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53"/>
  </p:notesMasterIdLst>
  <p:sldIdLst>
    <p:sldId id="256" r:id="rId3"/>
    <p:sldId id="258" r:id="rId4"/>
    <p:sldId id="260" r:id="rId5"/>
    <p:sldId id="261" r:id="rId6"/>
    <p:sldId id="297" r:id="rId7"/>
    <p:sldId id="273" r:id="rId8"/>
    <p:sldId id="298" r:id="rId9"/>
    <p:sldId id="299" r:id="rId10"/>
    <p:sldId id="300" r:id="rId11"/>
    <p:sldId id="301" r:id="rId12"/>
    <p:sldId id="302" r:id="rId13"/>
    <p:sldId id="303" r:id="rId14"/>
    <p:sldId id="259" r:id="rId15"/>
    <p:sldId id="304" r:id="rId16"/>
    <p:sldId id="265" r:id="rId17"/>
    <p:sldId id="305" r:id="rId18"/>
    <p:sldId id="271" r:id="rId19"/>
    <p:sldId id="266" r:id="rId20"/>
    <p:sldId id="262" r:id="rId21"/>
    <p:sldId id="263" r:id="rId22"/>
    <p:sldId id="257" r:id="rId23"/>
    <p:sldId id="264" r:id="rId24"/>
    <p:sldId id="267" r:id="rId25"/>
    <p:sldId id="268" r:id="rId26"/>
    <p:sldId id="269" r:id="rId27"/>
    <p:sldId id="270" r:id="rId28"/>
    <p:sldId id="272"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Lst>
  <p:sldSz cx="9144000" cy="5143500" type="screen16x9"/>
  <p:notesSz cx="6858000" cy="9144000"/>
  <p:embeddedFontLst>
    <p:embeddedFont>
      <p:font typeface="Amatic SC" panose="00000500000000000000" pitchFamily="2" charset="-79"/>
      <p:regular r:id="rId54"/>
      <p:bold r:id="rId55"/>
    </p:embeddedFont>
    <p:embeddedFont>
      <p:font typeface="Bebas Neue" panose="020B0606020202050201" pitchFamily="34" charset="0"/>
      <p:regular r:id="rId56"/>
    </p:embeddedFont>
    <p:embeddedFont>
      <p:font typeface="Consolas" panose="020B0609020204030204" pitchFamily="49" charset="0"/>
      <p:regular r:id="rId57"/>
      <p:bold r:id="rId58"/>
      <p:italic r:id="rId59"/>
      <p:boldItalic r:id="rId60"/>
    </p:embeddedFont>
    <p:embeddedFont>
      <p:font typeface="Days One" panose="020B0604020202020204" charset="0"/>
      <p:regular r:id="rId61"/>
    </p:embeddedFont>
    <p:embeddedFont>
      <p:font typeface="Lato" panose="020F0502020204030203" pitchFamily="34" charset="0"/>
      <p:regular r:id="rId62"/>
      <p:bold r:id="rId63"/>
      <p:italic r:id="rId64"/>
      <p:boldItalic r:id="rId65"/>
    </p:embeddedFont>
    <p:embeddedFont>
      <p:font typeface="Nunito Light" pitchFamily="2" charset="0"/>
      <p:regular r:id="rId66"/>
      <p:italic r:id="rId67"/>
    </p:embeddedFont>
    <p:embeddedFont>
      <p:font typeface="Proxima Nova" panose="020B0604020202020204" charset="0"/>
      <p:regular r:id="rId68"/>
      <p:bold r:id="rId69"/>
      <p:italic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B53FD87-8841-4165-8E13-22228FED595F}">
  <a:tblStyle styleId="{4B53FD87-8841-4165-8E13-22228FED595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300" y="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0.fntdata"/><Relationship Id="rId68" Type="http://schemas.openxmlformats.org/officeDocument/2006/relationships/font" Target="fonts/font15.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font" Target="fonts/font13.fntdata"/><Relationship Id="rId74" Type="http://schemas.openxmlformats.org/officeDocument/2006/relationships/font" Target="fonts/font21.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font" Target="fonts/font20.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2.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8.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Ensuite il à fallu réfléchir sur l’écriture des requêtes </a:t>
            </a:r>
            <a:r>
              <a:rPr lang="fr-FR" dirty="0" err="1"/>
              <a:t>mongoDB</a:t>
            </a:r>
            <a:r>
              <a:rPr lang="fr-FR" dirty="0"/>
              <a:t> et </a:t>
            </a:r>
            <a:r>
              <a:rPr lang="fr-FR" dirty="0" err="1"/>
              <a:t>ElasticSearch</a:t>
            </a:r>
            <a:r>
              <a:rPr lang="fr-FR" dirty="0"/>
              <a:t> les plus utiles et diversifiés possibles afin de faire valoir les 1330 items du jeu de données.</a:t>
            </a:r>
            <a:endParaRPr dirty="0"/>
          </a:p>
        </p:txBody>
      </p:sp>
    </p:spTree>
    <p:extLst>
      <p:ext uri="{BB962C8B-B14F-4D97-AF65-F5344CB8AC3E}">
        <p14:creationId xmlns:p14="http://schemas.microsoft.com/office/powerpoint/2010/main" val="2942391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On a donc rédiger des requêtes bien différentes afin de couvrir justement toutes les données. Et ça passe par des requêtes simples permettant de récupérer tous les items ayant comme tags « </a:t>
            </a:r>
            <a:r>
              <a:rPr lang="fr-FR" dirty="0" err="1"/>
              <a:t>boats</a:t>
            </a:r>
            <a:r>
              <a:rPr lang="fr-FR" dirty="0"/>
              <a:t> », càd tous les bateaux du jeu, à des requêtes plus complexe type</a:t>
            </a:r>
          </a:p>
          <a:p>
            <a:pPr marL="158750" indent="0">
              <a:buNone/>
            </a:pPr>
            <a:endParaRPr lang="fr-FR" dirty="0"/>
          </a:p>
          <a:p>
            <a:pPr marL="158750" indent="0">
              <a:buNone/>
            </a:pPr>
            <a:r>
              <a:rPr lang="fr-FR" dirty="0"/>
              <a:t>Tous les items ayant pour </a:t>
            </a:r>
            <a:r>
              <a:rPr lang="fr-FR" dirty="0" err="1"/>
              <a:t>material</a:t>
            </a:r>
            <a:r>
              <a:rPr lang="fr-FR" dirty="0"/>
              <a:t> block « </a:t>
            </a:r>
            <a:r>
              <a:rPr lang="fr-FR" dirty="0" err="1"/>
              <a:t>wood</a:t>
            </a:r>
            <a:r>
              <a:rPr lang="fr-FR" dirty="0"/>
              <a:t> », càd tous les items qui sont des blocks et qui sont fais de bois.</a:t>
            </a:r>
          </a:p>
        </p:txBody>
      </p:sp>
    </p:spTree>
    <p:extLst>
      <p:ext uri="{BB962C8B-B14F-4D97-AF65-F5344CB8AC3E}">
        <p14:creationId xmlns:p14="http://schemas.microsoft.com/office/powerpoint/2010/main" val="38286651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Et enfin pour que toute personne extérieur puisse comprendre plus facilement et rapidement nos travaux, il a fallut rédiger un rapport et une présentation.</a:t>
            </a:r>
            <a:endParaRPr dirty="0"/>
          </a:p>
        </p:txBody>
      </p:sp>
    </p:spTree>
    <p:extLst>
      <p:ext uri="{BB962C8B-B14F-4D97-AF65-F5344CB8AC3E}">
        <p14:creationId xmlns:p14="http://schemas.microsoft.com/office/powerpoint/2010/main" val="25225699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Ces documents décrivent donc les requêtes que nous avons rédiger, mais aussi toute la procédure pour mettre en place soit même le projet.</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a pu voir quelques requêtes. En voici d’autres plus impressionnantes.</a:t>
            </a:r>
            <a:endParaRPr dirty="0"/>
          </a:p>
        </p:txBody>
      </p:sp>
    </p:spTree>
    <p:extLst>
      <p:ext uri="{BB962C8B-B14F-4D97-AF65-F5344CB8AC3E}">
        <p14:creationId xmlns:p14="http://schemas.microsoft.com/office/powerpoint/2010/main" val="2918108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2aa3d063a2b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2aa3d063a2b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83423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2aa3d063a2b_0_3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2aa3d063a2b_0_3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[DIAPO] + Mais ce projet pourrait également servir de base à une entreprise souhaitant développer une intelligence artificielle interne, capable de s'entraîner sur ses propres données afin de générer rapidement des analyses complexes et précises pour ses utilisateurs.</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2aa3d063a2b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2aa3d063a2b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2aa3d063a2b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2aa3d063a2b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2aa3d063a2b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2aa3d063a2b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1ee2869b1e1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1ee2869b1e1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2aa3d063a2b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2aa3d063a2b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g2aa3d063a2b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 name="Google Shape;1144;g2aa3d063a2b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2aa3d063a2b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2aa3d063a2b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
        <p:cNvGrpSpPr/>
        <p:nvPr/>
      </p:nvGrpSpPr>
      <p:grpSpPr>
        <a:xfrm>
          <a:off x="0" y="0"/>
          <a:ext cx="0" cy="0"/>
          <a:chOff x="0" y="0"/>
          <a:chExt cx="0" cy="0"/>
        </a:xfrm>
      </p:grpSpPr>
      <p:sp>
        <p:nvSpPr>
          <p:cNvPr id="1265" name="Google Shape;1265;g2aa3d063a2b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 name="Google Shape;1266;g2aa3d063a2b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2aa3d063a2b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2aa3d063a2b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2aa3d063a2b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2aa3d063a2b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2aa3d063a2b_0_5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2aa3d063a2b_0_5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8"/>
        <p:cNvGrpSpPr/>
        <p:nvPr/>
      </p:nvGrpSpPr>
      <p:grpSpPr>
        <a:xfrm>
          <a:off x="0" y="0"/>
          <a:ext cx="0" cy="0"/>
          <a:chOff x="0" y="0"/>
          <a:chExt cx="0" cy="0"/>
        </a:xfrm>
      </p:grpSpPr>
      <p:sp>
        <p:nvSpPr>
          <p:cNvPr id="1529" name="Google Shape;1529;g2aa3d063a2b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0" name="Google Shape;1530;g2aa3d063a2b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g2aa3d063a2b_0_9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g2aa3d063a2b_0_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9"/>
        <p:cNvGrpSpPr/>
        <p:nvPr/>
      </p:nvGrpSpPr>
      <p:grpSpPr>
        <a:xfrm>
          <a:off x="0" y="0"/>
          <a:ext cx="0" cy="0"/>
          <a:chOff x="0" y="0"/>
          <a:chExt cx="0" cy="0"/>
        </a:xfrm>
      </p:grpSpPr>
      <p:sp>
        <p:nvSpPr>
          <p:cNvPr id="2350" name="Google Shape;2350;g2aa3d063a2b_0_38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1" name="Google Shape;2351;g2aa3d063a2b_0_3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5"/>
        <p:cNvGrpSpPr/>
        <p:nvPr/>
      </p:nvGrpSpPr>
      <p:grpSpPr>
        <a:xfrm>
          <a:off x="0" y="0"/>
          <a:ext cx="0" cy="0"/>
          <a:chOff x="0" y="0"/>
          <a:chExt cx="0" cy="0"/>
        </a:xfrm>
      </p:grpSpPr>
      <p:sp>
        <p:nvSpPr>
          <p:cNvPr id="2366" name="Google Shape;2366;g2aa3d063a2b_0_3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7" name="Google Shape;2367;g2aa3d063a2b_0_3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6"/>
        <p:cNvGrpSpPr/>
        <p:nvPr/>
      </p:nvGrpSpPr>
      <p:grpSpPr>
        <a:xfrm>
          <a:off x="0" y="0"/>
          <a:ext cx="0" cy="0"/>
          <a:chOff x="0" y="0"/>
          <a:chExt cx="0" cy="0"/>
        </a:xfrm>
      </p:grpSpPr>
      <p:sp>
        <p:nvSpPr>
          <p:cNvPr id="2377" name="Google Shape;2377;g2aa3d063a2b_0_5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8" name="Google Shape;2378;g2aa3d063a2b_0_5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2"/>
        <p:cNvGrpSpPr/>
        <p:nvPr/>
      </p:nvGrpSpPr>
      <p:grpSpPr>
        <a:xfrm>
          <a:off x="0" y="0"/>
          <a:ext cx="0" cy="0"/>
          <a:chOff x="0" y="0"/>
          <a:chExt cx="0" cy="0"/>
        </a:xfrm>
      </p:grpSpPr>
      <p:sp>
        <p:nvSpPr>
          <p:cNvPr id="2383" name="Google Shape;2383;g2aa3d063a2b_0_58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4" name="Google Shape;2384;g2aa3d063a2b_0_5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8"/>
        <p:cNvGrpSpPr/>
        <p:nvPr/>
      </p:nvGrpSpPr>
      <p:grpSpPr>
        <a:xfrm>
          <a:off x="0" y="0"/>
          <a:ext cx="0" cy="0"/>
          <a:chOff x="0" y="0"/>
          <a:chExt cx="0" cy="0"/>
        </a:xfrm>
      </p:grpSpPr>
      <p:sp>
        <p:nvSpPr>
          <p:cNvPr id="2389" name="Google Shape;2389;g2aa3d063a2b_0_5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0" name="Google Shape;2390;g2aa3d063a2b_0_5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2"/>
        <p:cNvGrpSpPr/>
        <p:nvPr/>
      </p:nvGrpSpPr>
      <p:grpSpPr>
        <a:xfrm>
          <a:off x="0" y="0"/>
          <a:ext cx="0" cy="0"/>
          <a:chOff x="0" y="0"/>
          <a:chExt cx="0" cy="0"/>
        </a:xfrm>
      </p:grpSpPr>
      <p:sp>
        <p:nvSpPr>
          <p:cNvPr id="2413" name="Google Shape;2413;g2aa3d063a2b_0_5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4" name="Google Shape;2414;g2aa3d063a2b_0_5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8"/>
        <p:cNvGrpSpPr/>
        <p:nvPr/>
      </p:nvGrpSpPr>
      <p:grpSpPr>
        <a:xfrm>
          <a:off x="0" y="0"/>
          <a:ext cx="0" cy="0"/>
          <a:chOff x="0" y="0"/>
          <a:chExt cx="0" cy="0"/>
        </a:xfrm>
      </p:grpSpPr>
      <p:sp>
        <p:nvSpPr>
          <p:cNvPr id="2429" name="Google Shape;2429;g2aa3d063a2b_0_59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0" name="Google Shape;2430;g2aa3d063a2b_0_5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7"/>
        <p:cNvGrpSpPr/>
        <p:nvPr/>
      </p:nvGrpSpPr>
      <p:grpSpPr>
        <a:xfrm>
          <a:off x="0" y="0"/>
          <a:ext cx="0" cy="0"/>
          <a:chOff x="0" y="0"/>
          <a:chExt cx="0" cy="0"/>
        </a:xfrm>
      </p:grpSpPr>
      <p:sp>
        <p:nvSpPr>
          <p:cNvPr id="2768" name="Google Shape;2768;g2aa3d063a2b_0_6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9" name="Google Shape;2769;g2aa3d063a2b_0_6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2"/>
        <p:cNvGrpSpPr/>
        <p:nvPr/>
      </p:nvGrpSpPr>
      <p:grpSpPr>
        <a:xfrm>
          <a:off x="0" y="0"/>
          <a:ext cx="0" cy="0"/>
          <a:chOff x="0" y="0"/>
          <a:chExt cx="0" cy="0"/>
        </a:xfrm>
      </p:grpSpPr>
      <p:sp>
        <p:nvSpPr>
          <p:cNvPr id="4913" name="Google Shape;4913;g2aa3d063a2b_0_8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4" name="Google Shape;4914;g2aa3d063a2b_0_8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2aa3d063a2b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2aa3d063a2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1"/>
        <p:cNvGrpSpPr/>
        <p:nvPr/>
      </p:nvGrpSpPr>
      <p:grpSpPr>
        <a:xfrm>
          <a:off x="0" y="0"/>
          <a:ext cx="0" cy="0"/>
          <a:chOff x="0" y="0"/>
          <a:chExt cx="0" cy="0"/>
        </a:xfrm>
      </p:grpSpPr>
      <p:sp>
        <p:nvSpPr>
          <p:cNvPr id="5332" name="Google Shape;5332;g2aa3d063a2b_0_8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3" name="Google Shape;5333;g2aa3d063a2b_0_8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1"/>
        <p:cNvGrpSpPr/>
        <p:nvPr/>
      </p:nvGrpSpPr>
      <p:grpSpPr>
        <a:xfrm>
          <a:off x="0" y="0"/>
          <a:ext cx="0" cy="0"/>
          <a:chOff x="0" y="0"/>
          <a:chExt cx="0" cy="0"/>
        </a:xfrm>
      </p:grpSpPr>
      <p:sp>
        <p:nvSpPr>
          <p:cNvPr id="5502" name="Google Shape;5502;g2aa3d063a2b_0_8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3" name="Google Shape;5503;g2aa3d063a2b_0_8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5"/>
        <p:cNvGrpSpPr/>
        <p:nvPr/>
      </p:nvGrpSpPr>
      <p:grpSpPr>
        <a:xfrm>
          <a:off x="0" y="0"/>
          <a:ext cx="0" cy="0"/>
          <a:chOff x="0" y="0"/>
          <a:chExt cx="0" cy="0"/>
        </a:xfrm>
      </p:grpSpPr>
      <p:sp>
        <p:nvSpPr>
          <p:cNvPr id="5906" name="Google Shape;5906;g2aa3d063a2b_0_9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7" name="Google Shape;5907;g2aa3d063a2b_0_9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5"/>
        <p:cNvGrpSpPr/>
        <p:nvPr/>
      </p:nvGrpSpPr>
      <p:grpSpPr>
        <a:xfrm>
          <a:off x="0" y="0"/>
          <a:ext cx="0" cy="0"/>
          <a:chOff x="0" y="0"/>
          <a:chExt cx="0" cy="0"/>
        </a:xfrm>
      </p:grpSpPr>
      <p:sp>
        <p:nvSpPr>
          <p:cNvPr id="6286" name="Google Shape;6286;g2aa3d063a2b_0_9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7" name="Google Shape;6287;g2aa3d063a2b_0_9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1"/>
        <p:cNvGrpSpPr/>
        <p:nvPr/>
      </p:nvGrpSpPr>
      <p:grpSpPr>
        <a:xfrm>
          <a:off x="0" y="0"/>
          <a:ext cx="0" cy="0"/>
          <a:chOff x="0" y="0"/>
          <a:chExt cx="0" cy="0"/>
        </a:xfrm>
      </p:grpSpPr>
      <p:sp>
        <p:nvSpPr>
          <p:cNvPr id="7222" name="Google Shape;7222;g2aa3d063a2b_0_107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3" name="Google Shape;7223;g2aa3d063a2b_0_10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5"/>
        <p:cNvGrpSpPr/>
        <p:nvPr/>
      </p:nvGrpSpPr>
      <p:grpSpPr>
        <a:xfrm>
          <a:off x="0" y="0"/>
          <a:ext cx="0" cy="0"/>
          <a:chOff x="0" y="0"/>
          <a:chExt cx="0" cy="0"/>
        </a:xfrm>
      </p:grpSpPr>
      <p:sp>
        <p:nvSpPr>
          <p:cNvPr id="8656" name="Google Shape;8656;g2aa3d063a2b_0_1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7" name="Google Shape;8657;g2aa3d063a2b_0_1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1"/>
        <p:cNvGrpSpPr/>
        <p:nvPr/>
      </p:nvGrpSpPr>
      <p:grpSpPr>
        <a:xfrm>
          <a:off x="0" y="0"/>
          <a:ext cx="0" cy="0"/>
          <a:chOff x="0" y="0"/>
          <a:chExt cx="0" cy="0"/>
        </a:xfrm>
      </p:grpSpPr>
      <p:sp>
        <p:nvSpPr>
          <p:cNvPr id="11212" name="Google Shape;11212;g2aa3d063a2b_0_147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3" name="Google Shape;11213;g2aa3d063a2b_0_14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1"/>
        <p:cNvGrpSpPr/>
        <p:nvPr/>
      </p:nvGrpSpPr>
      <p:grpSpPr>
        <a:xfrm>
          <a:off x="0" y="0"/>
          <a:ext cx="0" cy="0"/>
          <a:chOff x="0" y="0"/>
          <a:chExt cx="0" cy="0"/>
        </a:xfrm>
      </p:grpSpPr>
      <p:sp>
        <p:nvSpPr>
          <p:cNvPr id="13162" name="Google Shape;13162;g2aa3d063a2b_0_166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3" name="Google Shape;13163;g2aa3d063a2b_0_166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6"/>
        <p:cNvGrpSpPr/>
        <p:nvPr/>
      </p:nvGrpSpPr>
      <p:grpSpPr>
        <a:xfrm>
          <a:off x="0" y="0"/>
          <a:ext cx="0" cy="0"/>
          <a:chOff x="0" y="0"/>
          <a:chExt cx="0" cy="0"/>
        </a:xfrm>
      </p:grpSpPr>
      <p:sp>
        <p:nvSpPr>
          <p:cNvPr id="14937" name="Google Shape;14937;g2aa3d063a2b_0_18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8" name="Google Shape;14938;g2aa3d063a2b_0_18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8"/>
        <p:cNvGrpSpPr/>
        <p:nvPr/>
      </p:nvGrpSpPr>
      <p:grpSpPr>
        <a:xfrm>
          <a:off x="0" y="0"/>
          <a:ext cx="0" cy="0"/>
          <a:chOff x="0" y="0"/>
          <a:chExt cx="0" cy="0"/>
        </a:xfrm>
      </p:grpSpPr>
      <p:sp>
        <p:nvSpPr>
          <p:cNvPr id="15979" name="Google Shape;15979;g2aa3d063a2b_0_19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0" name="Google Shape;15980;g2aa3d063a2b_0_19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ee2869b1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ee2869b1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26209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8"/>
        <p:cNvGrpSpPr/>
        <p:nvPr/>
      </p:nvGrpSpPr>
      <p:grpSpPr>
        <a:xfrm>
          <a:off x="0" y="0"/>
          <a:ext cx="0" cy="0"/>
          <a:chOff x="0" y="0"/>
          <a:chExt cx="0" cy="0"/>
        </a:xfrm>
      </p:grpSpPr>
      <p:sp>
        <p:nvSpPr>
          <p:cNvPr id="17699" name="Google Shape;17699;g2aa3d063a2b_0_25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00" name="Google Shape;17700;g2aa3d063a2b_0_25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En effet il a fallu factoriser les données du fichier </a:t>
            </a:r>
            <a:r>
              <a:rPr lang="fr-FR" dirty="0" err="1"/>
              <a:t>json</a:t>
            </a:r>
            <a:r>
              <a:rPr lang="fr-FR" dirty="0"/>
              <a:t> qui provoquer une erreur lors de l’</a:t>
            </a:r>
            <a:r>
              <a:rPr lang="fr-FR" dirty="0" err="1"/>
              <a:t>upload</a:t>
            </a:r>
            <a:r>
              <a:rPr lang="fr-FR" dirty="0"/>
              <a:t> </a:t>
            </a:r>
            <a:r>
              <a:rPr lang="fr-FR" dirty="0" err="1"/>
              <a:t>elasticsearch</a:t>
            </a:r>
            <a:r>
              <a:rPr lang="fr-FR" dirty="0"/>
              <a:t> en un fichier </a:t>
            </a:r>
            <a:r>
              <a:rPr lang="fr-FR" dirty="0" err="1"/>
              <a:t>ndjson</a:t>
            </a:r>
            <a:endParaRPr lang="fr-FR" dirty="0"/>
          </a:p>
          <a:p>
            <a:pPr marL="158750" indent="0">
              <a:buNone/>
            </a:pPr>
            <a:endParaRPr lang="fr-FR" dirty="0"/>
          </a:p>
          <a:p>
            <a:pPr marL="158750" indent="0">
              <a:buNone/>
            </a:pPr>
            <a:r>
              <a:rPr lang="fr-FR" dirty="0"/>
              <a:t>Pour cela nous avons créer un petit script qui converti notre jeu </a:t>
            </a:r>
            <a:r>
              <a:rPr lang="fr-FR" dirty="0" err="1"/>
              <a:t>json</a:t>
            </a:r>
            <a:r>
              <a:rPr lang="fr-FR" dirty="0"/>
              <a:t> en un jeu </a:t>
            </a:r>
            <a:r>
              <a:rPr lang="fr-FR" dirty="0" err="1"/>
              <a:t>ndjson</a:t>
            </a:r>
            <a:r>
              <a:rPr lang="fr-FR" dirty="0"/>
              <a:t>, en </a:t>
            </a:r>
            <a:r>
              <a:rPr lang="fr-FR" dirty="0" err="1"/>
              <a:t>corrigant</a:t>
            </a:r>
            <a:r>
              <a:rPr lang="fr-FR" dirty="0"/>
              <a:t> au passage quelques petits soucis tierces</a:t>
            </a:r>
          </a:p>
        </p:txBody>
      </p:sp>
    </p:spTree>
    <p:extLst>
      <p:ext uri="{BB962C8B-B14F-4D97-AF65-F5344CB8AC3E}">
        <p14:creationId xmlns:p14="http://schemas.microsoft.com/office/powerpoint/2010/main" val="3680420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aa3d063a2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aa3d063a2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78867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Nous voulions pouvoir lancer l’ensemble du projet juste avec une seule commande pour plus de simplicité d’utilisation.</a:t>
            </a:r>
          </a:p>
          <a:p>
            <a:pPr marL="158750" indent="0">
              <a:buNone/>
            </a:pPr>
            <a:endParaRPr lang="fr-FR" dirty="0"/>
          </a:p>
          <a:p>
            <a:pPr marL="158750" indent="0">
              <a:buNone/>
            </a:pPr>
            <a:r>
              <a:rPr lang="fr-FR" dirty="0"/>
              <a:t>C’est donc ce qu’on a fait comme vous le voyez, on a bien nos 3 conteneurs </a:t>
            </a:r>
            <a:r>
              <a:rPr lang="fr-FR" dirty="0" err="1"/>
              <a:t>elasticsearch</a:t>
            </a:r>
            <a:r>
              <a:rPr lang="fr-FR" dirty="0"/>
              <a:t>, </a:t>
            </a:r>
            <a:r>
              <a:rPr lang="fr-FR" dirty="0" err="1"/>
              <a:t>kibana</a:t>
            </a:r>
            <a:r>
              <a:rPr lang="fr-FR" dirty="0"/>
              <a:t> et </a:t>
            </a:r>
            <a:r>
              <a:rPr lang="fr-FR" dirty="0" err="1"/>
              <a:t>mongodb</a:t>
            </a:r>
            <a:r>
              <a:rPr lang="fr-FR" dirty="0"/>
              <a:t>.</a:t>
            </a:r>
          </a:p>
        </p:txBody>
      </p:sp>
    </p:spTree>
    <p:extLst>
      <p:ext uri="{BB962C8B-B14F-4D97-AF65-F5344CB8AC3E}">
        <p14:creationId xmlns:p14="http://schemas.microsoft.com/office/powerpoint/2010/main" val="2632997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99950" y="-327450"/>
            <a:ext cx="9543900" cy="5646000"/>
            <a:chOff x="-199950" y="-251250"/>
            <a:chExt cx="9543900" cy="5646000"/>
          </a:xfrm>
        </p:grpSpPr>
        <p:cxnSp>
          <p:nvCxnSpPr>
            <p:cNvPr id="10" name="Google Shape;10;p2"/>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 name="Google Shape;11;p2"/>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2" name="Google Shape;12;p2"/>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3" name="Google Shape;13;p2"/>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 name="Google Shape;14;p2"/>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 name="Google Shape;15;p2"/>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6" name="Google Shape;16;p2"/>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7" name="Google Shape;17;p2"/>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 name="Google Shape;18;p2"/>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 name="Google Shape;19;p2"/>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0" name="Google Shape;20;p2"/>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1" name="Google Shape;21;p2"/>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2" name="Google Shape;22;p2"/>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 name="Google Shape;23;p2"/>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 name="Google Shape;24;p2"/>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5" name="Google Shape;25;p2"/>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6" name="Google Shape;26;p2"/>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7" name="Google Shape;27;p2"/>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8" name="Google Shape;28;p2"/>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 name="Google Shape;29;p2"/>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0" name="Google Shape;30;p2"/>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1" name="Google Shape;31;p2"/>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2" name="Google Shape;32;p2"/>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 name="Google Shape;33;p2"/>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4" name="Google Shape;34;p2"/>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5" name="Google Shape;35;p2"/>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36" name="Google Shape;36;p2"/>
          <p:cNvGrpSpPr/>
          <p:nvPr/>
        </p:nvGrpSpPr>
        <p:grpSpPr>
          <a:xfrm>
            <a:off x="473650" y="274900"/>
            <a:ext cx="8349800" cy="4746124"/>
            <a:chOff x="473650" y="274900"/>
            <a:chExt cx="8349800" cy="4746124"/>
          </a:xfrm>
        </p:grpSpPr>
        <p:grpSp>
          <p:nvGrpSpPr>
            <p:cNvPr id="37" name="Google Shape;37;p2"/>
            <p:cNvGrpSpPr/>
            <p:nvPr/>
          </p:nvGrpSpPr>
          <p:grpSpPr>
            <a:xfrm>
              <a:off x="626050" y="427300"/>
              <a:ext cx="8197400" cy="4593724"/>
              <a:chOff x="-280802" y="20880"/>
              <a:chExt cx="10622522" cy="5952733"/>
            </a:xfrm>
          </p:grpSpPr>
          <p:sp>
            <p:nvSpPr>
              <p:cNvPr id="38" name="Google Shape;38;p2"/>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 name="Google Shape;39;p2"/>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 name="Google Shape;40;p2"/>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 name="Google Shape;41;p2"/>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 name="Google Shape;42;p2"/>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3" name="Google Shape;43;p2"/>
            <p:cNvGrpSpPr/>
            <p:nvPr/>
          </p:nvGrpSpPr>
          <p:grpSpPr>
            <a:xfrm>
              <a:off x="473650" y="274900"/>
              <a:ext cx="8197400" cy="4593724"/>
              <a:chOff x="-280802" y="20880"/>
              <a:chExt cx="10622522" cy="5952733"/>
            </a:xfrm>
          </p:grpSpPr>
          <p:sp>
            <p:nvSpPr>
              <p:cNvPr id="44" name="Google Shape;44;p2"/>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45;p2"/>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 name="Google Shape;46;p2"/>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 name="Google Shape;47;p2"/>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 name="Google Shape;48;p2"/>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9" name="Google Shape;49;p2"/>
          <p:cNvSpPr txBox="1">
            <a:spLocks noGrp="1"/>
          </p:cNvSpPr>
          <p:nvPr>
            <p:ph type="ctrTitle"/>
          </p:nvPr>
        </p:nvSpPr>
        <p:spPr>
          <a:xfrm>
            <a:off x="1814850" y="1633725"/>
            <a:ext cx="5514300" cy="20001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Clr>
                <a:srgbClr val="191919"/>
              </a:buClr>
              <a:buSzPts val="5200"/>
              <a:buNone/>
              <a:defRPr sz="5300">
                <a:latin typeface="Days One"/>
                <a:ea typeface="Days One"/>
                <a:cs typeface="Days One"/>
                <a:sym typeface="Days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0" name="Google Shape;50;p2"/>
          <p:cNvSpPr txBox="1">
            <a:spLocks noGrp="1"/>
          </p:cNvSpPr>
          <p:nvPr>
            <p:ph type="subTitle" idx="1"/>
          </p:nvPr>
        </p:nvSpPr>
        <p:spPr>
          <a:xfrm>
            <a:off x="2301625" y="3686200"/>
            <a:ext cx="4540800" cy="4605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59"/>
        <p:cNvGrpSpPr/>
        <p:nvPr/>
      </p:nvGrpSpPr>
      <p:grpSpPr>
        <a:xfrm>
          <a:off x="0" y="0"/>
          <a:ext cx="0" cy="0"/>
          <a:chOff x="0" y="0"/>
          <a:chExt cx="0" cy="0"/>
        </a:xfrm>
      </p:grpSpPr>
      <p:grpSp>
        <p:nvGrpSpPr>
          <p:cNvPr id="360" name="Google Shape;360;p11"/>
          <p:cNvGrpSpPr/>
          <p:nvPr/>
        </p:nvGrpSpPr>
        <p:grpSpPr>
          <a:xfrm>
            <a:off x="-199950" y="-327450"/>
            <a:ext cx="9543900" cy="5646000"/>
            <a:chOff x="-199950" y="-251250"/>
            <a:chExt cx="9543900" cy="5646000"/>
          </a:xfrm>
        </p:grpSpPr>
        <p:cxnSp>
          <p:nvCxnSpPr>
            <p:cNvPr id="361" name="Google Shape;361;p11"/>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2" name="Google Shape;362;p11"/>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3" name="Google Shape;363;p11"/>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4" name="Google Shape;364;p11"/>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5" name="Google Shape;365;p11"/>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6" name="Google Shape;366;p11"/>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7" name="Google Shape;367;p11"/>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8" name="Google Shape;368;p11"/>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69" name="Google Shape;369;p11"/>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0" name="Google Shape;370;p11"/>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1" name="Google Shape;371;p11"/>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2" name="Google Shape;372;p11"/>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3" name="Google Shape;373;p11"/>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4" name="Google Shape;374;p11"/>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5" name="Google Shape;375;p11"/>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76" name="Google Shape;376;p11"/>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77" name="Google Shape;377;p11"/>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78" name="Google Shape;378;p11"/>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79" name="Google Shape;379;p11"/>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0" name="Google Shape;380;p11"/>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1" name="Google Shape;381;p11"/>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2" name="Google Shape;382;p11"/>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3" name="Google Shape;383;p11"/>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4" name="Google Shape;384;p11"/>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5" name="Google Shape;385;p11"/>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86" name="Google Shape;386;p11"/>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387" name="Google Shape;387;p11"/>
          <p:cNvGrpSpPr/>
          <p:nvPr/>
        </p:nvGrpSpPr>
        <p:grpSpPr>
          <a:xfrm>
            <a:off x="473650" y="274900"/>
            <a:ext cx="8349800" cy="4746124"/>
            <a:chOff x="473650" y="274900"/>
            <a:chExt cx="8349800" cy="4746124"/>
          </a:xfrm>
        </p:grpSpPr>
        <p:grpSp>
          <p:nvGrpSpPr>
            <p:cNvPr id="388" name="Google Shape;388;p11"/>
            <p:cNvGrpSpPr/>
            <p:nvPr/>
          </p:nvGrpSpPr>
          <p:grpSpPr>
            <a:xfrm>
              <a:off x="626050" y="427300"/>
              <a:ext cx="8197400" cy="4593724"/>
              <a:chOff x="-280802" y="20880"/>
              <a:chExt cx="10622522" cy="5952733"/>
            </a:xfrm>
          </p:grpSpPr>
          <p:sp>
            <p:nvSpPr>
              <p:cNvPr id="389" name="Google Shape;389;p11"/>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0" name="Google Shape;390;p11"/>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1" name="Google Shape;391;p11"/>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2" name="Google Shape;392;p11"/>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3" name="Google Shape;393;p11"/>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94" name="Google Shape;394;p11"/>
            <p:cNvGrpSpPr/>
            <p:nvPr/>
          </p:nvGrpSpPr>
          <p:grpSpPr>
            <a:xfrm>
              <a:off x="473650" y="274900"/>
              <a:ext cx="8197400" cy="4593724"/>
              <a:chOff x="-280802" y="20880"/>
              <a:chExt cx="10622522" cy="5952733"/>
            </a:xfrm>
          </p:grpSpPr>
          <p:sp>
            <p:nvSpPr>
              <p:cNvPr id="395" name="Google Shape;395;p11"/>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6" name="Google Shape;396;p11"/>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7" name="Google Shape;397;p11"/>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8" name="Google Shape;398;p11"/>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9" name="Google Shape;399;p11"/>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00" name="Google Shape;400;p11"/>
          <p:cNvSpPr txBox="1">
            <a:spLocks noGrp="1"/>
          </p:cNvSpPr>
          <p:nvPr>
            <p:ph type="title" hasCustomPrompt="1"/>
          </p:nvPr>
        </p:nvSpPr>
        <p:spPr>
          <a:xfrm>
            <a:off x="1880700" y="1752675"/>
            <a:ext cx="5382600" cy="15042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9600"/>
              <a:buNone/>
              <a:defRPr sz="4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01" name="Google Shape;401;p11"/>
          <p:cNvSpPr txBox="1">
            <a:spLocks noGrp="1"/>
          </p:cNvSpPr>
          <p:nvPr>
            <p:ph type="subTitle" idx="1"/>
          </p:nvPr>
        </p:nvSpPr>
        <p:spPr>
          <a:xfrm>
            <a:off x="1880700" y="3422100"/>
            <a:ext cx="5382600" cy="45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CUSTOM_28">
    <p:spTree>
      <p:nvGrpSpPr>
        <p:cNvPr id="1" name="Shape 403"/>
        <p:cNvGrpSpPr/>
        <p:nvPr/>
      </p:nvGrpSpPr>
      <p:grpSpPr>
        <a:xfrm>
          <a:off x="0" y="0"/>
          <a:ext cx="0" cy="0"/>
          <a:chOff x="0" y="0"/>
          <a:chExt cx="0" cy="0"/>
        </a:xfrm>
      </p:grpSpPr>
      <p:grpSp>
        <p:nvGrpSpPr>
          <p:cNvPr id="404" name="Google Shape;404;p13"/>
          <p:cNvGrpSpPr/>
          <p:nvPr/>
        </p:nvGrpSpPr>
        <p:grpSpPr>
          <a:xfrm>
            <a:off x="-199950" y="-327450"/>
            <a:ext cx="9543900" cy="5646000"/>
            <a:chOff x="-199950" y="-251250"/>
            <a:chExt cx="9543900" cy="5646000"/>
          </a:xfrm>
        </p:grpSpPr>
        <p:cxnSp>
          <p:nvCxnSpPr>
            <p:cNvPr id="405" name="Google Shape;405;p13"/>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6" name="Google Shape;406;p13"/>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7" name="Google Shape;407;p13"/>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8" name="Google Shape;408;p13"/>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09" name="Google Shape;409;p13"/>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0" name="Google Shape;410;p13"/>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1" name="Google Shape;411;p13"/>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2" name="Google Shape;412;p13"/>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3" name="Google Shape;413;p13"/>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4" name="Google Shape;414;p13"/>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5" name="Google Shape;415;p13"/>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6" name="Google Shape;416;p13"/>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7" name="Google Shape;417;p13"/>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8" name="Google Shape;418;p13"/>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19" name="Google Shape;419;p13"/>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20" name="Google Shape;420;p13"/>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1" name="Google Shape;421;p13"/>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2" name="Google Shape;422;p13"/>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3" name="Google Shape;423;p13"/>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4" name="Google Shape;424;p13"/>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5" name="Google Shape;425;p13"/>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6" name="Google Shape;426;p13"/>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7" name="Google Shape;427;p13"/>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8" name="Google Shape;428;p13"/>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29" name="Google Shape;429;p13"/>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30" name="Google Shape;430;p13"/>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431" name="Google Shape;431;p13"/>
          <p:cNvGrpSpPr/>
          <p:nvPr/>
        </p:nvGrpSpPr>
        <p:grpSpPr>
          <a:xfrm>
            <a:off x="473650" y="274900"/>
            <a:ext cx="8349800" cy="4746124"/>
            <a:chOff x="473650" y="274900"/>
            <a:chExt cx="8349800" cy="4746124"/>
          </a:xfrm>
        </p:grpSpPr>
        <p:grpSp>
          <p:nvGrpSpPr>
            <p:cNvPr id="432" name="Google Shape;432;p13"/>
            <p:cNvGrpSpPr/>
            <p:nvPr/>
          </p:nvGrpSpPr>
          <p:grpSpPr>
            <a:xfrm>
              <a:off x="626050" y="427300"/>
              <a:ext cx="8197400" cy="4593724"/>
              <a:chOff x="-280802" y="20880"/>
              <a:chExt cx="10622522" cy="5952733"/>
            </a:xfrm>
          </p:grpSpPr>
          <p:sp>
            <p:nvSpPr>
              <p:cNvPr id="433" name="Google Shape;433;p1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4" name="Google Shape;434;p1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5" name="Google Shape;435;p1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6" name="Google Shape;436;p1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7" name="Google Shape;437;p1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38" name="Google Shape;438;p13"/>
            <p:cNvGrpSpPr/>
            <p:nvPr/>
          </p:nvGrpSpPr>
          <p:grpSpPr>
            <a:xfrm>
              <a:off x="473650" y="274900"/>
              <a:ext cx="8197400" cy="4593724"/>
              <a:chOff x="-280802" y="20880"/>
              <a:chExt cx="10622522" cy="5952733"/>
            </a:xfrm>
          </p:grpSpPr>
          <p:sp>
            <p:nvSpPr>
              <p:cNvPr id="439" name="Google Shape;439;p1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0" name="Google Shape;440;p1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1" name="Google Shape;441;p1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2" name="Google Shape;442;p1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3" name="Google Shape;443;p1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44" name="Google Shape;444;p13"/>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Font typeface="Bitter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445" name="Google Shape;445;p13"/>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446" name="Google Shape;446;p13"/>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CUSTOM_29">
    <p:spTree>
      <p:nvGrpSpPr>
        <p:cNvPr id="1" name="Shape 447"/>
        <p:cNvGrpSpPr/>
        <p:nvPr/>
      </p:nvGrpSpPr>
      <p:grpSpPr>
        <a:xfrm>
          <a:off x="0" y="0"/>
          <a:ext cx="0" cy="0"/>
          <a:chOff x="0" y="0"/>
          <a:chExt cx="0" cy="0"/>
        </a:xfrm>
      </p:grpSpPr>
      <p:grpSp>
        <p:nvGrpSpPr>
          <p:cNvPr id="448" name="Google Shape;448;p14"/>
          <p:cNvGrpSpPr/>
          <p:nvPr/>
        </p:nvGrpSpPr>
        <p:grpSpPr>
          <a:xfrm>
            <a:off x="-199950" y="-327450"/>
            <a:ext cx="9543900" cy="5646000"/>
            <a:chOff x="-199950" y="-251250"/>
            <a:chExt cx="9543900" cy="5646000"/>
          </a:xfrm>
        </p:grpSpPr>
        <p:cxnSp>
          <p:nvCxnSpPr>
            <p:cNvPr id="449" name="Google Shape;449;p14"/>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0" name="Google Shape;450;p14"/>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1" name="Google Shape;451;p14"/>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2" name="Google Shape;452;p14"/>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3" name="Google Shape;453;p14"/>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4" name="Google Shape;454;p14"/>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5" name="Google Shape;455;p14"/>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6" name="Google Shape;456;p14"/>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7" name="Google Shape;457;p14"/>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8" name="Google Shape;458;p14"/>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59" name="Google Shape;459;p14"/>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0" name="Google Shape;460;p14"/>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1" name="Google Shape;461;p14"/>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2" name="Google Shape;462;p14"/>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3" name="Google Shape;463;p14"/>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64" name="Google Shape;464;p14"/>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5" name="Google Shape;465;p14"/>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6" name="Google Shape;466;p14"/>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7" name="Google Shape;467;p14"/>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8" name="Google Shape;468;p14"/>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69" name="Google Shape;469;p14"/>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0" name="Google Shape;470;p14"/>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1" name="Google Shape;471;p14"/>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2" name="Google Shape;472;p14"/>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3" name="Google Shape;473;p14"/>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474" name="Google Shape;474;p14"/>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475" name="Google Shape;475;p14"/>
          <p:cNvGrpSpPr/>
          <p:nvPr/>
        </p:nvGrpSpPr>
        <p:grpSpPr>
          <a:xfrm>
            <a:off x="473650" y="274900"/>
            <a:ext cx="8349800" cy="4746124"/>
            <a:chOff x="473650" y="274900"/>
            <a:chExt cx="8349800" cy="4746124"/>
          </a:xfrm>
        </p:grpSpPr>
        <p:grpSp>
          <p:nvGrpSpPr>
            <p:cNvPr id="476" name="Google Shape;476;p14"/>
            <p:cNvGrpSpPr/>
            <p:nvPr/>
          </p:nvGrpSpPr>
          <p:grpSpPr>
            <a:xfrm>
              <a:off x="626050" y="427300"/>
              <a:ext cx="8197400" cy="4593724"/>
              <a:chOff x="-280802" y="20880"/>
              <a:chExt cx="10622522" cy="5952733"/>
            </a:xfrm>
          </p:grpSpPr>
          <p:sp>
            <p:nvSpPr>
              <p:cNvPr id="477" name="Google Shape;477;p1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8" name="Google Shape;478;p1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9" name="Google Shape;479;p1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0" name="Google Shape;480;p1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1" name="Google Shape;481;p1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82" name="Google Shape;482;p14"/>
            <p:cNvGrpSpPr/>
            <p:nvPr/>
          </p:nvGrpSpPr>
          <p:grpSpPr>
            <a:xfrm>
              <a:off x="473650" y="274900"/>
              <a:ext cx="8197400" cy="4593724"/>
              <a:chOff x="-280802" y="20880"/>
              <a:chExt cx="10622522" cy="5952733"/>
            </a:xfrm>
          </p:grpSpPr>
          <p:sp>
            <p:nvSpPr>
              <p:cNvPr id="483" name="Google Shape;483;p1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4" name="Google Shape;484;p1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5" name="Google Shape;485;p1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6" name="Google Shape;486;p1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7" name="Google Shape;487;p1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488" name="Google Shape;488;p14"/>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Font typeface="Bitter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489" name="Google Shape;489;p14"/>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490" name="Google Shape;490;p14"/>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491"/>
        <p:cNvGrpSpPr/>
        <p:nvPr/>
      </p:nvGrpSpPr>
      <p:grpSpPr>
        <a:xfrm>
          <a:off x="0" y="0"/>
          <a:ext cx="0" cy="0"/>
          <a:chOff x="0" y="0"/>
          <a:chExt cx="0" cy="0"/>
        </a:xfrm>
      </p:grpSpPr>
      <p:grpSp>
        <p:nvGrpSpPr>
          <p:cNvPr id="492" name="Google Shape;492;p15"/>
          <p:cNvGrpSpPr/>
          <p:nvPr/>
        </p:nvGrpSpPr>
        <p:grpSpPr>
          <a:xfrm>
            <a:off x="-199950" y="-327450"/>
            <a:ext cx="9543900" cy="5646000"/>
            <a:chOff x="-199950" y="-251250"/>
            <a:chExt cx="9543900" cy="5646000"/>
          </a:xfrm>
        </p:grpSpPr>
        <p:cxnSp>
          <p:nvCxnSpPr>
            <p:cNvPr id="493" name="Google Shape;493;p15"/>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4" name="Google Shape;494;p15"/>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5" name="Google Shape;495;p15"/>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6" name="Google Shape;496;p15"/>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7" name="Google Shape;497;p15"/>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8" name="Google Shape;498;p15"/>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499" name="Google Shape;499;p15"/>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0" name="Google Shape;500;p15"/>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1" name="Google Shape;501;p15"/>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2" name="Google Shape;502;p15"/>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3" name="Google Shape;503;p15"/>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4" name="Google Shape;504;p15"/>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5" name="Google Shape;505;p15"/>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6" name="Google Shape;506;p15"/>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7" name="Google Shape;507;p15"/>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08" name="Google Shape;508;p15"/>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09" name="Google Shape;509;p15"/>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0" name="Google Shape;510;p15"/>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1" name="Google Shape;511;p15"/>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2" name="Google Shape;512;p15"/>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3" name="Google Shape;513;p15"/>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4" name="Google Shape;514;p15"/>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5" name="Google Shape;515;p15"/>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6" name="Google Shape;516;p15"/>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7" name="Google Shape;517;p15"/>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18" name="Google Shape;518;p15"/>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519" name="Google Shape;519;p15"/>
          <p:cNvGrpSpPr/>
          <p:nvPr/>
        </p:nvGrpSpPr>
        <p:grpSpPr>
          <a:xfrm>
            <a:off x="473650" y="274900"/>
            <a:ext cx="8349800" cy="4746124"/>
            <a:chOff x="473650" y="274900"/>
            <a:chExt cx="8349800" cy="4746124"/>
          </a:xfrm>
        </p:grpSpPr>
        <p:grpSp>
          <p:nvGrpSpPr>
            <p:cNvPr id="520" name="Google Shape;520;p15"/>
            <p:cNvGrpSpPr/>
            <p:nvPr/>
          </p:nvGrpSpPr>
          <p:grpSpPr>
            <a:xfrm>
              <a:off x="626050" y="427300"/>
              <a:ext cx="8197400" cy="4593724"/>
              <a:chOff x="-280802" y="20880"/>
              <a:chExt cx="10622522" cy="5952733"/>
            </a:xfrm>
          </p:grpSpPr>
          <p:sp>
            <p:nvSpPr>
              <p:cNvPr id="521" name="Google Shape;521;p1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2" name="Google Shape;522;p1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3" name="Google Shape;523;p1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4" name="Google Shape;524;p1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5" name="Google Shape;525;p1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26" name="Google Shape;526;p15"/>
            <p:cNvGrpSpPr/>
            <p:nvPr/>
          </p:nvGrpSpPr>
          <p:grpSpPr>
            <a:xfrm>
              <a:off x="473650" y="274900"/>
              <a:ext cx="8197400" cy="4593724"/>
              <a:chOff x="-280802" y="20880"/>
              <a:chExt cx="10622522" cy="5952733"/>
            </a:xfrm>
          </p:grpSpPr>
          <p:sp>
            <p:nvSpPr>
              <p:cNvPr id="527" name="Google Shape;527;p1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8" name="Google Shape;528;p1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9" name="Google Shape;529;p1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0" name="Google Shape;530;p1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1" name="Google Shape;531;p1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532" name="Google Shape;532;p15"/>
          <p:cNvSpPr txBox="1">
            <a:spLocks noGrp="1"/>
          </p:cNvSpPr>
          <p:nvPr>
            <p:ph type="subTitle" idx="1"/>
          </p:nvPr>
        </p:nvSpPr>
        <p:spPr>
          <a:xfrm>
            <a:off x="896050" y="3513003"/>
            <a:ext cx="2193000" cy="86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3" name="Google Shape;533;p15"/>
          <p:cNvSpPr txBox="1">
            <a:spLocks noGrp="1"/>
          </p:cNvSpPr>
          <p:nvPr>
            <p:ph type="subTitle" idx="2"/>
          </p:nvPr>
        </p:nvSpPr>
        <p:spPr>
          <a:xfrm>
            <a:off x="3475500" y="2889603"/>
            <a:ext cx="2193000" cy="86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 name="Google Shape;534;p15"/>
          <p:cNvSpPr txBox="1">
            <a:spLocks noGrp="1"/>
          </p:cNvSpPr>
          <p:nvPr>
            <p:ph type="subTitle" idx="3"/>
          </p:nvPr>
        </p:nvSpPr>
        <p:spPr>
          <a:xfrm>
            <a:off x="6054950" y="3513003"/>
            <a:ext cx="2193000" cy="86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5" name="Google Shape;535;p15"/>
          <p:cNvSpPr txBox="1">
            <a:spLocks noGrp="1"/>
          </p:cNvSpPr>
          <p:nvPr>
            <p:ph type="subTitle" idx="4"/>
          </p:nvPr>
        </p:nvSpPr>
        <p:spPr>
          <a:xfrm>
            <a:off x="896050" y="3185475"/>
            <a:ext cx="21930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6" name="Google Shape;536;p15"/>
          <p:cNvSpPr txBox="1">
            <a:spLocks noGrp="1"/>
          </p:cNvSpPr>
          <p:nvPr>
            <p:ph type="subTitle" idx="5"/>
          </p:nvPr>
        </p:nvSpPr>
        <p:spPr>
          <a:xfrm>
            <a:off x="6054950" y="3185475"/>
            <a:ext cx="21930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7" name="Google Shape;537;p15"/>
          <p:cNvSpPr txBox="1">
            <a:spLocks noGrp="1"/>
          </p:cNvSpPr>
          <p:nvPr>
            <p:ph type="subTitle" idx="6"/>
          </p:nvPr>
        </p:nvSpPr>
        <p:spPr>
          <a:xfrm>
            <a:off x="3475500" y="2563000"/>
            <a:ext cx="21930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8" name="Google Shape;538;p15"/>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539"/>
        <p:cNvGrpSpPr/>
        <p:nvPr/>
      </p:nvGrpSpPr>
      <p:grpSpPr>
        <a:xfrm>
          <a:off x="0" y="0"/>
          <a:ext cx="0" cy="0"/>
          <a:chOff x="0" y="0"/>
          <a:chExt cx="0" cy="0"/>
        </a:xfrm>
      </p:grpSpPr>
      <p:grpSp>
        <p:nvGrpSpPr>
          <p:cNvPr id="540" name="Google Shape;540;p16"/>
          <p:cNvGrpSpPr/>
          <p:nvPr/>
        </p:nvGrpSpPr>
        <p:grpSpPr>
          <a:xfrm>
            <a:off x="-199950" y="-327450"/>
            <a:ext cx="9543900" cy="5646000"/>
            <a:chOff x="-199950" y="-251250"/>
            <a:chExt cx="9543900" cy="5646000"/>
          </a:xfrm>
        </p:grpSpPr>
        <p:cxnSp>
          <p:nvCxnSpPr>
            <p:cNvPr id="541" name="Google Shape;541;p16"/>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2" name="Google Shape;542;p16"/>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3" name="Google Shape;543;p16"/>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4" name="Google Shape;544;p16"/>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5" name="Google Shape;545;p16"/>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6" name="Google Shape;546;p16"/>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7" name="Google Shape;547;p16"/>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8" name="Google Shape;548;p16"/>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9" name="Google Shape;549;p16"/>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0" name="Google Shape;550;p16"/>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1" name="Google Shape;551;p16"/>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2" name="Google Shape;552;p16"/>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3" name="Google Shape;553;p16"/>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4" name="Google Shape;554;p16"/>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5" name="Google Shape;555;p16"/>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6" name="Google Shape;556;p16"/>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57" name="Google Shape;557;p16"/>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58" name="Google Shape;558;p16"/>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59" name="Google Shape;559;p16"/>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0" name="Google Shape;560;p16"/>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1" name="Google Shape;561;p16"/>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2" name="Google Shape;562;p16"/>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3" name="Google Shape;563;p16"/>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4" name="Google Shape;564;p16"/>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5" name="Google Shape;565;p16"/>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566" name="Google Shape;566;p16"/>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567" name="Google Shape;567;p16"/>
          <p:cNvGrpSpPr/>
          <p:nvPr/>
        </p:nvGrpSpPr>
        <p:grpSpPr>
          <a:xfrm>
            <a:off x="473650" y="274900"/>
            <a:ext cx="8349800" cy="4746124"/>
            <a:chOff x="473650" y="274900"/>
            <a:chExt cx="8349800" cy="4746124"/>
          </a:xfrm>
        </p:grpSpPr>
        <p:grpSp>
          <p:nvGrpSpPr>
            <p:cNvPr id="568" name="Google Shape;568;p16"/>
            <p:cNvGrpSpPr/>
            <p:nvPr/>
          </p:nvGrpSpPr>
          <p:grpSpPr>
            <a:xfrm>
              <a:off x="626050" y="427300"/>
              <a:ext cx="8197400" cy="4593724"/>
              <a:chOff x="-280802" y="20880"/>
              <a:chExt cx="10622522" cy="5952733"/>
            </a:xfrm>
          </p:grpSpPr>
          <p:sp>
            <p:nvSpPr>
              <p:cNvPr id="569" name="Google Shape;569;p1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0" name="Google Shape;570;p1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1" name="Google Shape;571;p1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2" name="Google Shape;572;p1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3" name="Google Shape;573;p1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74" name="Google Shape;574;p16"/>
            <p:cNvGrpSpPr/>
            <p:nvPr/>
          </p:nvGrpSpPr>
          <p:grpSpPr>
            <a:xfrm>
              <a:off x="473650" y="274900"/>
              <a:ext cx="8197400" cy="4593724"/>
              <a:chOff x="-280802" y="20880"/>
              <a:chExt cx="10622522" cy="5952733"/>
            </a:xfrm>
          </p:grpSpPr>
          <p:sp>
            <p:nvSpPr>
              <p:cNvPr id="575" name="Google Shape;575;p1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6" name="Google Shape;576;p1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7" name="Google Shape;577;p1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8" name="Google Shape;578;p1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9" name="Google Shape;579;p1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580" name="Google Shape;580;p16"/>
          <p:cNvSpPr txBox="1">
            <a:spLocks noGrp="1"/>
          </p:cNvSpPr>
          <p:nvPr>
            <p:ph type="subTitle" idx="1"/>
          </p:nvPr>
        </p:nvSpPr>
        <p:spPr>
          <a:xfrm>
            <a:off x="1908800" y="249642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1" name="Google Shape;581;p16"/>
          <p:cNvSpPr txBox="1">
            <a:spLocks noGrp="1"/>
          </p:cNvSpPr>
          <p:nvPr>
            <p:ph type="subTitle" idx="2"/>
          </p:nvPr>
        </p:nvSpPr>
        <p:spPr>
          <a:xfrm>
            <a:off x="5687849" y="249642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2" name="Google Shape;582;p16"/>
          <p:cNvSpPr txBox="1">
            <a:spLocks noGrp="1"/>
          </p:cNvSpPr>
          <p:nvPr>
            <p:ph type="subTitle" idx="3"/>
          </p:nvPr>
        </p:nvSpPr>
        <p:spPr>
          <a:xfrm>
            <a:off x="1908800" y="386167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3" name="Google Shape;583;p16"/>
          <p:cNvSpPr txBox="1">
            <a:spLocks noGrp="1"/>
          </p:cNvSpPr>
          <p:nvPr>
            <p:ph type="subTitle" idx="4"/>
          </p:nvPr>
        </p:nvSpPr>
        <p:spPr>
          <a:xfrm>
            <a:off x="5687849" y="3861677"/>
            <a:ext cx="238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4" name="Google Shape;584;p16"/>
          <p:cNvSpPr txBox="1">
            <a:spLocks noGrp="1"/>
          </p:cNvSpPr>
          <p:nvPr>
            <p:ph type="title" hasCustomPrompt="1"/>
          </p:nvPr>
        </p:nvSpPr>
        <p:spPr>
          <a:xfrm>
            <a:off x="1074761" y="1987721"/>
            <a:ext cx="733500" cy="4476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5" name="Google Shape;585;p16"/>
          <p:cNvSpPr txBox="1">
            <a:spLocks noGrp="1"/>
          </p:cNvSpPr>
          <p:nvPr>
            <p:ph type="title" idx="5" hasCustomPrompt="1"/>
          </p:nvPr>
        </p:nvSpPr>
        <p:spPr>
          <a:xfrm>
            <a:off x="1074761" y="3351821"/>
            <a:ext cx="731400" cy="4476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6" name="Google Shape;586;p16"/>
          <p:cNvSpPr txBox="1">
            <a:spLocks noGrp="1"/>
          </p:cNvSpPr>
          <p:nvPr>
            <p:ph type="title" idx="6" hasCustomPrompt="1"/>
          </p:nvPr>
        </p:nvSpPr>
        <p:spPr>
          <a:xfrm>
            <a:off x="4853776" y="1988358"/>
            <a:ext cx="731400" cy="44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7" name="Google Shape;587;p16"/>
          <p:cNvSpPr txBox="1">
            <a:spLocks noGrp="1"/>
          </p:cNvSpPr>
          <p:nvPr>
            <p:ph type="title" idx="7" hasCustomPrompt="1"/>
          </p:nvPr>
        </p:nvSpPr>
        <p:spPr>
          <a:xfrm>
            <a:off x="4853776" y="3351822"/>
            <a:ext cx="731400" cy="4476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8" name="Google Shape;588;p16"/>
          <p:cNvSpPr txBox="1">
            <a:spLocks noGrp="1"/>
          </p:cNvSpPr>
          <p:nvPr>
            <p:ph type="subTitle" idx="8"/>
          </p:nvPr>
        </p:nvSpPr>
        <p:spPr>
          <a:xfrm>
            <a:off x="1908800" y="1856989"/>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89" name="Google Shape;589;p16"/>
          <p:cNvSpPr txBox="1">
            <a:spLocks noGrp="1"/>
          </p:cNvSpPr>
          <p:nvPr>
            <p:ph type="subTitle" idx="9"/>
          </p:nvPr>
        </p:nvSpPr>
        <p:spPr>
          <a:xfrm>
            <a:off x="1908800" y="3222339"/>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0" name="Google Shape;590;p16"/>
          <p:cNvSpPr txBox="1">
            <a:spLocks noGrp="1"/>
          </p:cNvSpPr>
          <p:nvPr>
            <p:ph type="subTitle" idx="13"/>
          </p:nvPr>
        </p:nvSpPr>
        <p:spPr>
          <a:xfrm>
            <a:off x="5687849" y="1856989"/>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1" name="Google Shape;591;p16"/>
          <p:cNvSpPr txBox="1">
            <a:spLocks noGrp="1"/>
          </p:cNvSpPr>
          <p:nvPr>
            <p:ph type="subTitle" idx="14"/>
          </p:nvPr>
        </p:nvSpPr>
        <p:spPr>
          <a:xfrm>
            <a:off x="5687849" y="3222336"/>
            <a:ext cx="2381400" cy="75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2" name="Google Shape;592;p16"/>
          <p:cNvSpPr txBox="1">
            <a:spLocks noGrp="1"/>
          </p:cNvSpPr>
          <p:nvPr>
            <p:ph type="title" idx="15"/>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593"/>
        <p:cNvGrpSpPr/>
        <p:nvPr/>
      </p:nvGrpSpPr>
      <p:grpSpPr>
        <a:xfrm>
          <a:off x="0" y="0"/>
          <a:ext cx="0" cy="0"/>
          <a:chOff x="0" y="0"/>
          <a:chExt cx="0" cy="0"/>
        </a:xfrm>
      </p:grpSpPr>
      <p:grpSp>
        <p:nvGrpSpPr>
          <p:cNvPr id="594" name="Google Shape;594;p17"/>
          <p:cNvGrpSpPr/>
          <p:nvPr/>
        </p:nvGrpSpPr>
        <p:grpSpPr>
          <a:xfrm>
            <a:off x="-199950" y="-327450"/>
            <a:ext cx="9543900" cy="5646000"/>
            <a:chOff x="-199950" y="-251250"/>
            <a:chExt cx="9543900" cy="5646000"/>
          </a:xfrm>
        </p:grpSpPr>
        <p:cxnSp>
          <p:nvCxnSpPr>
            <p:cNvPr id="595" name="Google Shape;595;p17"/>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6" name="Google Shape;596;p17"/>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7" name="Google Shape;597;p17"/>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8" name="Google Shape;598;p17"/>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9" name="Google Shape;599;p17"/>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0" name="Google Shape;600;p17"/>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1" name="Google Shape;601;p17"/>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2" name="Google Shape;602;p17"/>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3" name="Google Shape;603;p17"/>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4" name="Google Shape;604;p17"/>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5" name="Google Shape;605;p17"/>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6" name="Google Shape;606;p17"/>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7" name="Google Shape;607;p17"/>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8" name="Google Shape;608;p17"/>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9" name="Google Shape;609;p17"/>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10" name="Google Shape;610;p17"/>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1" name="Google Shape;611;p17"/>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2" name="Google Shape;612;p17"/>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3" name="Google Shape;613;p17"/>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4" name="Google Shape;614;p17"/>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5" name="Google Shape;615;p17"/>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6" name="Google Shape;616;p17"/>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7" name="Google Shape;617;p17"/>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8" name="Google Shape;618;p17"/>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19" name="Google Shape;619;p17"/>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20" name="Google Shape;620;p17"/>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621" name="Google Shape;621;p17"/>
          <p:cNvGrpSpPr/>
          <p:nvPr/>
        </p:nvGrpSpPr>
        <p:grpSpPr>
          <a:xfrm>
            <a:off x="626050" y="427300"/>
            <a:ext cx="8197400" cy="4593724"/>
            <a:chOff x="-280802" y="20880"/>
            <a:chExt cx="10622522" cy="5952733"/>
          </a:xfrm>
        </p:grpSpPr>
        <p:sp>
          <p:nvSpPr>
            <p:cNvPr id="622" name="Google Shape;622;p1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1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4" name="Google Shape;624;p1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5" name="Google Shape;625;p1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6" name="Google Shape;626;p1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27" name="Google Shape;627;p17"/>
          <p:cNvGrpSpPr/>
          <p:nvPr/>
        </p:nvGrpSpPr>
        <p:grpSpPr>
          <a:xfrm>
            <a:off x="473650" y="274900"/>
            <a:ext cx="8197400" cy="4593724"/>
            <a:chOff x="-280802" y="20880"/>
            <a:chExt cx="10622522" cy="5952733"/>
          </a:xfrm>
        </p:grpSpPr>
        <p:sp>
          <p:nvSpPr>
            <p:cNvPr id="628" name="Google Shape;628;p1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9" name="Google Shape;629;p1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0" name="Google Shape;630;p1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1" name="Google Shape;631;p1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2" name="Google Shape;632;p1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33" name="Google Shape;633;p17"/>
          <p:cNvSpPr txBox="1">
            <a:spLocks noGrp="1"/>
          </p:cNvSpPr>
          <p:nvPr>
            <p:ph type="subTitle" idx="1"/>
          </p:nvPr>
        </p:nvSpPr>
        <p:spPr>
          <a:xfrm>
            <a:off x="896750" y="249575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4" name="Google Shape;634;p17"/>
          <p:cNvSpPr txBox="1">
            <a:spLocks noGrp="1"/>
          </p:cNvSpPr>
          <p:nvPr>
            <p:ph type="subTitle" idx="2"/>
          </p:nvPr>
        </p:nvSpPr>
        <p:spPr>
          <a:xfrm>
            <a:off x="3419244" y="249575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5" name="Google Shape;635;p17"/>
          <p:cNvSpPr txBox="1">
            <a:spLocks noGrp="1"/>
          </p:cNvSpPr>
          <p:nvPr>
            <p:ph type="subTitle" idx="3"/>
          </p:nvPr>
        </p:nvSpPr>
        <p:spPr>
          <a:xfrm>
            <a:off x="5941745" y="249575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6" name="Google Shape;636;p17"/>
          <p:cNvSpPr txBox="1">
            <a:spLocks noGrp="1"/>
          </p:cNvSpPr>
          <p:nvPr>
            <p:ph type="subTitle" idx="4"/>
          </p:nvPr>
        </p:nvSpPr>
        <p:spPr>
          <a:xfrm>
            <a:off x="896750" y="375090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7" name="Google Shape;637;p17"/>
          <p:cNvSpPr txBox="1">
            <a:spLocks noGrp="1"/>
          </p:cNvSpPr>
          <p:nvPr>
            <p:ph type="subTitle" idx="5"/>
          </p:nvPr>
        </p:nvSpPr>
        <p:spPr>
          <a:xfrm>
            <a:off x="3419250" y="375090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8" name="Google Shape;638;p17"/>
          <p:cNvSpPr txBox="1">
            <a:spLocks noGrp="1"/>
          </p:cNvSpPr>
          <p:nvPr>
            <p:ph type="subTitle" idx="6"/>
          </p:nvPr>
        </p:nvSpPr>
        <p:spPr>
          <a:xfrm>
            <a:off x="5941750" y="3750909"/>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9" name="Google Shape;639;p17"/>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40"/>
        <p:cNvGrpSpPr/>
        <p:nvPr/>
      </p:nvGrpSpPr>
      <p:grpSpPr>
        <a:xfrm>
          <a:off x="0" y="0"/>
          <a:ext cx="0" cy="0"/>
          <a:chOff x="0" y="0"/>
          <a:chExt cx="0" cy="0"/>
        </a:xfrm>
      </p:grpSpPr>
      <p:grpSp>
        <p:nvGrpSpPr>
          <p:cNvPr id="641" name="Google Shape;641;p18"/>
          <p:cNvGrpSpPr/>
          <p:nvPr/>
        </p:nvGrpSpPr>
        <p:grpSpPr>
          <a:xfrm>
            <a:off x="-199950" y="-327450"/>
            <a:ext cx="9543900" cy="5646000"/>
            <a:chOff x="-199950" y="-251250"/>
            <a:chExt cx="9543900" cy="5646000"/>
          </a:xfrm>
        </p:grpSpPr>
        <p:cxnSp>
          <p:nvCxnSpPr>
            <p:cNvPr id="642" name="Google Shape;642;p18"/>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3" name="Google Shape;643;p18"/>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4" name="Google Shape;644;p18"/>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5" name="Google Shape;645;p18"/>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6" name="Google Shape;646;p18"/>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7" name="Google Shape;647;p18"/>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8" name="Google Shape;648;p18"/>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9" name="Google Shape;649;p18"/>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0" name="Google Shape;650;p18"/>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1" name="Google Shape;651;p18"/>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2" name="Google Shape;652;p18"/>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3" name="Google Shape;653;p18"/>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4" name="Google Shape;654;p18"/>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5" name="Google Shape;655;p18"/>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6" name="Google Shape;656;p18"/>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7" name="Google Shape;657;p18"/>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58" name="Google Shape;658;p18"/>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59" name="Google Shape;659;p18"/>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0" name="Google Shape;660;p18"/>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1" name="Google Shape;661;p18"/>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2" name="Google Shape;662;p18"/>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3" name="Google Shape;663;p18"/>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4" name="Google Shape;664;p18"/>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5" name="Google Shape;665;p18"/>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6" name="Google Shape;666;p18"/>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67" name="Google Shape;667;p18"/>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668" name="Google Shape;668;p18"/>
          <p:cNvGrpSpPr/>
          <p:nvPr/>
        </p:nvGrpSpPr>
        <p:grpSpPr>
          <a:xfrm>
            <a:off x="473650" y="274900"/>
            <a:ext cx="8349800" cy="4746124"/>
            <a:chOff x="473650" y="274900"/>
            <a:chExt cx="8349800" cy="4746124"/>
          </a:xfrm>
        </p:grpSpPr>
        <p:grpSp>
          <p:nvGrpSpPr>
            <p:cNvPr id="669" name="Google Shape;669;p18"/>
            <p:cNvGrpSpPr/>
            <p:nvPr/>
          </p:nvGrpSpPr>
          <p:grpSpPr>
            <a:xfrm>
              <a:off x="626050" y="427300"/>
              <a:ext cx="8197400" cy="4593724"/>
              <a:chOff x="-280802" y="20880"/>
              <a:chExt cx="10622522" cy="5952733"/>
            </a:xfrm>
          </p:grpSpPr>
          <p:sp>
            <p:nvSpPr>
              <p:cNvPr id="670" name="Google Shape;670;p1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1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1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1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1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75" name="Google Shape;675;p18"/>
            <p:cNvGrpSpPr/>
            <p:nvPr/>
          </p:nvGrpSpPr>
          <p:grpSpPr>
            <a:xfrm>
              <a:off x="473650" y="274900"/>
              <a:ext cx="8197400" cy="4593724"/>
              <a:chOff x="-280802" y="20880"/>
              <a:chExt cx="10622522" cy="5952733"/>
            </a:xfrm>
          </p:grpSpPr>
          <p:sp>
            <p:nvSpPr>
              <p:cNvPr id="676" name="Google Shape;676;p1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1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1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1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0" name="Google Shape;680;p1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681" name="Google Shape;681;p18"/>
          <p:cNvSpPr txBox="1">
            <a:spLocks noGrp="1"/>
          </p:cNvSpPr>
          <p:nvPr>
            <p:ph type="title"/>
          </p:nvPr>
        </p:nvSpPr>
        <p:spPr>
          <a:xfrm>
            <a:off x="2347938" y="78515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82" name="Google Shape;682;p18"/>
          <p:cNvSpPr txBox="1">
            <a:spLocks noGrp="1"/>
          </p:cNvSpPr>
          <p:nvPr>
            <p:ph type="subTitle" idx="1"/>
          </p:nvPr>
        </p:nvSpPr>
        <p:spPr>
          <a:xfrm>
            <a:off x="2347900" y="1881324"/>
            <a:ext cx="4448100" cy="111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3" name="Google Shape;683;p18"/>
          <p:cNvSpPr txBox="1"/>
          <p:nvPr/>
        </p:nvSpPr>
        <p:spPr>
          <a:xfrm>
            <a:off x="2099100" y="37643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Lato"/>
                <a:ea typeface="Lato"/>
                <a:cs typeface="Lato"/>
                <a:sym typeface="Lato"/>
              </a:rPr>
              <a:t>CREDITS:</a:t>
            </a:r>
            <a:r>
              <a:rPr lang="en" sz="1000">
                <a:solidFill>
                  <a:schemeClr val="dk1"/>
                </a:solidFill>
                <a:latin typeface="Lato"/>
                <a:ea typeface="Lato"/>
                <a:cs typeface="Lato"/>
                <a:sym typeface="Lato"/>
              </a:rPr>
              <a:t> This presentation template was created by </a:t>
            </a:r>
            <a:r>
              <a:rPr lang="en" sz="1000" b="1" u="sng">
                <a:solidFill>
                  <a:schemeClr val="dk1"/>
                </a:solid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000">
                <a:solidFill>
                  <a:schemeClr val="dk1"/>
                </a:solidFill>
                <a:latin typeface="Lato"/>
                <a:ea typeface="Lato"/>
                <a:cs typeface="Lato"/>
                <a:sym typeface="Lato"/>
              </a:rPr>
              <a:t>, and includes icons by </a:t>
            </a:r>
            <a:r>
              <a:rPr lang="en" sz="10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000">
                <a:solidFill>
                  <a:schemeClr val="dk1"/>
                </a:solidFill>
                <a:latin typeface="Lato"/>
                <a:ea typeface="Lato"/>
                <a:cs typeface="Lato"/>
                <a:sym typeface="Lato"/>
              </a:rPr>
              <a:t>, and infographics &amp; images by </a:t>
            </a:r>
            <a:r>
              <a:rPr lang="en" sz="1000" b="1" u="sng">
                <a:solidFill>
                  <a:schemeClr val="dk1"/>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Lato"/>
                <a:ea typeface="Lato"/>
                <a:cs typeface="Lato"/>
                <a:sym typeface="Lato"/>
              </a:rPr>
              <a:t> </a:t>
            </a:r>
            <a:endParaRPr sz="1000" b="1" u="sng">
              <a:solidFill>
                <a:schemeClr val="dk1"/>
              </a:solidFill>
              <a:latin typeface="Lato"/>
              <a:ea typeface="Lato"/>
              <a:cs typeface="Lato"/>
              <a:sym typeface="Lato"/>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4"/>
        <p:cNvGrpSpPr/>
        <p:nvPr/>
      </p:nvGrpSpPr>
      <p:grpSpPr>
        <a:xfrm>
          <a:off x="0" y="0"/>
          <a:ext cx="0" cy="0"/>
          <a:chOff x="0" y="0"/>
          <a:chExt cx="0" cy="0"/>
        </a:xfrm>
      </p:grpSpPr>
      <p:grpSp>
        <p:nvGrpSpPr>
          <p:cNvPr id="685" name="Google Shape;685;p19"/>
          <p:cNvGrpSpPr/>
          <p:nvPr/>
        </p:nvGrpSpPr>
        <p:grpSpPr>
          <a:xfrm>
            <a:off x="-199950" y="-327450"/>
            <a:ext cx="9543900" cy="5646000"/>
            <a:chOff x="-199950" y="-251250"/>
            <a:chExt cx="9543900" cy="5646000"/>
          </a:xfrm>
        </p:grpSpPr>
        <p:cxnSp>
          <p:nvCxnSpPr>
            <p:cNvPr id="686" name="Google Shape;686;p19"/>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7" name="Google Shape;687;p19"/>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8" name="Google Shape;688;p19"/>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9" name="Google Shape;689;p19"/>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0" name="Google Shape;690;p19"/>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1" name="Google Shape;691;p19"/>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2" name="Google Shape;692;p19"/>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3" name="Google Shape;693;p19"/>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4" name="Google Shape;694;p19"/>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5" name="Google Shape;695;p19"/>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6" name="Google Shape;696;p19"/>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7" name="Google Shape;697;p19"/>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8" name="Google Shape;698;p19"/>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99" name="Google Shape;699;p19"/>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00" name="Google Shape;700;p19"/>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01" name="Google Shape;701;p19"/>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2" name="Google Shape;702;p19"/>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3" name="Google Shape;703;p19"/>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4" name="Google Shape;704;p19"/>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5" name="Google Shape;705;p19"/>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6" name="Google Shape;706;p19"/>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7" name="Google Shape;707;p19"/>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8" name="Google Shape;708;p19"/>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9" name="Google Shape;709;p19"/>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10" name="Google Shape;710;p19"/>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11" name="Google Shape;711;p19"/>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712" name="Google Shape;712;p19"/>
          <p:cNvGrpSpPr/>
          <p:nvPr/>
        </p:nvGrpSpPr>
        <p:grpSpPr>
          <a:xfrm>
            <a:off x="473650" y="274900"/>
            <a:ext cx="8349800" cy="4746124"/>
            <a:chOff x="473650" y="274900"/>
            <a:chExt cx="8349800" cy="4746124"/>
          </a:xfrm>
        </p:grpSpPr>
        <p:grpSp>
          <p:nvGrpSpPr>
            <p:cNvPr id="713" name="Google Shape;713;p19"/>
            <p:cNvGrpSpPr/>
            <p:nvPr/>
          </p:nvGrpSpPr>
          <p:grpSpPr>
            <a:xfrm>
              <a:off x="626050" y="427300"/>
              <a:ext cx="8197400" cy="4593724"/>
              <a:chOff x="-280802" y="20880"/>
              <a:chExt cx="10622522" cy="5952733"/>
            </a:xfrm>
          </p:grpSpPr>
          <p:sp>
            <p:nvSpPr>
              <p:cNvPr id="714" name="Google Shape;714;p1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5" name="Google Shape;715;p1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6" name="Google Shape;716;p1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7" name="Google Shape;717;p1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8" name="Google Shape;718;p1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19" name="Google Shape;719;p19"/>
            <p:cNvGrpSpPr/>
            <p:nvPr/>
          </p:nvGrpSpPr>
          <p:grpSpPr>
            <a:xfrm>
              <a:off x="473650" y="274900"/>
              <a:ext cx="8197400" cy="4593724"/>
              <a:chOff x="-280802" y="20880"/>
              <a:chExt cx="10622522" cy="5952733"/>
            </a:xfrm>
          </p:grpSpPr>
          <p:sp>
            <p:nvSpPr>
              <p:cNvPr id="720" name="Google Shape;720;p1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1" name="Google Shape;721;p1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2" name="Google Shape;722;p1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3" name="Google Shape;723;p1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4" name="Google Shape;724;p1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725" name="Google Shape;725;p19"/>
          <p:cNvGrpSpPr/>
          <p:nvPr/>
        </p:nvGrpSpPr>
        <p:grpSpPr>
          <a:xfrm>
            <a:off x="7359430" y="819685"/>
            <a:ext cx="1132714" cy="1645290"/>
            <a:chOff x="7359430" y="819685"/>
            <a:chExt cx="1132714" cy="1645290"/>
          </a:xfrm>
        </p:grpSpPr>
        <p:sp>
          <p:nvSpPr>
            <p:cNvPr id="726" name="Google Shape;726;p19"/>
            <p:cNvSpPr/>
            <p:nvPr/>
          </p:nvSpPr>
          <p:spPr>
            <a:xfrm rot="3600003">
              <a:off x="7508612" y="974409"/>
              <a:ext cx="834351" cy="826229"/>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7" name="Google Shape;727;p19"/>
            <p:cNvSpPr/>
            <p:nvPr/>
          </p:nvSpPr>
          <p:spPr>
            <a:xfrm rot="3600020">
              <a:off x="7893347" y="1918241"/>
              <a:ext cx="465027" cy="460495"/>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28"/>
        <p:cNvGrpSpPr/>
        <p:nvPr/>
      </p:nvGrpSpPr>
      <p:grpSpPr>
        <a:xfrm>
          <a:off x="0" y="0"/>
          <a:ext cx="0" cy="0"/>
          <a:chOff x="0" y="0"/>
          <a:chExt cx="0" cy="0"/>
        </a:xfrm>
      </p:grpSpPr>
      <p:grpSp>
        <p:nvGrpSpPr>
          <p:cNvPr id="729" name="Google Shape;729;p20"/>
          <p:cNvGrpSpPr/>
          <p:nvPr/>
        </p:nvGrpSpPr>
        <p:grpSpPr>
          <a:xfrm>
            <a:off x="-199950" y="-327450"/>
            <a:ext cx="9543900" cy="5646000"/>
            <a:chOff x="-199950" y="-251250"/>
            <a:chExt cx="9543900" cy="5646000"/>
          </a:xfrm>
        </p:grpSpPr>
        <p:cxnSp>
          <p:nvCxnSpPr>
            <p:cNvPr id="730" name="Google Shape;730;p20"/>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1" name="Google Shape;731;p20"/>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2" name="Google Shape;732;p20"/>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3" name="Google Shape;733;p20"/>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4" name="Google Shape;734;p20"/>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5" name="Google Shape;735;p20"/>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6" name="Google Shape;736;p20"/>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7" name="Google Shape;737;p20"/>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8" name="Google Shape;738;p20"/>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39" name="Google Shape;739;p20"/>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0" name="Google Shape;740;p20"/>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1" name="Google Shape;741;p20"/>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2" name="Google Shape;742;p20"/>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3" name="Google Shape;743;p20"/>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4" name="Google Shape;744;p20"/>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745" name="Google Shape;745;p20"/>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6" name="Google Shape;746;p20"/>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7" name="Google Shape;747;p20"/>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8" name="Google Shape;748;p20"/>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9" name="Google Shape;749;p20"/>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0" name="Google Shape;750;p20"/>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1" name="Google Shape;751;p20"/>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2" name="Google Shape;752;p20"/>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3" name="Google Shape;753;p20"/>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4" name="Google Shape;754;p20"/>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5" name="Google Shape;755;p20"/>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756" name="Google Shape;756;p20"/>
          <p:cNvGrpSpPr/>
          <p:nvPr/>
        </p:nvGrpSpPr>
        <p:grpSpPr>
          <a:xfrm>
            <a:off x="626050" y="427300"/>
            <a:ext cx="8197400" cy="4593724"/>
            <a:chOff x="-280802" y="20880"/>
            <a:chExt cx="10622522" cy="5952733"/>
          </a:xfrm>
        </p:grpSpPr>
        <p:sp>
          <p:nvSpPr>
            <p:cNvPr id="757" name="Google Shape;757;p20"/>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8" name="Google Shape;758;p20"/>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9" name="Google Shape;759;p20"/>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0" name="Google Shape;760;p20"/>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1" name="Google Shape;761;p20"/>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62" name="Google Shape;762;p20"/>
          <p:cNvGrpSpPr/>
          <p:nvPr/>
        </p:nvGrpSpPr>
        <p:grpSpPr>
          <a:xfrm>
            <a:off x="473650" y="274900"/>
            <a:ext cx="8197400" cy="4593724"/>
            <a:chOff x="-280802" y="20880"/>
            <a:chExt cx="10622522" cy="5952733"/>
          </a:xfrm>
        </p:grpSpPr>
        <p:sp>
          <p:nvSpPr>
            <p:cNvPr id="763" name="Google Shape;763;p20"/>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4" name="Google Shape;764;p20"/>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5" name="Google Shape;765;p20"/>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6" name="Google Shape;766;p20"/>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7" name="Google Shape;767;p20"/>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68" name="Google Shape;768;p20"/>
          <p:cNvGrpSpPr/>
          <p:nvPr/>
        </p:nvGrpSpPr>
        <p:grpSpPr>
          <a:xfrm>
            <a:off x="7527566" y="3702226"/>
            <a:ext cx="1212401" cy="1240945"/>
            <a:chOff x="8264880" y="1119240"/>
            <a:chExt cx="1865520" cy="1909440"/>
          </a:xfrm>
        </p:grpSpPr>
        <p:sp>
          <p:nvSpPr>
            <p:cNvPr id="769" name="Google Shape;769;p20"/>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0" name="Google Shape;770;p20"/>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1" name="Google Shape;771;p20"/>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2" name="Google Shape;772;p20"/>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73" name="Google Shape;773;p20"/>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4" name="Google Shape;774;p20"/>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
        <p:cNvGrpSpPr/>
        <p:nvPr/>
      </p:nvGrpSpPr>
      <p:grpSpPr>
        <a:xfrm>
          <a:off x="0" y="0"/>
          <a:ext cx="0" cy="0"/>
          <a:chOff x="0" y="0"/>
          <a:chExt cx="0" cy="0"/>
        </a:xfrm>
      </p:grpSpPr>
      <p:grpSp>
        <p:nvGrpSpPr>
          <p:cNvPr id="52" name="Google Shape;52;p3"/>
          <p:cNvGrpSpPr/>
          <p:nvPr/>
        </p:nvGrpSpPr>
        <p:grpSpPr>
          <a:xfrm>
            <a:off x="-199950" y="-327450"/>
            <a:ext cx="9543900" cy="5646000"/>
            <a:chOff x="-199950" y="-251250"/>
            <a:chExt cx="9543900" cy="5646000"/>
          </a:xfrm>
        </p:grpSpPr>
        <p:cxnSp>
          <p:nvCxnSpPr>
            <p:cNvPr id="53" name="Google Shape;53;p3"/>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4" name="Google Shape;54;p3"/>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5" name="Google Shape;55;p3"/>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6" name="Google Shape;56;p3"/>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7" name="Google Shape;57;p3"/>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8" name="Google Shape;58;p3"/>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59" name="Google Shape;59;p3"/>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0" name="Google Shape;60;p3"/>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1" name="Google Shape;61;p3"/>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2" name="Google Shape;62;p3"/>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3" name="Google Shape;63;p3"/>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4" name="Google Shape;64;p3"/>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5" name="Google Shape;65;p3"/>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6" name="Google Shape;66;p3"/>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7" name="Google Shape;67;p3"/>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68" name="Google Shape;68;p3"/>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69" name="Google Shape;69;p3"/>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0" name="Google Shape;70;p3"/>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1" name="Google Shape;71;p3"/>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2" name="Google Shape;72;p3"/>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3" name="Google Shape;73;p3"/>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4" name="Google Shape;74;p3"/>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5" name="Google Shape;75;p3"/>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6" name="Google Shape;76;p3"/>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7" name="Google Shape;77;p3"/>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78" name="Google Shape;78;p3"/>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79" name="Google Shape;79;p3"/>
          <p:cNvGrpSpPr/>
          <p:nvPr/>
        </p:nvGrpSpPr>
        <p:grpSpPr>
          <a:xfrm>
            <a:off x="473650" y="274900"/>
            <a:ext cx="8349800" cy="4746124"/>
            <a:chOff x="473650" y="274900"/>
            <a:chExt cx="8349800" cy="4746124"/>
          </a:xfrm>
        </p:grpSpPr>
        <p:grpSp>
          <p:nvGrpSpPr>
            <p:cNvPr id="80" name="Google Shape;80;p3"/>
            <p:cNvGrpSpPr/>
            <p:nvPr/>
          </p:nvGrpSpPr>
          <p:grpSpPr>
            <a:xfrm>
              <a:off x="626050" y="427300"/>
              <a:ext cx="8197400" cy="4593724"/>
              <a:chOff x="-280802" y="20880"/>
              <a:chExt cx="10622522" cy="5952733"/>
            </a:xfrm>
          </p:grpSpPr>
          <p:sp>
            <p:nvSpPr>
              <p:cNvPr id="81" name="Google Shape;81;p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 name="Google Shape;82;p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 name="Google Shape;83;p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 name="Google Shape;84;p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 name="Google Shape;85;p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6" name="Google Shape;86;p3"/>
            <p:cNvGrpSpPr/>
            <p:nvPr/>
          </p:nvGrpSpPr>
          <p:grpSpPr>
            <a:xfrm>
              <a:off x="473650" y="274900"/>
              <a:ext cx="8197400" cy="4593724"/>
              <a:chOff x="-280802" y="20880"/>
              <a:chExt cx="10622522" cy="5952733"/>
            </a:xfrm>
          </p:grpSpPr>
          <p:sp>
            <p:nvSpPr>
              <p:cNvPr id="87" name="Google Shape;87;p3"/>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 name="Google Shape;88;p3"/>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 name="Google Shape;89;p3"/>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 name="Google Shape;90;p3"/>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 name="Google Shape;91;p3"/>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92" name="Google Shape;92;p3"/>
          <p:cNvSpPr txBox="1">
            <a:spLocks noGrp="1"/>
          </p:cNvSpPr>
          <p:nvPr>
            <p:ph type="title"/>
          </p:nvPr>
        </p:nvSpPr>
        <p:spPr>
          <a:xfrm>
            <a:off x="1320400" y="2101475"/>
            <a:ext cx="3946800" cy="14883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3" name="Google Shape;93;p3"/>
          <p:cNvSpPr txBox="1">
            <a:spLocks noGrp="1"/>
          </p:cNvSpPr>
          <p:nvPr>
            <p:ph type="title" idx="2" hasCustomPrompt="1"/>
          </p:nvPr>
        </p:nvSpPr>
        <p:spPr>
          <a:xfrm>
            <a:off x="5820275" y="1154975"/>
            <a:ext cx="1905300" cy="10902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4" name="Google Shape;94;p3"/>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78"/>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79"/>
        <p:cNvGrpSpPr/>
        <p:nvPr/>
      </p:nvGrpSpPr>
      <p:grpSpPr>
        <a:xfrm>
          <a:off x="0" y="0"/>
          <a:ext cx="0" cy="0"/>
          <a:chOff x="0" y="0"/>
          <a:chExt cx="0" cy="0"/>
        </a:xfrm>
      </p:grpSpPr>
      <p:sp>
        <p:nvSpPr>
          <p:cNvPr id="780" name="Google Shape;780;p23"/>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5"/>
        <p:cNvGrpSpPr/>
        <p:nvPr/>
      </p:nvGrpSpPr>
      <p:grpSpPr>
        <a:xfrm>
          <a:off x="0" y="0"/>
          <a:ext cx="0" cy="0"/>
          <a:chOff x="0" y="0"/>
          <a:chExt cx="0" cy="0"/>
        </a:xfrm>
      </p:grpSpPr>
      <p:grpSp>
        <p:nvGrpSpPr>
          <p:cNvPr id="96" name="Google Shape;96;p4"/>
          <p:cNvGrpSpPr/>
          <p:nvPr/>
        </p:nvGrpSpPr>
        <p:grpSpPr>
          <a:xfrm>
            <a:off x="-199950" y="-327450"/>
            <a:ext cx="9543900" cy="5646000"/>
            <a:chOff x="-199950" y="-251250"/>
            <a:chExt cx="9543900" cy="5646000"/>
          </a:xfrm>
        </p:grpSpPr>
        <p:cxnSp>
          <p:nvCxnSpPr>
            <p:cNvPr id="97" name="Google Shape;97;p4"/>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98" name="Google Shape;98;p4"/>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99" name="Google Shape;99;p4"/>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0" name="Google Shape;100;p4"/>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1" name="Google Shape;101;p4"/>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2" name="Google Shape;102;p4"/>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3" name="Google Shape;103;p4"/>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4" name="Google Shape;104;p4"/>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5" name="Google Shape;105;p4"/>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6" name="Google Shape;106;p4"/>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7" name="Google Shape;107;p4"/>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8" name="Google Shape;108;p4"/>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09" name="Google Shape;109;p4"/>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0" name="Google Shape;110;p4"/>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1" name="Google Shape;111;p4"/>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12" name="Google Shape;112;p4"/>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3" name="Google Shape;113;p4"/>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4" name="Google Shape;114;p4"/>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5" name="Google Shape;115;p4"/>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6" name="Google Shape;116;p4"/>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7" name="Google Shape;117;p4"/>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8" name="Google Shape;118;p4"/>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19" name="Google Shape;119;p4"/>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20" name="Google Shape;120;p4"/>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21" name="Google Shape;121;p4"/>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22" name="Google Shape;122;p4"/>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123" name="Google Shape;123;p4"/>
          <p:cNvGrpSpPr/>
          <p:nvPr/>
        </p:nvGrpSpPr>
        <p:grpSpPr>
          <a:xfrm>
            <a:off x="473650" y="274900"/>
            <a:ext cx="8349800" cy="4746124"/>
            <a:chOff x="473650" y="274900"/>
            <a:chExt cx="8349800" cy="4746124"/>
          </a:xfrm>
        </p:grpSpPr>
        <p:grpSp>
          <p:nvGrpSpPr>
            <p:cNvPr id="124" name="Google Shape;124;p4"/>
            <p:cNvGrpSpPr/>
            <p:nvPr/>
          </p:nvGrpSpPr>
          <p:grpSpPr>
            <a:xfrm>
              <a:off x="626050" y="427300"/>
              <a:ext cx="8197400" cy="4593724"/>
              <a:chOff x="-280802" y="20880"/>
              <a:chExt cx="10622522" cy="5952733"/>
            </a:xfrm>
          </p:grpSpPr>
          <p:sp>
            <p:nvSpPr>
              <p:cNvPr id="125" name="Google Shape;125;p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26;p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 name="Google Shape;127;p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 name="Google Shape;128;p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 name="Google Shape;129;p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0" name="Google Shape;130;p4"/>
            <p:cNvGrpSpPr/>
            <p:nvPr/>
          </p:nvGrpSpPr>
          <p:grpSpPr>
            <a:xfrm>
              <a:off x="473650" y="274900"/>
              <a:ext cx="8197400" cy="4593724"/>
              <a:chOff x="-280802" y="20880"/>
              <a:chExt cx="10622522" cy="5952733"/>
            </a:xfrm>
          </p:grpSpPr>
          <p:sp>
            <p:nvSpPr>
              <p:cNvPr id="131" name="Google Shape;131;p4"/>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 name="Google Shape;132;p4"/>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 name="Google Shape;133;p4"/>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 name="Google Shape;134;p4"/>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 name="Google Shape;135;p4"/>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136" name="Google Shape;136;p4"/>
          <p:cNvSpPr txBox="1">
            <a:spLocks noGrp="1"/>
          </p:cNvSpPr>
          <p:nvPr>
            <p:ph type="body" idx="1"/>
          </p:nvPr>
        </p:nvSpPr>
        <p:spPr>
          <a:xfrm>
            <a:off x="720000" y="1514050"/>
            <a:ext cx="7704000" cy="30549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1"/>
              </a:buClr>
              <a:buSzPts val="1800"/>
              <a:buFont typeface="Darker Grotesque SemiBold"/>
              <a:buChar char="●"/>
              <a:defRPr sz="1200">
                <a:solidFill>
                  <a:srgbClr val="434343"/>
                </a:solidFill>
              </a:defRPr>
            </a:lvl1pPr>
            <a:lvl2pPr marL="914400" lvl="1" indent="-317500" rtl="0">
              <a:lnSpc>
                <a:spcPct val="115000"/>
              </a:lnSpc>
              <a:spcBef>
                <a:spcPts val="0"/>
              </a:spcBef>
              <a:spcAft>
                <a:spcPts val="0"/>
              </a:spcAft>
              <a:buClr>
                <a:srgbClr val="15325B"/>
              </a:buClr>
              <a:buSzPts val="1400"/>
              <a:buFont typeface="Darker Grotesque SemiBold"/>
              <a:buChar char="○"/>
              <a:defRPr>
                <a:solidFill>
                  <a:srgbClr val="434343"/>
                </a:solidFill>
              </a:defRPr>
            </a:lvl2pPr>
            <a:lvl3pPr marL="1371600" lvl="2" indent="-317500" rtl="0">
              <a:lnSpc>
                <a:spcPct val="115000"/>
              </a:lnSpc>
              <a:spcBef>
                <a:spcPts val="0"/>
              </a:spcBef>
              <a:spcAft>
                <a:spcPts val="0"/>
              </a:spcAft>
              <a:buClr>
                <a:srgbClr val="15325B"/>
              </a:buClr>
              <a:buSzPts val="1400"/>
              <a:buFont typeface="Darker Grotesque SemiBold"/>
              <a:buChar char="■"/>
              <a:defRPr>
                <a:solidFill>
                  <a:srgbClr val="434343"/>
                </a:solidFill>
              </a:defRPr>
            </a:lvl3pPr>
            <a:lvl4pPr marL="1828800" lvl="3" indent="-317500" rtl="0">
              <a:lnSpc>
                <a:spcPct val="115000"/>
              </a:lnSpc>
              <a:spcBef>
                <a:spcPts val="0"/>
              </a:spcBef>
              <a:spcAft>
                <a:spcPts val="0"/>
              </a:spcAft>
              <a:buClr>
                <a:srgbClr val="15325B"/>
              </a:buClr>
              <a:buSzPts val="1400"/>
              <a:buFont typeface="Darker Grotesque SemiBold"/>
              <a:buChar char="●"/>
              <a:defRPr>
                <a:solidFill>
                  <a:srgbClr val="434343"/>
                </a:solidFill>
              </a:defRPr>
            </a:lvl4pPr>
            <a:lvl5pPr marL="2286000" lvl="4" indent="-317500" rtl="0">
              <a:lnSpc>
                <a:spcPct val="115000"/>
              </a:lnSpc>
              <a:spcBef>
                <a:spcPts val="0"/>
              </a:spcBef>
              <a:spcAft>
                <a:spcPts val="0"/>
              </a:spcAft>
              <a:buClr>
                <a:srgbClr val="15325B"/>
              </a:buClr>
              <a:buSzPts val="1400"/>
              <a:buFont typeface="Darker Grotesque SemiBold"/>
              <a:buChar char="○"/>
              <a:defRPr>
                <a:solidFill>
                  <a:srgbClr val="434343"/>
                </a:solidFill>
              </a:defRPr>
            </a:lvl5pPr>
            <a:lvl6pPr marL="2743200" lvl="5" indent="-317500" rtl="0">
              <a:lnSpc>
                <a:spcPct val="115000"/>
              </a:lnSpc>
              <a:spcBef>
                <a:spcPts val="0"/>
              </a:spcBef>
              <a:spcAft>
                <a:spcPts val="0"/>
              </a:spcAft>
              <a:buClr>
                <a:srgbClr val="15325B"/>
              </a:buClr>
              <a:buSzPts val="1400"/>
              <a:buFont typeface="Darker Grotesque SemiBold"/>
              <a:buChar char="■"/>
              <a:defRPr>
                <a:solidFill>
                  <a:srgbClr val="434343"/>
                </a:solidFill>
              </a:defRPr>
            </a:lvl6pPr>
            <a:lvl7pPr marL="3200400" lvl="6" indent="-317500" rtl="0">
              <a:lnSpc>
                <a:spcPct val="115000"/>
              </a:lnSpc>
              <a:spcBef>
                <a:spcPts val="0"/>
              </a:spcBef>
              <a:spcAft>
                <a:spcPts val="0"/>
              </a:spcAft>
              <a:buClr>
                <a:srgbClr val="15325B"/>
              </a:buClr>
              <a:buSzPts val="1400"/>
              <a:buFont typeface="Darker Grotesque SemiBold"/>
              <a:buChar char="●"/>
              <a:defRPr>
                <a:solidFill>
                  <a:srgbClr val="434343"/>
                </a:solidFill>
              </a:defRPr>
            </a:lvl7pPr>
            <a:lvl8pPr marL="3657600" lvl="7" indent="-317500" rtl="0">
              <a:lnSpc>
                <a:spcPct val="115000"/>
              </a:lnSpc>
              <a:spcBef>
                <a:spcPts val="0"/>
              </a:spcBef>
              <a:spcAft>
                <a:spcPts val="0"/>
              </a:spcAft>
              <a:buClr>
                <a:srgbClr val="15325B"/>
              </a:buClr>
              <a:buSzPts val="1400"/>
              <a:buFont typeface="Darker Grotesque SemiBold"/>
              <a:buChar char="○"/>
              <a:defRPr>
                <a:solidFill>
                  <a:srgbClr val="434343"/>
                </a:solidFill>
              </a:defRPr>
            </a:lvl8pPr>
            <a:lvl9pPr marL="4114800" lvl="8" indent="-3175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a:endParaRPr/>
          </a:p>
        </p:txBody>
      </p:sp>
      <p:sp>
        <p:nvSpPr>
          <p:cNvPr id="137" name="Google Shape;137;p4"/>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8"/>
        <p:cNvGrpSpPr/>
        <p:nvPr/>
      </p:nvGrpSpPr>
      <p:grpSpPr>
        <a:xfrm>
          <a:off x="0" y="0"/>
          <a:ext cx="0" cy="0"/>
          <a:chOff x="0" y="0"/>
          <a:chExt cx="0" cy="0"/>
        </a:xfrm>
      </p:grpSpPr>
      <p:grpSp>
        <p:nvGrpSpPr>
          <p:cNvPr id="139" name="Google Shape;139;p5"/>
          <p:cNvGrpSpPr/>
          <p:nvPr/>
        </p:nvGrpSpPr>
        <p:grpSpPr>
          <a:xfrm>
            <a:off x="-199950" y="-327450"/>
            <a:ext cx="9543900" cy="5646000"/>
            <a:chOff x="-199950" y="-251250"/>
            <a:chExt cx="9543900" cy="5646000"/>
          </a:xfrm>
        </p:grpSpPr>
        <p:cxnSp>
          <p:nvCxnSpPr>
            <p:cNvPr id="140" name="Google Shape;140;p5"/>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1" name="Google Shape;141;p5"/>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2" name="Google Shape;142;p5"/>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3" name="Google Shape;143;p5"/>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4" name="Google Shape;144;p5"/>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5" name="Google Shape;145;p5"/>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6" name="Google Shape;146;p5"/>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7" name="Google Shape;147;p5"/>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8" name="Google Shape;148;p5"/>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49" name="Google Shape;149;p5"/>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0" name="Google Shape;150;p5"/>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1" name="Google Shape;151;p5"/>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2" name="Google Shape;152;p5"/>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3" name="Google Shape;153;p5"/>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4" name="Google Shape;154;p5"/>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55" name="Google Shape;155;p5"/>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6" name="Google Shape;156;p5"/>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7" name="Google Shape;157;p5"/>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8" name="Google Shape;158;p5"/>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59" name="Google Shape;159;p5"/>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0" name="Google Shape;160;p5"/>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1" name="Google Shape;161;p5"/>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2" name="Google Shape;162;p5"/>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3" name="Google Shape;163;p5"/>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4" name="Google Shape;164;p5"/>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165" name="Google Shape;165;p5"/>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166" name="Google Shape;166;p5"/>
          <p:cNvGrpSpPr/>
          <p:nvPr/>
        </p:nvGrpSpPr>
        <p:grpSpPr>
          <a:xfrm>
            <a:off x="473650" y="274900"/>
            <a:ext cx="8349800" cy="4746124"/>
            <a:chOff x="473650" y="274900"/>
            <a:chExt cx="8349800" cy="4746124"/>
          </a:xfrm>
        </p:grpSpPr>
        <p:grpSp>
          <p:nvGrpSpPr>
            <p:cNvPr id="167" name="Google Shape;167;p5"/>
            <p:cNvGrpSpPr/>
            <p:nvPr/>
          </p:nvGrpSpPr>
          <p:grpSpPr>
            <a:xfrm>
              <a:off x="626050" y="427300"/>
              <a:ext cx="8197400" cy="4593724"/>
              <a:chOff x="-280802" y="20880"/>
              <a:chExt cx="10622522" cy="5952733"/>
            </a:xfrm>
          </p:grpSpPr>
          <p:sp>
            <p:nvSpPr>
              <p:cNvPr id="168" name="Google Shape;168;p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 name="Google Shape;169;p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 name="Google Shape;170;p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 name="Google Shape;171;p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 name="Google Shape;172;p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73" name="Google Shape;173;p5"/>
            <p:cNvGrpSpPr/>
            <p:nvPr/>
          </p:nvGrpSpPr>
          <p:grpSpPr>
            <a:xfrm>
              <a:off x="473650" y="274900"/>
              <a:ext cx="8197400" cy="4593724"/>
              <a:chOff x="-280802" y="20880"/>
              <a:chExt cx="10622522" cy="5952733"/>
            </a:xfrm>
          </p:grpSpPr>
          <p:sp>
            <p:nvSpPr>
              <p:cNvPr id="174" name="Google Shape;174;p5"/>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 name="Google Shape;175;p5"/>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6" name="Google Shape;176;p5"/>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 name="Google Shape;177;p5"/>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 name="Google Shape;178;p5"/>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179" name="Google Shape;179;p5"/>
          <p:cNvSpPr txBox="1">
            <a:spLocks noGrp="1"/>
          </p:cNvSpPr>
          <p:nvPr>
            <p:ph type="subTitle" idx="1"/>
          </p:nvPr>
        </p:nvSpPr>
        <p:spPr>
          <a:xfrm>
            <a:off x="1290750" y="2873142"/>
            <a:ext cx="2907600" cy="425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0" name="Google Shape;180;p5"/>
          <p:cNvSpPr txBox="1">
            <a:spLocks noGrp="1"/>
          </p:cNvSpPr>
          <p:nvPr>
            <p:ph type="subTitle" idx="2"/>
          </p:nvPr>
        </p:nvSpPr>
        <p:spPr>
          <a:xfrm>
            <a:off x="4945625" y="2873142"/>
            <a:ext cx="29076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latin typeface="Days One"/>
                <a:ea typeface="Days One"/>
                <a:cs typeface="Days One"/>
                <a:sym typeface="Days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1" name="Google Shape;181;p5"/>
          <p:cNvSpPr txBox="1">
            <a:spLocks noGrp="1"/>
          </p:cNvSpPr>
          <p:nvPr>
            <p:ph type="subTitle" idx="3"/>
          </p:nvPr>
        </p:nvSpPr>
        <p:spPr>
          <a:xfrm>
            <a:off x="1290750" y="3182195"/>
            <a:ext cx="2907600" cy="107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2" name="Google Shape;182;p5"/>
          <p:cNvSpPr txBox="1">
            <a:spLocks noGrp="1"/>
          </p:cNvSpPr>
          <p:nvPr>
            <p:ph type="subTitle" idx="4"/>
          </p:nvPr>
        </p:nvSpPr>
        <p:spPr>
          <a:xfrm>
            <a:off x="4945625" y="3182195"/>
            <a:ext cx="2907600" cy="107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5"/>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4"/>
        <p:cNvGrpSpPr/>
        <p:nvPr/>
      </p:nvGrpSpPr>
      <p:grpSpPr>
        <a:xfrm>
          <a:off x="0" y="0"/>
          <a:ext cx="0" cy="0"/>
          <a:chOff x="0" y="0"/>
          <a:chExt cx="0" cy="0"/>
        </a:xfrm>
      </p:grpSpPr>
      <p:grpSp>
        <p:nvGrpSpPr>
          <p:cNvPr id="185" name="Google Shape;185;p6"/>
          <p:cNvGrpSpPr/>
          <p:nvPr/>
        </p:nvGrpSpPr>
        <p:grpSpPr>
          <a:xfrm>
            <a:off x="-199950" y="-327450"/>
            <a:ext cx="9543900" cy="5646000"/>
            <a:chOff x="-199950" y="-251250"/>
            <a:chExt cx="9543900" cy="5646000"/>
          </a:xfrm>
        </p:grpSpPr>
        <p:cxnSp>
          <p:nvCxnSpPr>
            <p:cNvPr id="186" name="Google Shape;186;p6"/>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7" name="Google Shape;187;p6"/>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8" name="Google Shape;188;p6"/>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89" name="Google Shape;189;p6"/>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0" name="Google Shape;190;p6"/>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1" name="Google Shape;191;p6"/>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2" name="Google Shape;192;p6"/>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3" name="Google Shape;193;p6"/>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4" name="Google Shape;194;p6"/>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5" name="Google Shape;195;p6"/>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6" name="Google Shape;196;p6"/>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7" name="Google Shape;197;p6"/>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8" name="Google Shape;198;p6"/>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199" name="Google Shape;199;p6"/>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00" name="Google Shape;200;p6"/>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01" name="Google Shape;201;p6"/>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2" name="Google Shape;202;p6"/>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3" name="Google Shape;203;p6"/>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4" name="Google Shape;204;p6"/>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5" name="Google Shape;205;p6"/>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6" name="Google Shape;206;p6"/>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7" name="Google Shape;207;p6"/>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8" name="Google Shape;208;p6"/>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09" name="Google Shape;209;p6"/>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10" name="Google Shape;210;p6"/>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11" name="Google Shape;211;p6"/>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212" name="Google Shape;212;p6"/>
          <p:cNvGrpSpPr/>
          <p:nvPr/>
        </p:nvGrpSpPr>
        <p:grpSpPr>
          <a:xfrm>
            <a:off x="473650" y="274900"/>
            <a:ext cx="8349800" cy="4746124"/>
            <a:chOff x="473650" y="274900"/>
            <a:chExt cx="8349800" cy="4746124"/>
          </a:xfrm>
        </p:grpSpPr>
        <p:grpSp>
          <p:nvGrpSpPr>
            <p:cNvPr id="213" name="Google Shape;213;p6"/>
            <p:cNvGrpSpPr/>
            <p:nvPr/>
          </p:nvGrpSpPr>
          <p:grpSpPr>
            <a:xfrm>
              <a:off x="626050" y="427300"/>
              <a:ext cx="8197400" cy="4593724"/>
              <a:chOff x="-280802" y="20880"/>
              <a:chExt cx="10622522" cy="5952733"/>
            </a:xfrm>
          </p:grpSpPr>
          <p:sp>
            <p:nvSpPr>
              <p:cNvPr id="214" name="Google Shape;214;p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 name="Google Shape;215;p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 name="Google Shape;216;p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 name="Google Shape;217;p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 name="Google Shape;218;p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19" name="Google Shape;219;p6"/>
            <p:cNvGrpSpPr/>
            <p:nvPr/>
          </p:nvGrpSpPr>
          <p:grpSpPr>
            <a:xfrm>
              <a:off x="473650" y="274900"/>
              <a:ext cx="8197400" cy="4593724"/>
              <a:chOff x="-280802" y="20880"/>
              <a:chExt cx="10622522" cy="5952733"/>
            </a:xfrm>
          </p:grpSpPr>
          <p:sp>
            <p:nvSpPr>
              <p:cNvPr id="220" name="Google Shape;220;p6"/>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 name="Google Shape;221;p6"/>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 name="Google Shape;222;p6"/>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 name="Google Shape;223;p6"/>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 name="Google Shape;224;p6"/>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25" name="Google Shape;225;p6"/>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6"/>
        <p:cNvGrpSpPr/>
        <p:nvPr/>
      </p:nvGrpSpPr>
      <p:grpSpPr>
        <a:xfrm>
          <a:off x="0" y="0"/>
          <a:ext cx="0" cy="0"/>
          <a:chOff x="0" y="0"/>
          <a:chExt cx="0" cy="0"/>
        </a:xfrm>
      </p:grpSpPr>
      <p:grpSp>
        <p:nvGrpSpPr>
          <p:cNvPr id="227" name="Google Shape;227;p7"/>
          <p:cNvGrpSpPr/>
          <p:nvPr/>
        </p:nvGrpSpPr>
        <p:grpSpPr>
          <a:xfrm>
            <a:off x="-199950" y="-327450"/>
            <a:ext cx="9543900" cy="5646000"/>
            <a:chOff x="-199950" y="-251250"/>
            <a:chExt cx="9543900" cy="5646000"/>
          </a:xfrm>
        </p:grpSpPr>
        <p:cxnSp>
          <p:nvCxnSpPr>
            <p:cNvPr id="228" name="Google Shape;228;p7"/>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29" name="Google Shape;229;p7"/>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0" name="Google Shape;230;p7"/>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1" name="Google Shape;231;p7"/>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2" name="Google Shape;232;p7"/>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3" name="Google Shape;233;p7"/>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4" name="Google Shape;234;p7"/>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5" name="Google Shape;235;p7"/>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6" name="Google Shape;236;p7"/>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7" name="Google Shape;237;p7"/>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8" name="Google Shape;238;p7"/>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39" name="Google Shape;239;p7"/>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0" name="Google Shape;240;p7"/>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1" name="Google Shape;241;p7"/>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2" name="Google Shape;242;p7"/>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43" name="Google Shape;243;p7"/>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4" name="Google Shape;244;p7"/>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5" name="Google Shape;245;p7"/>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6" name="Google Shape;246;p7"/>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7" name="Google Shape;247;p7"/>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8" name="Google Shape;248;p7"/>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49" name="Google Shape;249;p7"/>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0" name="Google Shape;250;p7"/>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1" name="Google Shape;251;p7"/>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2" name="Google Shape;252;p7"/>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53" name="Google Shape;253;p7"/>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254" name="Google Shape;254;p7"/>
          <p:cNvGrpSpPr/>
          <p:nvPr/>
        </p:nvGrpSpPr>
        <p:grpSpPr>
          <a:xfrm>
            <a:off x="473650" y="274900"/>
            <a:ext cx="8349800" cy="4746124"/>
            <a:chOff x="473650" y="274900"/>
            <a:chExt cx="8349800" cy="4746124"/>
          </a:xfrm>
        </p:grpSpPr>
        <p:grpSp>
          <p:nvGrpSpPr>
            <p:cNvPr id="255" name="Google Shape;255;p7"/>
            <p:cNvGrpSpPr/>
            <p:nvPr/>
          </p:nvGrpSpPr>
          <p:grpSpPr>
            <a:xfrm>
              <a:off x="626050" y="427300"/>
              <a:ext cx="8197400" cy="4593724"/>
              <a:chOff x="-280802" y="20880"/>
              <a:chExt cx="10622522" cy="5952733"/>
            </a:xfrm>
          </p:grpSpPr>
          <p:sp>
            <p:nvSpPr>
              <p:cNvPr id="256" name="Google Shape;256;p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 name="Google Shape;257;p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8" name="Google Shape;258;p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9" name="Google Shape;259;p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0" name="Google Shape;260;p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1" name="Google Shape;261;p7"/>
            <p:cNvGrpSpPr/>
            <p:nvPr/>
          </p:nvGrpSpPr>
          <p:grpSpPr>
            <a:xfrm>
              <a:off x="473650" y="274900"/>
              <a:ext cx="8197400" cy="4593724"/>
              <a:chOff x="-280802" y="20880"/>
              <a:chExt cx="10622522" cy="5952733"/>
            </a:xfrm>
          </p:grpSpPr>
          <p:sp>
            <p:nvSpPr>
              <p:cNvPr id="262" name="Google Shape;262;p7"/>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 name="Google Shape;263;p7"/>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 name="Google Shape;264;p7"/>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 name="Google Shape;265;p7"/>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 name="Google Shape;266;p7"/>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67" name="Google Shape;267;p7"/>
          <p:cNvSpPr txBox="1">
            <a:spLocks noGrp="1"/>
          </p:cNvSpPr>
          <p:nvPr>
            <p:ph type="body" idx="1"/>
          </p:nvPr>
        </p:nvSpPr>
        <p:spPr>
          <a:xfrm>
            <a:off x="4381025" y="1970075"/>
            <a:ext cx="3867000" cy="2490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2"/>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68" name="Google Shape;268;p7"/>
          <p:cNvSpPr>
            <a:spLocks noGrp="1"/>
          </p:cNvSpPr>
          <p:nvPr>
            <p:ph type="pic" idx="2"/>
          </p:nvPr>
        </p:nvSpPr>
        <p:spPr>
          <a:xfrm>
            <a:off x="896750" y="1970075"/>
            <a:ext cx="3217500" cy="2490900"/>
          </a:xfrm>
          <a:prstGeom prst="rect">
            <a:avLst/>
          </a:prstGeom>
          <a:noFill/>
          <a:ln w="19050" cap="flat" cmpd="sng">
            <a:solidFill>
              <a:schemeClr val="dk1"/>
            </a:solidFill>
            <a:prstDash val="solid"/>
            <a:round/>
            <a:headEnd type="none" w="sm" len="sm"/>
            <a:tailEnd type="none" w="sm" len="sm"/>
          </a:ln>
        </p:spPr>
      </p:sp>
      <p:sp>
        <p:nvSpPr>
          <p:cNvPr id="269" name="Google Shape;269;p7"/>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grpSp>
        <p:nvGrpSpPr>
          <p:cNvPr id="271" name="Google Shape;271;p8"/>
          <p:cNvGrpSpPr/>
          <p:nvPr/>
        </p:nvGrpSpPr>
        <p:grpSpPr>
          <a:xfrm>
            <a:off x="-199950" y="-327450"/>
            <a:ext cx="9543900" cy="5646000"/>
            <a:chOff x="-199950" y="-251250"/>
            <a:chExt cx="9543900" cy="5646000"/>
          </a:xfrm>
        </p:grpSpPr>
        <p:cxnSp>
          <p:nvCxnSpPr>
            <p:cNvPr id="272" name="Google Shape;272;p8"/>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3" name="Google Shape;273;p8"/>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4" name="Google Shape;274;p8"/>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5" name="Google Shape;275;p8"/>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6" name="Google Shape;276;p8"/>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7" name="Google Shape;277;p8"/>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8" name="Google Shape;278;p8"/>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79" name="Google Shape;279;p8"/>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0" name="Google Shape;280;p8"/>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1" name="Google Shape;281;p8"/>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2" name="Google Shape;282;p8"/>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3" name="Google Shape;283;p8"/>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4" name="Google Shape;284;p8"/>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5" name="Google Shape;285;p8"/>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6" name="Google Shape;286;p8"/>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287" name="Google Shape;287;p8"/>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88" name="Google Shape;288;p8"/>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89" name="Google Shape;289;p8"/>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0" name="Google Shape;290;p8"/>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1" name="Google Shape;291;p8"/>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2" name="Google Shape;292;p8"/>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3" name="Google Shape;293;p8"/>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4" name="Google Shape;294;p8"/>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5" name="Google Shape;295;p8"/>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6" name="Google Shape;296;p8"/>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297" name="Google Shape;297;p8"/>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298" name="Google Shape;298;p8"/>
          <p:cNvGrpSpPr/>
          <p:nvPr/>
        </p:nvGrpSpPr>
        <p:grpSpPr>
          <a:xfrm>
            <a:off x="473650" y="274900"/>
            <a:ext cx="8349800" cy="4746124"/>
            <a:chOff x="473650" y="274900"/>
            <a:chExt cx="8349800" cy="4746124"/>
          </a:xfrm>
        </p:grpSpPr>
        <p:grpSp>
          <p:nvGrpSpPr>
            <p:cNvPr id="299" name="Google Shape;299;p8"/>
            <p:cNvGrpSpPr/>
            <p:nvPr/>
          </p:nvGrpSpPr>
          <p:grpSpPr>
            <a:xfrm>
              <a:off x="626050" y="427300"/>
              <a:ext cx="8197400" cy="4593724"/>
              <a:chOff x="-280802" y="20880"/>
              <a:chExt cx="10622522" cy="5952733"/>
            </a:xfrm>
          </p:grpSpPr>
          <p:sp>
            <p:nvSpPr>
              <p:cNvPr id="300" name="Google Shape;300;p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1" name="Google Shape;301;p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2" name="Google Shape;302;p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3" name="Google Shape;303;p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4" name="Google Shape;304;p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05" name="Google Shape;305;p8"/>
            <p:cNvGrpSpPr/>
            <p:nvPr/>
          </p:nvGrpSpPr>
          <p:grpSpPr>
            <a:xfrm>
              <a:off x="473650" y="274900"/>
              <a:ext cx="8197400" cy="4593724"/>
              <a:chOff x="-280802" y="20880"/>
              <a:chExt cx="10622522" cy="5952733"/>
            </a:xfrm>
          </p:grpSpPr>
          <p:sp>
            <p:nvSpPr>
              <p:cNvPr id="306" name="Google Shape;306;p8"/>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7" name="Google Shape;307;p8"/>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8" name="Google Shape;308;p8"/>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9" name="Google Shape;309;p8"/>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0" name="Google Shape;310;p8"/>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311" name="Google Shape;311;p8"/>
          <p:cNvSpPr txBox="1">
            <a:spLocks noGrp="1"/>
          </p:cNvSpPr>
          <p:nvPr>
            <p:ph type="title"/>
          </p:nvPr>
        </p:nvSpPr>
        <p:spPr>
          <a:xfrm>
            <a:off x="2496625" y="879900"/>
            <a:ext cx="5751000" cy="2424000"/>
          </a:xfrm>
          <a:prstGeom prst="rect">
            <a:avLst/>
          </a:prstGeom>
          <a:ln>
            <a:noFill/>
          </a:ln>
        </p:spPr>
        <p:txBody>
          <a:bodyPr spcFirstLastPara="1" wrap="square" lIns="91425" tIns="91425" rIns="91425" bIns="91425" anchor="ctr" anchorCtr="0">
            <a:noAutofit/>
          </a:bodyPr>
          <a:lstStyle>
            <a:lvl1pPr lvl="0" algn="r">
              <a:spcBef>
                <a:spcPts val="0"/>
              </a:spcBef>
              <a:spcAft>
                <a:spcPts val="0"/>
              </a:spcAft>
              <a:buSzPts val="6000"/>
              <a:buNone/>
              <a:defRPr sz="3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2"/>
        <p:cNvGrpSpPr/>
        <p:nvPr/>
      </p:nvGrpSpPr>
      <p:grpSpPr>
        <a:xfrm>
          <a:off x="0" y="0"/>
          <a:ext cx="0" cy="0"/>
          <a:chOff x="0" y="0"/>
          <a:chExt cx="0" cy="0"/>
        </a:xfrm>
      </p:grpSpPr>
      <p:grpSp>
        <p:nvGrpSpPr>
          <p:cNvPr id="313" name="Google Shape;313;p9"/>
          <p:cNvGrpSpPr/>
          <p:nvPr/>
        </p:nvGrpSpPr>
        <p:grpSpPr>
          <a:xfrm>
            <a:off x="-199950" y="-327450"/>
            <a:ext cx="9543900" cy="5646000"/>
            <a:chOff x="-199950" y="-251250"/>
            <a:chExt cx="9543900" cy="5646000"/>
          </a:xfrm>
        </p:grpSpPr>
        <p:cxnSp>
          <p:nvCxnSpPr>
            <p:cNvPr id="314" name="Google Shape;314;p9"/>
            <p:cNvCxnSpPr/>
            <p:nvPr/>
          </p:nvCxnSpPr>
          <p:spPr>
            <a:xfrm rot="10800000">
              <a:off x="31462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5" name="Google Shape;315;p9"/>
            <p:cNvCxnSpPr/>
            <p:nvPr/>
          </p:nvCxnSpPr>
          <p:spPr>
            <a:xfrm rot="10800000">
              <a:off x="88232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6" name="Google Shape;316;p9"/>
            <p:cNvCxnSpPr/>
            <p:nvPr/>
          </p:nvCxnSpPr>
          <p:spPr>
            <a:xfrm rot="10800000">
              <a:off x="145002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7" name="Google Shape;317;p9"/>
            <p:cNvCxnSpPr/>
            <p:nvPr/>
          </p:nvCxnSpPr>
          <p:spPr>
            <a:xfrm rot="10800000">
              <a:off x="201773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8" name="Google Shape;318;p9"/>
            <p:cNvCxnSpPr/>
            <p:nvPr/>
          </p:nvCxnSpPr>
          <p:spPr>
            <a:xfrm rot="10800000">
              <a:off x="258543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19" name="Google Shape;319;p9"/>
            <p:cNvCxnSpPr/>
            <p:nvPr/>
          </p:nvCxnSpPr>
          <p:spPr>
            <a:xfrm rot="10800000">
              <a:off x="315313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0" name="Google Shape;320;p9"/>
            <p:cNvCxnSpPr/>
            <p:nvPr/>
          </p:nvCxnSpPr>
          <p:spPr>
            <a:xfrm rot="10800000">
              <a:off x="372083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1" name="Google Shape;321;p9"/>
            <p:cNvCxnSpPr/>
            <p:nvPr/>
          </p:nvCxnSpPr>
          <p:spPr>
            <a:xfrm rot="10800000">
              <a:off x="428853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2" name="Google Shape;322;p9"/>
            <p:cNvCxnSpPr/>
            <p:nvPr/>
          </p:nvCxnSpPr>
          <p:spPr>
            <a:xfrm rot="10800000">
              <a:off x="485623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3" name="Google Shape;323;p9"/>
            <p:cNvCxnSpPr/>
            <p:nvPr/>
          </p:nvCxnSpPr>
          <p:spPr>
            <a:xfrm rot="10800000">
              <a:off x="5423940"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4" name="Google Shape;324;p9"/>
            <p:cNvCxnSpPr/>
            <p:nvPr/>
          </p:nvCxnSpPr>
          <p:spPr>
            <a:xfrm rot="10800000">
              <a:off x="5991642"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5" name="Google Shape;325;p9"/>
            <p:cNvCxnSpPr/>
            <p:nvPr/>
          </p:nvCxnSpPr>
          <p:spPr>
            <a:xfrm rot="10800000">
              <a:off x="6559343"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6" name="Google Shape;326;p9"/>
            <p:cNvCxnSpPr/>
            <p:nvPr/>
          </p:nvCxnSpPr>
          <p:spPr>
            <a:xfrm rot="10800000">
              <a:off x="7127045"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7" name="Google Shape;327;p9"/>
            <p:cNvCxnSpPr/>
            <p:nvPr/>
          </p:nvCxnSpPr>
          <p:spPr>
            <a:xfrm rot="10800000">
              <a:off x="7694747"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8" name="Google Shape;328;p9"/>
            <p:cNvCxnSpPr/>
            <p:nvPr/>
          </p:nvCxnSpPr>
          <p:spPr>
            <a:xfrm rot="10800000">
              <a:off x="8262448" y="-251250"/>
              <a:ext cx="0" cy="5646000"/>
            </a:xfrm>
            <a:prstGeom prst="straightConnector1">
              <a:avLst/>
            </a:prstGeom>
            <a:noFill/>
            <a:ln w="19050" cap="flat" cmpd="sng">
              <a:solidFill>
                <a:schemeClr val="accent3"/>
              </a:solidFill>
              <a:prstDash val="solid"/>
              <a:round/>
              <a:headEnd type="none" w="med" len="med"/>
              <a:tailEnd type="none" w="med" len="med"/>
            </a:ln>
          </p:spPr>
        </p:cxnSp>
        <p:cxnSp>
          <p:nvCxnSpPr>
            <p:cNvPr id="329" name="Google Shape;329;p9"/>
            <p:cNvCxnSpPr/>
            <p:nvPr/>
          </p:nvCxnSpPr>
          <p:spPr>
            <a:xfrm>
              <a:off x="-199950" y="2341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0" name="Google Shape;330;p9"/>
            <p:cNvCxnSpPr/>
            <p:nvPr/>
          </p:nvCxnSpPr>
          <p:spPr>
            <a:xfrm>
              <a:off x="-199950" y="753635"/>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1" name="Google Shape;331;p9"/>
            <p:cNvCxnSpPr/>
            <p:nvPr/>
          </p:nvCxnSpPr>
          <p:spPr>
            <a:xfrm>
              <a:off x="-199950" y="1273157"/>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2" name="Google Shape;332;p9"/>
            <p:cNvCxnSpPr/>
            <p:nvPr/>
          </p:nvCxnSpPr>
          <p:spPr>
            <a:xfrm>
              <a:off x="-199950" y="1792679"/>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3" name="Google Shape;333;p9"/>
            <p:cNvCxnSpPr/>
            <p:nvPr/>
          </p:nvCxnSpPr>
          <p:spPr>
            <a:xfrm>
              <a:off x="-199950" y="2312201"/>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4" name="Google Shape;334;p9"/>
            <p:cNvCxnSpPr/>
            <p:nvPr/>
          </p:nvCxnSpPr>
          <p:spPr>
            <a:xfrm>
              <a:off x="-199950" y="2831724"/>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5" name="Google Shape;335;p9"/>
            <p:cNvCxnSpPr/>
            <p:nvPr/>
          </p:nvCxnSpPr>
          <p:spPr>
            <a:xfrm>
              <a:off x="-199950" y="3351246"/>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6" name="Google Shape;336;p9"/>
            <p:cNvCxnSpPr/>
            <p:nvPr/>
          </p:nvCxnSpPr>
          <p:spPr>
            <a:xfrm>
              <a:off x="-199950" y="3870768"/>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7" name="Google Shape;337;p9"/>
            <p:cNvCxnSpPr/>
            <p:nvPr/>
          </p:nvCxnSpPr>
          <p:spPr>
            <a:xfrm>
              <a:off x="-199950" y="4390290"/>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8" name="Google Shape;338;p9"/>
            <p:cNvCxnSpPr/>
            <p:nvPr/>
          </p:nvCxnSpPr>
          <p:spPr>
            <a:xfrm>
              <a:off x="-199950" y="4909813"/>
              <a:ext cx="9543900" cy="0"/>
            </a:xfrm>
            <a:prstGeom prst="straightConnector1">
              <a:avLst/>
            </a:prstGeom>
            <a:noFill/>
            <a:ln w="19050" cap="flat" cmpd="sng">
              <a:solidFill>
                <a:schemeClr val="accent3"/>
              </a:solidFill>
              <a:prstDash val="solid"/>
              <a:round/>
              <a:headEnd type="none" w="med" len="med"/>
              <a:tailEnd type="none" w="med" len="med"/>
            </a:ln>
          </p:spPr>
        </p:cxnSp>
        <p:cxnSp>
          <p:nvCxnSpPr>
            <p:cNvPr id="339" name="Google Shape;339;p9"/>
            <p:cNvCxnSpPr/>
            <p:nvPr/>
          </p:nvCxnSpPr>
          <p:spPr>
            <a:xfrm rot="10800000">
              <a:off x="8830150" y="-251250"/>
              <a:ext cx="0" cy="5646000"/>
            </a:xfrm>
            <a:prstGeom prst="straightConnector1">
              <a:avLst/>
            </a:prstGeom>
            <a:noFill/>
            <a:ln w="19050" cap="flat" cmpd="sng">
              <a:solidFill>
                <a:schemeClr val="accent3"/>
              </a:solidFill>
              <a:prstDash val="solid"/>
              <a:round/>
              <a:headEnd type="none" w="med" len="med"/>
              <a:tailEnd type="none" w="med" len="med"/>
            </a:ln>
          </p:spPr>
        </p:cxnSp>
      </p:grpSp>
      <p:grpSp>
        <p:nvGrpSpPr>
          <p:cNvPr id="340" name="Google Shape;340;p9"/>
          <p:cNvGrpSpPr/>
          <p:nvPr/>
        </p:nvGrpSpPr>
        <p:grpSpPr>
          <a:xfrm>
            <a:off x="473650" y="274900"/>
            <a:ext cx="8349800" cy="4746124"/>
            <a:chOff x="473650" y="274900"/>
            <a:chExt cx="8349800" cy="4746124"/>
          </a:xfrm>
        </p:grpSpPr>
        <p:grpSp>
          <p:nvGrpSpPr>
            <p:cNvPr id="341" name="Google Shape;341;p9"/>
            <p:cNvGrpSpPr/>
            <p:nvPr/>
          </p:nvGrpSpPr>
          <p:grpSpPr>
            <a:xfrm>
              <a:off x="626050" y="427300"/>
              <a:ext cx="8197400" cy="4593724"/>
              <a:chOff x="-280802" y="20880"/>
              <a:chExt cx="10622522" cy="5952733"/>
            </a:xfrm>
          </p:grpSpPr>
          <p:sp>
            <p:nvSpPr>
              <p:cNvPr id="342" name="Google Shape;342;p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 name="Google Shape;343;p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 name="Google Shape;344;p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 name="Google Shape;345;p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 name="Google Shape;346;p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47" name="Google Shape;347;p9"/>
            <p:cNvGrpSpPr/>
            <p:nvPr/>
          </p:nvGrpSpPr>
          <p:grpSpPr>
            <a:xfrm>
              <a:off x="473650" y="274900"/>
              <a:ext cx="8197400" cy="4593724"/>
              <a:chOff x="-280802" y="20880"/>
              <a:chExt cx="10622522" cy="5952733"/>
            </a:xfrm>
          </p:grpSpPr>
          <p:sp>
            <p:nvSpPr>
              <p:cNvPr id="348" name="Google Shape;348;p9"/>
              <p:cNvSpPr/>
              <p:nvPr/>
            </p:nvSpPr>
            <p:spPr>
              <a:xfrm>
                <a:off x="-280802" y="549713"/>
                <a:ext cx="10622520" cy="5423901"/>
              </a:xfrm>
              <a:custGeom>
                <a:avLst/>
                <a:gdLst/>
                <a:ahLst/>
                <a:cxnLst/>
                <a:rect l="l" t="t" r="r" b="b"/>
                <a:pathLst>
                  <a:path w="29507" h="14157" extrusionOk="0">
                    <a:moveTo>
                      <a:pt x="0" y="14157"/>
                    </a:moveTo>
                    <a:lnTo>
                      <a:pt x="29507" y="14157"/>
                    </a:lnTo>
                    <a:lnTo>
                      <a:pt x="29507" y="0"/>
                    </a:lnTo>
                    <a:lnTo>
                      <a:pt x="0" y="0"/>
                    </a:lnTo>
                    <a:lnTo>
                      <a:pt x="0" y="14157"/>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 name="Google Shape;349;p9"/>
              <p:cNvSpPr/>
              <p:nvPr/>
            </p:nvSpPr>
            <p:spPr>
              <a:xfrm>
                <a:off x="-280800" y="20880"/>
                <a:ext cx="10622520" cy="528840"/>
              </a:xfrm>
              <a:custGeom>
                <a:avLst/>
                <a:gdLst/>
                <a:ahLst/>
                <a:cxnLst/>
                <a:rect l="l" t="t" r="r" b="b"/>
                <a:pathLst>
                  <a:path w="29507" h="1469" extrusionOk="0">
                    <a:moveTo>
                      <a:pt x="28655" y="0"/>
                    </a:moveTo>
                    <a:lnTo>
                      <a:pt x="851" y="0"/>
                    </a:lnTo>
                    <a:cubicBezTo>
                      <a:pt x="381" y="0"/>
                      <a:pt x="0" y="312"/>
                      <a:pt x="0" y="698"/>
                    </a:cubicBezTo>
                    <a:lnTo>
                      <a:pt x="0" y="1469"/>
                    </a:lnTo>
                    <a:lnTo>
                      <a:pt x="29507" y="1469"/>
                    </a:lnTo>
                    <a:lnTo>
                      <a:pt x="29507" y="698"/>
                    </a:lnTo>
                    <a:cubicBezTo>
                      <a:pt x="29507" y="312"/>
                      <a:pt x="29126" y="0"/>
                      <a:pt x="28655"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 name="Google Shape;350;p9"/>
              <p:cNvSpPr/>
              <p:nvPr/>
            </p:nvSpPr>
            <p:spPr>
              <a:xfrm>
                <a:off x="-4788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 name="Google Shape;351;p9"/>
              <p:cNvSpPr/>
              <p:nvPr/>
            </p:nvSpPr>
            <p:spPr>
              <a:xfrm>
                <a:off x="32796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 name="Google Shape;352;p9"/>
              <p:cNvSpPr/>
              <p:nvPr/>
            </p:nvSpPr>
            <p:spPr>
              <a:xfrm>
                <a:off x="703800" y="163440"/>
                <a:ext cx="243000" cy="243360"/>
              </a:xfrm>
              <a:custGeom>
                <a:avLst/>
                <a:gdLst/>
                <a:ahLst/>
                <a:cxnLst/>
                <a:rect l="l" t="t" r="r" b="b"/>
                <a:pathLst>
                  <a:path w="675" h="676" extrusionOk="0">
                    <a:moveTo>
                      <a:pt x="675" y="338"/>
                    </a:moveTo>
                    <a:cubicBezTo>
                      <a:pt x="675" y="525"/>
                      <a:pt x="524" y="676"/>
                      <a:pt x="337" y="676"/>
                    </a:cubicBezTo>
                    <a:cubicBezTo>
                      <a:pt x="151" y="676"/>
                      <a:pt x="0" y="525"/>
                      <a:pt x="0" y="338"/>
                    </a:cubicBezTo>
                    <a:cubicBezTo>
                      <a:pt x="0" y="152"/>
                      <a:pt x="151" y="0"/>
                      <a:pt x="337" y="0"/>
                    </a:cubicBezTo>
                    <a:cubicBezTo>
                      <a:pt x="524" y="0"/>
                      <a:pt x="675" y="152"/>
                      <a:pt x="675" y="338"/>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353" name="Google Shape;353;p9"/>
          <p:cNvSpPr txBox="1">
            <a:spLocks noGrp="1"/>
          </p:cNvSpPr>
          <p:nvPr>
            <p:ph type="subTitle" idx="1"/>
          </p:nvPr>
        </p:nvSpPr>
        <p:spPr>
          <a:xfrm>
            <a:off x="896400" y="1812275"/>
            <a:ext cx="3550800" cy="263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4" name="Google Shape;354;p9"/>
          <p:cNvSpPr txBox="1">
            <a:spLocks noGrp="1"/>
          </p:cNvSpPr>
          <p:nvPr>
            <p:ph type="subTitle" idx="2"/>
          </p:nvPr>
        </p:nvSpPr>
        <p:spPr>
          <a:xfrm>
            <a:off x="4696925" y="1812275"/>
            <a:ext cx="3550800" cy="263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5" name="Google Shape;355;p9"/>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6"/>
        <p:cNvGrpSpPr/>
        <p:nvPr/>
      </p:nvGrpSpPr>
      <p:grpSpPr>
        <a:xfrm>
          <a:off x="0" y="0"/>
          <a:ext cx="0" cy="0"/>
          <a:chOff x="0" y="0"/>
          <a:chExt cx="0" cy="0"/>
        </a:xfrm>
      </p:grpSpPr>
      <p:sp>
        <p:nvSpPr>
          <p:cNvPr id="357" name="Google Shape;357;p10"/>
          <p:cNvSpPr>
            <a:spLocks noGrp="1"/>
          </p:cNvSpPr>
          <p:nvPr>
            <p:ph type="pic" idx="2"/>
          </p:nvPr>
        </p:nvSpPr>
        <p:spPr>
          <a:xfrm>
            <a:off x="-125" y="50"/>
            <a:ext cx="9144000" cy="5143500"/>
          </a:xfrm>
          <a:prstGeom prst="rect">
            <a:avLst/>
          </a:prstGeom>
          <a:noFill/>
          <a:ln>
            <a:noFill/>
          </a:ln>
        </p:spPr>
      </p:sp>
      <p:sp>
        <p:nvSpPr>
          <p:cNvPr id="358" name="Google Shape;358;p10"/>
          <p:cNvSpPr txBox="1">
            <a:spLocks noGrp="1"/>
          </p:cNvSpPr>
          <p:nvPr>
            <p:ph type="title"/>
          </p:nvPr>
        </p:nvSpPr>
        <p:spPr>
          <a:xfrm>
            <a:off x="713225" y="539500"/>
            <a:ext cx="7717500" cy="6939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1pPr>
            <a:lvl2pPr lvl="1"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2pPr>
            <a:lvl3pPr lvl="2"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3pPr>
            <a:lvl4pPr lvl="3"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4pPr>
            <a:lvl5pPr lvl="4"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5pPr>
            <a:lvl6pPr lvl="5"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6pPr>
            <a:lvl7pPr lvl="6"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7pPr>
            <a:lvl8pPr lvl="7"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8pPr>
            <a:lvl9pPr lvl="8" rtl="0">
              <a:spcBef>
                <a:spcPts val="0"/>
              </a:spcBef>
              <a:spcAft>
                <a:spcPts val="0"/>
              </a:spcAft>
              <a:buClr>
                <a:schemeClr val="dk1"/>
              </a:buClr>
              <a:buSzPts val="3000"/>
              <a:buFont typeface="Days One"/>
              <a:buNone/>
              <a:defRPr sz="3000" b="1">
                <a:solidFill>
                  <a:schemeClr val="dk1"/>
                </a:solidFill>
                <a:latin typeface="Days One"/>
                <a:ea typeface="Days One"/>
                <a:cs typeface="Days One"/>
                <a:sym typeface="Days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75"/>
        <p:cNvGrpSpPr/>
        <p:nvPr/>
      </p:nvGrpSpPr>
      <p:grpSpPr>
        <a:xfrm>
          <a:off x="0" y="0"/>
          <a:ext cx="0" cy="0"/>
          <a:chOff x="0" y="0"/>
          <a:chExt cx="0" cy="0"/>
        </a:xfrm>
      </p:grpSpPr>
      <p:sp>
        <p:nvSpPr>
          <p:cNvPr id="776" name="Google Shape;776;p2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77" name="Google Shape;777;p2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8" Type="http://schemas.openxmlformats.org/officeDocument/2006/relationships/slide" Target="slide3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5.xml"/><Relationship Id="rId7" Type="http://schemas.openxmlformats.org/officeDocument/2006/relationships/slide" Target="slide4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1.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29.xml"/><Relationship Id="rId11" Type="http://schemas.openxmlformats.org/officeDocument/2006/relationships/hyperlink" Target="http://bit.ly/30B07Gq" TargetMode="External"/><Relationship Id="rId5" Type="http://schemas.openxmlformats.org/officeDocument/2006/relationships/slide" Target="slide3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photo/colorful-bar-graph-pie-chart-yellow-pyramid-desk-pink-background_2941687.htm/?utm_source=slidesgo_template&amp;utm_medium=referral-link&amp;utm_campaign=sg_resources&amp;utm_content=freepik" TargetMode="External"/><Relationship Id="rId7" Type="http://schemas.openxmlformats.org/officeDocument/2006/relationships/hyperlink" Target="https://www.freepik.com/free-vector/hand-drawn-flat-design-erp-illustration_25726571.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openxmlformats.org/officeDocument/2006/relationships/hyperlink" Target="https://www.freepik.com/free-vector/flat-hand-drawn-people-analyzing-growth-charts-illustration_12690214.htm/?utm_source=slidesgo_template&amp;utm_medium=referral-link&amp;utm_campaign=sg_resources&amp;utm_content=freepik" TargetMode="External"/><Relationship Id="rId5" Type="http://schemas.openxmlformats.org/officeDocument/2006/relationships/hyperlink" Target="https://www.freepik.com/free-photo/bar-graph-pie-chart-pink-background_2941713.htm/?utm_source=slidesgo_template&amp;utm_medium=referral-link&amp;utm_campaign=sg_resources&amp;utm_content=freepik" TargetMode="External"/><Relationship Id="rId4" Type="http://schemas.openxmlformats.org/officeDocument/2006/relationships/hyperlink" Target="https://www.freepik.com/free-photo/top-view-frame-economy-charts_8175544.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photo/colorful-bar-graph-pie-chart-desk-pink-background_2941688.htm/?utm_source=slidesgo_template&amp;utm_medium=referral-link&amp;utm_campaign=sg_resources&amp;utm_content=freepik" TargetMode="External"/><Relationship Id="rId7" Type="http://schemas.openxmlformats.org/officeDocument/2006/relationships/hyperlink" Target="https://www.flaticon.es/packs/analytics-27/?utm_source=slidesgo_template&amp;utm_medium=referral-link&amp;utm_campaign=sg_resources&amp;utm_content=flaticon" TargetMode="External"/><Relationship Id="rId2" Type="http://schemas.openxmlformats.org/officeDocument/2006/relationships/notesSlide" Target="../notesSlides/notesSlide32.xml"/><Relationship Id="rId1" Type="http://schemas.openxmlformats.org/officeDocument/2006/relationships/slideLayout" Target="../slideLayouts/slideLayout13.xml"/><Relationship Id="rId6" Type="http://schemas.openxmlformats.org/officeDocument/2006/relationships/hyperlink" Target="https://www.freepik.com/free-vector/hand-drawn-data-analysis-sale-banner_58596323.htm/?utm_source=slidesgo_template&amp;utm_medium=referral-link&amp;utm_campaign=sg_resources&amp;utm_content=freepik" TargetMode="External"/><Relationship Id="rId5" Type="http://schemas.openxmlformats.org/officeDocument/2006/relationships/hyperlink" Target="https://www.freepik.com/free-vector/hand-drawn-data-analysis-webinar_58596324.htm/?utm_source=slidesgo_template&amp;utm_medium=referral-link&amp;utm_campaign=sg_resources&amp;utm_content=freepik" TargetMode="External"/><Relationship Id="rId4" Type="http://schemas.openxmlformats.org/officeDocument/2006/relationships/hyperlink" Target="https://www.freepik.com/free-photo/different-colorful-graph-with-pyramid-shapes-against-pink-background_2941691.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Days+One" TargetMode="External"/><Relationship Id="rId2" Type="http://schemas.openxmlformats.org/officeDocument/2006/relationships/notesSlide" Target="../notesSlides/notesSlide35.xml"/><Relationship Id="rId1" Type="http://schemas.openxmlformats.org/officeDocument/2006/relationships/slideLayout" Target="../slideLayouts/slideLayout21.xml"/><Relationship Id="rId4" Type="http://schemas.openxmlformats.org/officeDocument/2006/relationships/hyperlink" Target="https://fonts.google.com/specimen/Lato"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2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3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0.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24"/>
          <p:cNvSpPr txBox="1">
            <a:spLocks noGrp="1"/>
          </p:cNvSpPr>
          <p:nvPr>
            <p:ph type="ctrTitle"/>
          </p:nvPr>
        </p:nvSpPr>
        <p:spPr>
          <a:xfrm>
            <a:off x="1814850" y="1633725"/>
            <a:ext cx="5514300" cy="200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MongoDB - Minecraft</a:t>
            </a:r>
            <a:endParaRPr dirty="0"/>
          </a:p>
        </p:txBody>
      </p:sp>
      <p:sp>
        <p:nvSpPr>
          <p:cNvPr id="786" name="Google Shape;786;p24"/>
          <p:cNvSpPr txBox="1">
            <a:spLocks noGrp="1"/>
          </p:cNvSpPr>
          <p:nvPr>
            <p:ph type="subTitle" idx="1"/>
          </p:nvPr>
        </p:nvSpPr>
        <p:spPr>
          <a:xfrm>
            <a:off x="2208163" y="4303855"/>
            <a:ext cx="6382278" cy="46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VANDEPOELE Enzo | MICALLEF John | AHOUANDOGBO Amen</a:t>
            </a:r>
            <a:endParaRPr dirty="0"/>
          </a:p>
        </p:txBody>
      </p:sp>
      <p:grpSp>
        <p:nvGrpSpPr>
          <p:cNvPr id="787" name="Google Shape;787;p24"/>
          <p:cNvGrpSpPr/>
          <p:nvPr/>
        </p:nvGrpSpPr>
        <p:grpSpPr>
          <a:xfrm>
            <a:off x="139544" y="-233231"/>
            <a:ext cx="8897898" cy="5075960"/>
            <a:chOff x="139544" y="-233231"/>
            <a:chExt cx="8897898" cy="5075960"/>
          </a:xfrm>
        </p:grpSpPr>
        <p:grpSp>
          <p:nvGrpSpPr>
            <p:cNvPr id="788" name="Google Shape;788;p24"/>
            <p:cNvGrpSpPr/>
            <p:nvPr/>
          </p:nvGrpSpPr>
          <p:grpSpPr>
            <a:xfrm>
              <a:off x="7825041" y="2013301"/>
              <a:ext cx="1212401" cy="1240945"/>
              <a:chOff x="8264880" y="1119240"/>
              <a:chExt cx="1865520" cy="1909440"/>
            </a:xfrm>
          </p:grpSpPr>
          <p:sp>
            <p:nvSpPr>
              <p:cNvPr id="789" name="Google Shape;789;p24"/>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0" name="Google Shape;790;p24"/>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1" name="Google Shape;791;p24"/>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2" name="Google Shape;792;p24"/>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3" name="Google Shape;793;p24"/>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4" name="Google Shape;794;p24"/>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95" name="Google Shape;795;p24"/>
            <p:cNvGrpSpPr/>
            <p:nvPr/>
          </p:nvGrpSpPr>
          <p:grpSpPr>
            <a:xfrm rot="-899905">
              <a:off x="299513" y="3421758"/>
              <a:ext cx="795061" cy="1340934"/>
              <a:chOff x="6814440" y="1026720"/>
              <a:chExt cx="1223280" cy="2063160"/>
            </a:xfrm>
          </p:grpSpPr>
          <p:sp>
            <p:nvSpPr>
              <p:cNvPr id="796" name="Google Shape;796;p24"/>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7" name="Google Shape;797;p24"/>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8" name="Google Shape;798;p24"/>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9" name="Google Shape;799;p24"/>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0" name="Google Shape;800;p24"/>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1" name="Google Shape;801;p24"/>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2" name="Google Shape;802;p24"/>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03" name="Google Shape;803;p24"/>
            <p:cNvGrpSpPr/>
            <p:nvPr/>
          </p:nvGrpSpPr>
          <p:grpSpPr>
            <a:xfrm>
              <a:off x="3704573" y="-233231"/>
              <a:ext cx="1408745" cy="850581"/>
              <a:chOff x="3704573" y="-233231"/>
              <a:chExt cx="1408745" cy="850581"/>
            </a:xfrm>
          </p:grpSpPr>
          <p:sp>
            <p:nvSpPr>
              <p:cNvPr id="804" name="Google Shape;804;p24"/>
              <p:cNvSpPr/>
              <p:nvPr/>
            </p:nvSpPr>
            <p:spPr>
              <a:xfrm>
                <a:off x="3704573" y="-233231"/>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5" name="Google Shape;805;p24"/>
              <p:cNvSpPr/>
              <p:nvPr/>
            </p:nvSpPr>
            <p:spPr>
              <a:xfrm>
                <a:off x="4648285" y="15684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806" name="Google Shape;806;p24"/>
          <p:cNvSpPr txBox="1"/>
          <p:nvPr/>
        </p:nvSpPr>
        <p:spPr>
          <a:xfrm>
            <a:off x="6477000" y="915775"/>
            <a:ext cx="1770600" cy="4605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dk1"/>
                </a:solidFill>
                <a:latin typeface="Days One"/>
                <a:ea typeface="Days One"/>
                <a:cs typeface="Days One"/>
                <a:sym typeface="Days One"/>
              </a:rPr>
              <a:t>NoSQL</a:t>
            </a:r>
            <a:endParaRPr sz="2000" dirty="0">
              <a:solidFill>
                <a:schemeClr val="dk1"/>
              </a:solidFill>
              <a:latin typeface="Days One"/>
              <a:ea typeface="Days One"/>
              <a:cs typeface="Days One"/>
              <a:sym typeface="Days On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4878659" y="3448866"/>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487865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cxnSp>
        <p:nvCxnSpPr>
          <p:cNvPr id="1417" name="Google Shape;1417;p41"/>
          <p:cNvCxnSpPr>
            <a:stCxn id="1412" idx="0"/>
            <a:endCxn id="1415" idx="1"/>
          </p:cNvCxnSpPr>
          <p:nvPr/>
        </p:nvCxnSpPr>
        <p:spPr>
          <a:xfrm rot="-5400000" flipH="1">
            <a:off x="4200199" y="1931901"/>
            <a:ext cx="372300" cy="984900"/>
          </a:xfrm>
          <a:prstGeom prst="bentConnector4">
            <a:avLst>
              <a:gd name="adj1" fmla="val -63961"/>
              <a:gd name="adj2" fmla="val 68886"/>
            </a:avLst>
          </a:prstGeom>
          <a:noFill/>
          <a:ln w="19050" cap="flat" cmpd="sng">
            <a:solidFill>
              <a:schemeClr val="dk1"/>
            </a:solidFill>
            <a:prstDash val="solid"/>
            <a:round/>
            <a:headEnd type="none" w="med" len="med"/>
            <a:tailEnd type="none" w="med" len="med"/>
          </a:ln>
        </p:spPr>
      </p:cxnSp>
      <p:cxnSp>
        <p:nvCxnSpPr>
          <p:cNvPr id="1418" name="Google Shape;1418;p41"/>
          <p:cNvCxnSpPr>
            <a:stCxn id="1415" idx="3"/>
            <a:endCxn id="1413" idx="0"/>
          </p:cNvCxnSpPr>
          <p:nvPr/>
        </p:nvCxnSpPr>
        <p:spPr>
          <a:xfrm flipH="1">
            <a:off x="5250959" y="2610351"/>
            <a:ext cx="372000" cy="838500"/>
          </a:xfrm>
          <a:prstGeom prst="bentConnector4">
            <a:avLst>
              <a:gd name="adj1" fmla="val -64012"/>
              <a:gd name="adj2" fmla="val 72192"/>
            </a:avLst>
          </a:prstGeom>
          <a:noFill/>
          <a:ln w="19050" cap="flat" cmpd="sng">
            <a:solidFill>
              <a:schemeClr val="dk1"/>
            </a:solidFill>
            <a:prstDash val="solid"/>
            <a:round/>
            <a:headEnd type="none" w="med" len="med"/>
            <a:tailEnd type="none" w="med" len="med"/>
          </a:ln>
        </p:spPr>
      </p:cxnSp>
      <p:sp>
        <p:nvSpPr>
          <p:cNvPr id="1421" name="Google Shape;1421;p41"/>
          <p:cNvSpPr txBox="1">
            <a:spLocks noGrp="1"/>
          </p:cNvSpPr>
          <p:nvPr>
            <p:ph type="subTitle" idx="4294967295"/>
          </p:nvPr>
        </p:nvSpPr>
        <p:spPr>
          <a:xfrm>
            <a:off x="6348451" y="4108141"/>
            <a:ext cx="2028929"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FR" dirty="0"/>
              <a:t>MongoDB &amp; </a:t>
            </a:r>
            <a:r>
              <a:rPr lang="fr-FR" dirty="0" err="1"/>
              <a:t>ElasticSearch</a:t>
            </a:r>
            <a:endParaRPr dirty="0"/>
          </a:p>
        </p:txBody>
      </p:sp>
      <p:sp>
        <p:nvSpPr>
          <p:cNvPr id="1422" name="Google Shape;1422;p41"/>
          <p:cNvSpPr txBox="1">
            <a:spLocks noGrp="1"/>
          </p:cNvSpPr>
          <p:nvPr>
            <p:ph type="title" idx="4294967295"/>
          </p:nvPr>
        </p:nvSpPr>
        <p:spPr>
          <a:xfrm>
            <a:off x="6349250" y="1843536"/>
            <a:ext cx="18987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800" dirty="0" err="1"/>
              <a:t>Dockerisation</a:t>
            </a:r>
            <a:endParaRPr sz="1800" dirty="0"/>
          </a:p>
        </p:txBody>
      </p:sp>
      <p:sp>
        <p:nvSpPr>
          <p:cNvPr id="1423" name="Google Shape;1423;p41"/>
          <p:cNvSpPr txBox="1">
            <a:spLocks noGrp="1"/>
          </p:cNvSpPr>
          <p:nvPr>
            <p:ph type="subTitle" idx="4294967295"/>
          </p:nvPr>
        </p:nvSpPr>
        <p:spPr>
          <a:xfrm>
            <a:off x="6349250" y="2148699"/>
            <a:ext cx="2245186"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Mettre en place un conteneur Docker englobant mongodb, kibana, elasticsearch</a:t>
            </a:r>
            <a:endParaRPr dirty="0"/>
          </a:p>
        </p:txBody>
      </p:sp>
      <p:sp>
        <p:nvSpPr>
          <p:cNvPr id="1424" name="Google Shape;1424;p41"/>
          <p:cNvSpPr txBox="1">
            <a:spLocks noGrp="1"/>
          </p:cNvSpPr>
          <p:nvPr>
            <p:ph type="title" idx="4294967295"/>
          </p:nvPr>
        </p:nvSpPr>
        <p:spPr>
          <a:xfrm>
            <a:off x="6348452" y="3803002"/>
            <a:ext cx="202893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Écriture des requêtes </a:t>
            </a:r>
            <a:r>
              <a:rPr lang="en" sz="1800" u="sng" dirty="0"/>
              <a:t>utiles</a:t>
            </a:r>
            <a:endParaRPr sz="1800"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41" name="Google Shape;1441;p41"/>
          <p:cNvGrpSpPr/>
          <p:nvPr/>
        </p:nvGrpSpPr>
        <p:grpSpPr>
          <a:xfrm>
            <a:off x="5012591" y="2336025"/>
            <a:ext cx="476437" cy="548652"/>
            <a:chOff x="8714520" y="1139760"/>
            <a:chExt cx="329760" cy="378720"/>
          </a:xfrm>
        </p:grpSpPr>
        <p:sp>
          <p:nvSpPr>
            <p:cNvPr id="1442" name="Google Shape;1442;p41"/>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41"/>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41"/>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41"/>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41"/>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41"/>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41"/>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41"/>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41"/>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41"/>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41"/>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41"/>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41"/>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41"/>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41"/>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41"/>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41"/>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41"/>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41"/>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41"/>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41"/>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41"/>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41"/>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41"/>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41"/>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41"/>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41"/>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41"/>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83" name="Google Shape;1483;p41"/>
          <p:cNvGrpSpPr/>
          <p:nvPr/>
        </p:nvGrpSpPr>
        <p:grpSpPr>
          <a:xfrm>
            <a:off x="4976499" y="3627742"/>
            <a:ext cx="548620" cy="386547"/>
            <a:chOff x="7803360" y="4187880"/>
            <a:chExt cx="430560" cy="304920"/>
          </a:xfrm>
        </p:grpSpPr>
        <p:sp>
          <p:nvSpPr>
            <p:cNvPr id="1484" name="Google Shape;1484;p41"/>
            <p:cNvSpPr/>
            <p:nvPr/>
          </p:nvSpPr>
          <p:spPr>
            <a:xfrm>
              <a:off x="7830720" y="4194000"/>
              <a:ext cx="375840" cy="246240"/>
            </a:xfrm>
            <a:custGeom>
              <a:avLst/>
              <a:gdLst/>
              <a:ahLst/>
              <a:cxnLst/>
              <a:rect l="l" t="t" r="r" b="b"/>
              <a:pathLst>
                <a:path w="1044" h="684" extrusionOk="0">
                  <a:moveTo>
                    <a:pt x="0" y="684"/>
                  </a:moveTo>
                  <a:lnTo>
                    <a:pt x="0" y="78"/>
                  </a:lnTo>
                  <a:cubicBezTo>
                    <a:pt x="0" y="35"/>
                    <a:pt x="34" y="0"/>
                    <a:pt x="77" y="0"/>
                  </a:cubicBezTo>
                  <a:lnTo>
                    <a:pt x="967" y="0"/>
                  </a:lnTo>
                  <a:cubicBezTo>
                    <a:pt x="1009" y="0"/>
                    <a:pt x="1044" y="35"/>
                    <a:pt x="1044" y="78"/>
                  </a:cubicBezTo>
                  <a:lnTo>
                    <a:pt x="1044" y="684"/>
                  </a:lnTo>
                  <a:lnTo>
                    <a:pt x="0" y="684"/>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5" name="Google Shape;1485;p41"/>
            <p:cNvSpPr/>
            <p:nvPr/>
          </p:nvSpPr>
          <p:spPr>
            <a:xfrm>
              <a:off x="7858440" y="4222080"/>
              <a:ext cx="320400" cy="208800"/>
            </a:xfrm>
            <a:custGeom>
              <a:avLst/>
              <a:gdLst/>
              <a:ahLst/>
              <a:cxnLst/>
              <a:rect l="l" t="t" r="r" b="b"/>
              <a:pathLst>
                <a:path w="890" h="580" extrusionOk="0">
                  <a:moveTo>
                    <a:pt x="890" y="566"/>
                  </a:moveTo>
                  <a:lnTo>
                    <a:pt x="890" y="14"/>
                  </a:lnTo>
                  <a:cubicBezTo>
                    <a:pt x="890" y="6"/>
                    <a:pt x="883" y="0"/>
                    <a:pt x="876" y="0"/>
                  </a:cubicBezTo>
                  <a:lnTo>
                    <a:pt x="14" y="0"/>
                  </a:lnTo>
                  <a:cubicBezTo>
                    <a:pt x="6" y="0"/>
                    <a:pt x="0" y="6"/>
                    <a:pt x="0" y="14"/>
                  </a:cubicBezTo>
                  <a:lnTo>
                    <a:pt x="0" y="566"/>
                  </a:lnTo>
                  <a:cubicBezTo>
                    <a:pt x="0" y="574"/>
                    <a:pt x="6" y="580"/>
                    <a:pt x="14" y="580"/>
                  </a:cubicBezTo>
                  <a:lnTo>
                    <a:pt x="876" y="580"/>
                  </a:lnTo>
                  <a:cubicBezTo>
                    <a:pt x="883" y="580"/>
                    <a:pt x="890" y="574"/>
                    <a:pt x="890" y="56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6" name="Google Shape;1486;p41"/>
            <p:cNvSpPr/>
            <p:nvPr/>
          </p:nvSpPr>
          <p:spPr>
            <a:xfrm>
              <a:off x="7900200" y="4312440"/>
              <a:ext cx="27720" cy="28080"/>
            </a:xfrm>
            <a:custGeom>
              <a:avLst/>
              <a:gdLst/>
              <a:ahLst/>
              <a:cxnLst/>
              <a:rect l="l" t="t" r="r" b="b"/>
              <a:pathLst>
                <a:path w="77" h="78" extrusionOk="0">
                  <a:moveTo>
                    <a:pt x="77" y="39"/>
                  </a:moveTo>
                  <a:cubicBezTo>
                    <a:pt x="77" y="60"/>
                    <a:pt x="60" y="78"/>
                    <a:pt x="39" y="78"/>
                  </a:cubicBezTo>
                  <a:cubicBezTo>
                    <a:pt x="17" y="78"/>
                    <a:pt x="0" y="60"/>
                    <a:pt x="0" y="39"/>
                  </a:cubicBezTo>
                  <a:cubicBezTo>
                    <a:pt x="0" y="18"/>
                    <a:pt x="17" y="0"/>
                    <a:pt x="39" y="0"/>
                  </a:cubicBezTo>
                  <a:cubicBezTo>
                    <a:pt x="60" y="0"/>
                    <a:pt x="77" y="18"/>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7" name="Google Shape;1487;p41"/>
            <p:cNvSpPr/>
            <p:nvPr/>
          </p:nvSpPr>
          <p:spPr>
            <a:xfrm>
              <a:off x="7969680" y="4354200"/>
              <a:ext cx="28080" cy="28080"/>
            </a:xfrm>
            <a:custGeom>
              <a:avLst/>
              <a:gdLst/>
              <a:ahLst/>
              <a:cxnLst/>
              <a:rect l="l" t="t" r="r" b="b"/>
              <a:pathLst>
                <a:path w="78" h="78" extrusionOk="0">
                  <a:moveTo>
                    <a:pt x="78" y="39"/>
                  </a:moveTo>
                  <a:cubicBezTo>
                    <a:pt x="78" y="60"/>
                    <a:pt x="60" y="78"/>
                    <a:pt x="39" y="78"/>
                  </a:cubicBezTo>
                  <a:cubicBezTo>
                    <a:pt x="18" y="78"/>
                    <a:pt x="0" y="60"/>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8" name="Google Shape;1488;p41"/>
            <p:cNvSpPr/>
            <p:nvPr/>
          </p:nvSpPr>
          <p:spPr>
            <a:xfrm>
              <a:off x="8039520" y="4284720"/>
              <a:ext cx="27720" cy="27720"/>
            </a:xfrm>
            <a:custGeom>
              <a:avLst/>
              <a:gdLst/>
              <a:ahLst/>
              <a:cxnLst/>
              <a:rect l="l" t="t" r="r" b="b"/>
              <a:pathLst>
                <a:path w="77" h="77" extrusionOk="0">
                  <a:moveTo>
                    <a:pt x="77" y="39"/>
                  </a:moveTo>
                  <a:cubicBezTo>
                    <a:pt x="77" y="60"/>
                    <a:pt x="60" y="77"/>
                    <a:pt x="38" y="77"/>
                  </a:cubicBezTo>
                  <a:cubicBezTo>
                    <a:pt x="17" y="77"/>
                    <a:pt x="0" y="60"/>
                    <a:pt x="0" y="39"/>
                  </a:cubicBezTo>
                  <a:cubicBezTo>
                    <a:pt x="0" y="17"/>
                    <a:pt x="17" y="0"/>
                    <a:pt x="38" y="0"/>
                  </a:cubicBezTo>
                  <a:cubicBezTo>
                    <a:pt x="60" y="0"/>
                    <a:pt x="77" y="17"/>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9" name="Google Shape;1489;p41"/>
            <p:cNvSpPr/>
            <p:nvPr/>
          </p:nvSpPr>
          <p:spPr>
            <a:xfrm>
              <a:off x="8109000" y="4256640"/>
              <a:ext cx="28080" cy="28080"/>
            </a:xfrm>
            <a:custGeom>
              <a:avLst/>
              <a:gdLst/>
              <a:ahLst/>
              <a:cxnLst/>
              <a:rect l="l" t="t" r="r" b="b"/>
              <a:pathLst>
                <a:path w="78" h="78" extrusionOk="0">
                  <a:moveTo>
                    <a:pt x="78" y="39"/>
                  </a:moveTo>
                  <a:cubicBezTo>
                    <a:pt x="78" y="61"/>
                    <a:pt x="60" y="78"/>
                    <a:pt x="39" y="78"/>
                  </a:cubicBezTo>
                  <a:cubicBezTo>
                    <a:pt x="18" y="78"/>
                    <a:pt x="0" y="61"/>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0" name="Google Shape;1490;p41"/>
            <p:cNvSpPr/>
            <p:nvPr/>
          </p:nvSpPr>
          <p:spPr>
            <a:xfrm>
              <a:off x="7809480" y="4430880"/>
              <a:ext cx="417960" cy="55800"/>
            </a:xfrm>
            <a:custGeom>
              <a:avLst/>
              <a:gdLst/>
              <a:ahLst/>
              <a:cxnLst/>
              <a:rect l="l" t="t" r="r" b="b"/>
              <a:pathLst>
                <a:path w="1161" h="155" extrusionOk="0">
                  <a:moveTo>
                    <a:pt x="1161" y="14"/>
                  </a:moveTo>
                  <a:lnTo>
                    <a:pt x="1161" y="77"/>
                  </a:lnTo>
                  <a:cubicBezTo>
                    <a:pt x="1161" y="120"/>
                    <a:pt x="1126" y="155"/>
                    <a:pt x="1084" y="155"/>
                  </a:cubicBezTo>
                  <a:lnTo>
                    <a:pt x="78" y="155"/>
                  </a:lnTo>
                  <a:cubicBezTo>
                    <a:pt x="35" y="155"/>
                    <a:pt x="0" y="120"/>
                    <a:pt x="0" y="77"/>
                  </a:cubicBezTo>
                  <a:lnTo>
                    <a:pt x="0" y="14"/>
                  </a:lnTo>
                  <a:cubicBezTo>
                    <a:pt x="0" y="6"/>
                    <a:pt x="7" y="0"/>
                    <a:pt x="14" y="0"/>
                  </a:cubicBezTo>
                  <a:lnTo>
                    <a:pt x="1147" y="0"/>
                  </a:lnTo>
                  <a:cubicBezTo>
                    <a:pt x="1155" y="0"/>
                    <a:pt x="1161" y="6"/>
                    <a:pt x="1161" y="14"/>
                  </a:cubicBezTo>
                  <a:close/>
                </a:path>
              </a:pathLst>
            </a:custGeom>
            <a:solidFill>
              <a:srgbClr val="008F95"/>
            </a:solidFill>
            <a:ln>
              <a:noFill/>
            </a:ln>
          </p:spPr>
          <p:txBody>
            <a:bodyPr spcFirstLastPara="1" wrap="square" lIns="90000" tIns="10800" rIns="90000" bIns="10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1" name="Google Shape;1491;p41"/>
            <p:cNvSpPr/>
            <p:nvPr/>
          </p:nvSpPr>
          <p:spPr>
            <a:xfrm>
              <a:off x="7971480" y="4430880"/>
              <a:ext cx="94680" cy="27720"/>
            </a:xfrm>
            <a:custGeom>
              <a:avLst/>
              <a:gdLst/>
              <a:ahLst/>
              <a:cxnLst/>
              <a:rect l="l" t="t" r="r" b="b"/>
              <a:pathLst>
                <a:path w="263" h="77" extrusionOk="0">
                  <a:moveTo>
                    <a:pt x="0" y="17"/>
                  </a:moveTo>
                  <a:lnTo>
                    <a:pt x="12" y="67"/>
                  </a:lnTo>
                  <a:cubicBezTo>
                    <a:pt x="14" y="73"/>
                    <a:pt x="19" y="77"/>
                    <a:pt x="26" y="77"/>
                  </a:cubicBezTo>
                  <a:lnTo>
                    <a:pt x="236" y="77"/>
                  </a:lnTo>
                  <a:cubicBezTo>
                    <a:pt x="242" y="77"/>
                    <a:pt x="248" y="73"/>
                    <a:pt x="249" y="67"/>
                  </a:cubicBezTo>
                  <a:lnTo>
                    <a:pt x="262" y="17"/>
                  </a:lnTo>
                  <a:cubicBezTo>
                    <a:pt x="264" y="9"/>
                    <a:pt x="257" y="0"/>
                    <a:pt x="248" y="0"/>
                  </a:cubicBezTo>
                  <a:lnTo>
                    <a:pt x="13" y="0"/>
                  </a:lnTo>
                  <a:cubicBezTo>
                    <a:pt x="4" y="0"/>
                    <a:pt x="-3" y="9"/>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2" name="Google Shape;1492;p41"/>
            <p:cNvSpPr/>
            <p:nvPr/>
          </p:nvSpPr>
          <p:spPr>
            <a:xfrm>
              <a:off x="7803360" y="4187880"/>
              <a:ext cx="430560" cy="304920"/>
            </a:xfrm>
            <a:custGeom>
              <a:avLst/>
              <a:gdLst/>
              <a:ahLst/>
              <a:cxnLst/>
              <a:rect l="l" t="t" r="r" b="b"/>
              <a:pathLst>
                <a:path w="1196" h="847" extrusionOk="0">
                  <a:moveTo>
                    <a:pt x="700" y="735"/>
                  </a:moveTo>
                  <a:lnTo>
                    <a:pt x="495" y="735"/>
                  </a:lnTo>
                  <a:lnTo>
                    <a:pt x="485" y="693"/>
                  </a:lnTo>
                  <a:lnTo>
                    <a:pt x="711" y="693"/>
                  </a:lnTo>
                  <a:lnTo>
                    <a:pt x="700" y="735"/>
                  </a:lnTo>
                  <a:moveTo>
                    <a:pt x="170" y="112"/>
                  </a:moveTo>
                  <a:lnTo>
                    <a:pt x="1025" y="112"/>
                  </a:lnTo>
                  <a:lnTo>
                    <a:pt x="1025" y="658"/>
                  </a:lnTo>
                  <a:lnTo>
                    <a:pt x="170" y="658"/>
                  </a:lnTo>
                  <a:lnTo>
                    <a:pt x="170" y="112"/>
                  </a:lnTo>
                  <a:moveTo>
                    <a:pt x="93" y="95"/>
                  </a:moveTo>
                  <a:cubicBezTo>
                    <a:pt x="93" y="62"/>
                    <a:pt x="120" y="35"/>
                    <a:pt x="153" y="35"/>
                  </a:cubicBezTo>
                  <a:lnTo>
                    <a:pt x="1043" y="35"/>
                  </a:lnTo>
                  <a:cubicBezTo>
                    <a:pt x="1076" y="35"/>
                    <a:pt x="1103" y="62"/>
                    <a:pt x="1103" y="95"/>
                  </a:cubicBezTo>
                  <a:lnTo>
                    <a:pt x="1103" y="658"/>
                  </a:lnTo>
                  <a:lnTo>
                    <a:pt x="1060" y="658"/>
                  </a:lnTo>
                  <a:lnTo>
                    <a:pt x="1060" y="95"/>
                  </a:lnTo>
                  <a:cubicBezTo>
                    <a:pt x="1060" y="85"/>
                    <a:pt x="1052" y="77"/>
                    <a:pt x="1043" y="77"/>
                  </a:cubicBezTo>
                  <a:lnTo>
                    <a:pt x="153" y="77"/>
                  </a:lnTo>
                  <a:cubicBezTo>
                    <a:pt x="143" y="77"/>
                    <a:pt x="135" y="85"/>
                    <a:pt x="135" y="95"/>
                  </a:cubicBezTo>
                  <a:lnTo>
                    <a:pt x="135" y="658"/>
                  </a:lnTo>
                  <a:lnTo>
                    <a:pt x="93" y="658"/>
                  </a:lnTo>
                  <a:lnTo>
                    <a:pt x="93" y="95"/>
                  </a:lnTo>
                  <a:moveTo>
                    <a:pt x="1178" y="658"/>
                  </a:moveTo>
                  <a:lnTo>
                    <a:pt x="1138" y="658"/>
                  </a:lnTo>
                  <a:lnTo>
                    <a:pt x="1138" y="95"/>
                  </a:lnTo>
                  <a:cubicBezTo>
                    <a:pt x="1138" y="42"/>
                    <a:pt x="1095" y="0"/>
                    <a:pt x="1043" y="0"/>
                  </a:cubicBezTo>
                  <a:lnTo>
                    <a:pt x="153" y="0"/>
                  </a:lnTo>
                  <a:cubicBezTo>
                    <a:pt x="101" y="0"/>
                    <a:pt x="58" y="42"/>
                    <a:pt x="58" y="95"/>
                  </a:cubicBezTo>
                  <a:lnTo>
                    <a:pt x="58" y="658"/>
                  </a:lnTo>
                  <a:lnTo>
                    <a:pt x="17" y="658"/>
                  </a:lnTo>
                  <a:cubicBezTo>
                    <a:pt x="8" y="658"/>
                    <a:pt x="0" y="665"/>
                    <a:pt x="0" y="675"/>
                  </a:cubicBezTo>
                  <a:lnTo>
                    <a:pt x="0" y="752"/>
                  </a:lnTo>
                  <a:cubicBezTo>
                    <a:pt x="0" y="805"/>
                    <a:pt x="43" y="847"/>
                    <a:pt x="95" y="847"/>
                  </a:cubicBezTo>
                  <a:lnTo>
                    <a:pt x="157" y="847"/>
                  </a:lnTo>
                  <a:cubicBezTo>
                    <a:pt x="166" y="847"/>
                    <a:pt x="174" y="840"/>
                    <a:pt x="174" y="830"/>
                  </a:cubicBezTo>
                  <a:cubicBezTo>
                    <a:pt x="174" y="820"/>
                    <a:pt x="166" y="812"/>
                    <a:pt x="157" y="812"/>
                  </a:cubicBezTo>
                  <a:lnTo>
                    <a:pt x="95" y="812"/>
                  </a:lnTo>
                  <a:cubicBezTo>
                    <a:pt x="62" y="812"/>
                    <a:pt x="35" y="785"/>
                    <a:pt x="35" y="752"/>
                  </a:cubicBezTo>
                  <a:lnTo>
                    <a:pt x="35" y="693"/>
                  </a:lnTo>
                  <a:lnTo>
                    <a:pt x="75" y="693"/>
                  </a:lnTo>
                  <a:lnTo>
                    <a:pt x="76" y="693"/>
                  </a:lnTo>
                  <a:lnTo>
                    <a:pt x="76" y="693"/>
                  </a:lnTo>
                  <a:lnTo>
                    <a:pt x="153" y="693"/>
                  </a:lnTo>
                  <a:lnTo>
                    <a:pt x="153" y="693"/>
                  </a:lnTo>
                  <a:lnTo>
                    <a:pt x="153" y="693"/>
                  </a:lnTo>
                  <a:lnTo>
                    <a:pt x="449" y="693"/>
                  </a:lnTo>
                  <a:lnTo>
                    <a:pt x="465" y="757"/>
                  </a:lnTo>
                  <a:cubicBezTo>
                    <a:pt x="467" y="765"/>
                    <a:pt x="474" y="770"/>
                    <a:pt x="482" y="770"/>
                  </a:cubicBezTo>
                  <a:lnTo>
                    <a:pt x="714" y="770"/>
                  </a:lnTo>
                  <a:cubicBezTo>
                    <a:pt x="722" y="770"/>
                    <a:pt x="729" y="765"/>
                    <a:pt x="731" y="757"/>
                  </a:cubicBezTo>
                  <a:lnTo>
                    <a:pt x="747" y="693"/>
                  </a:lnTo>
                  <a:lnTo>
                    <a:pt x="1043" y="693"/>
                  </a:lnTo>
                  <a:lnTo>
                    <a:pt x="1043" y="693"/>
                  </a:lnTo>
                  <a:lnTo>
                    <a:pt x="1043" y="693"/>
                  </a:lnTo>
                  <a:lnTo>
                    <a:pt x="1120" y="693"/>
                  </a:lnTo>
                  <a:lnTo>
                    <a:pt x="1120" y="693"/>
                  </a:lnTo>
                  <a:lnTo>
                    <a:pt x="1120" y="693"/>
                  </a:lnTo>
                  <a:lnTo>
                    <a:pt x="1161" y="693"/>
                  </a:lnTo>
                  <a:lnTo>
                    <a:pt x="1161" y="752"/>
                  </a:lnTo>
                  <a:cubicBezTo>
                    <a:pt x="1161" y="785"/>
                    <a:pt x="1134" y="812"/>
                    <a:pt x="1101" y="812"/>
                  </a:cubicBezTo>
                  <a:lnTo>
                    <a:pt x="227" y="812"/>
                  </a:lnTo>
                  <a:cubicBezTo>
                    <a:pt x="217" y="812"/>
                    <a:pt x="209" y="820"/>
                    <a:pt x="209" y="830"/>
                  </a:cubicBezTo>
                  <a:cubicBezTo>
                    <a:pt x="209" y="840"/>
                    <a:pt x="217" y="847"/>
                    <a:pt x="227" y="847"/>
                  </a:cubicBezTo>
                  <a:lnTo>
                    <a:pt x="1101" y="847"/>
                  </a:lnTo>
                  <a:cubicBezTo>
                    <a:pt x="1153" y="847"/>
                    <a:pt x="1196" y="805"/>
                    <a:pt x="1196" y="752"/>
                  </a:cubicBezTo>
                  <a:lnTo>
                    <a:pt x="1196" y="675"/>
                  </a:lnTo>
                  <a:cubicBezTo>
                    <a:pt x="1196" y="665"/>
                    <a:pt x="1188" y="658"/>
                    <a:pt x="1178" y="6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3" name="Google Shape;1493;p41"/>
            <p:cNvSpPr/>
            <p:nvPr/>
          </p:nvSpPr>
          <p:spPr>
            <a:xfrm>
              <a:off x="7893720" y="4250520"/>
              <a:ext cx="249480" cy="137880"/>
            </a:xfrm>
            <a:custGeom>
              <a:avLst/>
              <a:gdLst/>
              <a:ahLst/>
              <a:cxnLst/>
              <a:rect l="l" t="t" r="r" b="b"/>
              <a:pathLst>
                <a:path w="693" h="383" extrusionOk="0">
                  <a:moveTo>
                    <a:pt x="637" y="35"/>
                  </a:moveTo>
                  <a:cubicBezTo>
                    <a:pt x="649" y="35"/>
                    <a:pt x="658" y="45"/>
                    <a:pt x="658" y="56"/>
                  </a:cubicBezTo>
                  <a:cubicBezTo>
                    <a:pt x="658" y="68"/>
                    <a:pt x="649" y="77"/>
                    <a:pt x="637" y="77"/>
                  </a:cubicBezTo>
                  <a:cubicBezTo>
                    <a:pt x="625" y="77"/>
                    <a:pt x="616" y="68"/>
                    <a:pt x="616" y="56"/>
                  </a:cubicBezTo>
                  <a:cubicBezTo>
                    <a:pt x="616" y="45"/>
                    <a:pt x="625" y="35"/>
                    <a:pt x="637" y="35"/>
                  </a:cubicBezTo>
                  <a:moveTo>
                    <a:pt x="443" y="155"/>
                  </a:moveTo>
                  <a:cubicBezTo>
                    <a:pt x="432" y="155"/>
                    <a:pt x="422" y="145"/>
                    <a:pt x="422" y="134"/>
                  </a:cubicBezTo>
                  <a:cubicBezTo>
                    <a:pt x="422" y="122"/>
                    <a:pt x="432" y="112"/>
                    <a:pt x="443" y="112"/>
                  </a:cubicBezTo>
                  <a:cubicBezTo>
                    <a:pt x="455" y="112"/>
                    <a:pt x="465" y="122"/>
                    <a:pt x="465" y="134"/>
                  </a:cubicBezTo>
                  <a:cubicBezTo>
                    <a:pt x="465" y="145"/>
                    <a:pt x="455" y="155"/>
                    <a:pt x="443" y="155"/>
                  </a:cubicBezTo>
                  <a:moveTo>
                    <a:pt x="250" y="348"/>
                  </a:moveTo>
                  <a:cubicBezTo>
                    <a:pt x="238" y="348"/>
                    <a:pt x="229" y="339"/>
                    <a:pt x="229" y="327"/>
                  </a:cubicBezTo>
                  <a:cubicBezTo>
                    <a:pt x="229" y="315"/>
                    <a:pt x="238" y="306"/>
                    <a:pt x="250" y="306"/>
                  </a:cubicBezTo>
                  <a:cubicBezTo>
                    <a:pt x="262" y="306"/>
                    <a:pt x="271" y="315"/>
                    <a:pt x="271" y="327"/>
                  </a:cubicBezTo>
                  <a:cubicBezTo>
                    <a:pt x="271" y="339"/>
                    <a:pt x="262" y="348"/>
                    <a:pt x="250" y="348"/>
                  </a:cubicBezTo>
                  <a:moveTo>
                    <a:pt x="57" y="232"/>
                  </a:moveTo>
                  <a:cubicBezTo>
                    <a:pt x="45" y="232"/>
                    <a:pt x="35" y="223"/>
                    <a:pt x="35" y="211"/>
                  </a:cubicBezTo>
                  <a:cubicBezTo>
                    <a:pt x="35" y="199"/>
                    <a:pt x="45" y="190"/>
                    <a:pt x="57" y="190"/>
                  </a:cubicBezTo>
                  <a:cubicBezTo>
                    <a:pt x="68" y="190"/>
                    <a:pt x="78" y="199"/>
                    <a:pt x="78" y="211"/>
                  </a:cubicBezTo>
                  <a:cubicBezTo>
                    <a:pt x="78" y="223"/>
                    <a:pt x="68" y="232"/>
                    <a:pt x="57" y="232"/>
                  </a:cubicBezTo>
                  <a:moveTo>
                    <a:pt x="637" y="112"/>
                  </a:moveTo>
                  <a:cubicBezTo>
                    <a:pt x="668" y="112"/>
                    <a:pt x="693" y="87"/>
                    <a:pt x="693" y="56"/>
                  </a:cubicBezTo>
                  <a:cubicBezTo>
                    <a:pt x="693" y="25"/>
                    <a:pt x="668" y="0"/>
                    <a:pt x="637" y="0"/>
                  </a:cubicBezTo>
                  <a:cubicBezTo>
                    <a:pt x="606" y="0"/>
                    <a:pt x="581" y="25"/>
                    <a:pt x="581" y="56"/>
                  </a:cubicBezTo>
                  <a:cubicBezTo>
                    <a:pt x="581" y="57"/>
                    <a:pt x="581" y="57"/>
                    <a:pt x="581" y="58"/>
                  </a:cubicBezTo>
                  <a:lnTo>
                    <a:pt x="488" y="99"/>
                  </a:lnTo>
                  <a:cubicBezTo>
                    <a:pt x="477" y="86"/>
                    <a:pt x="461" y="77"/>
                    <a:pt x="443" y="77"/>
                  </a:cubicBezTo>
                  <a:cubicBezTo>
                    <a:pt x="412" y="77"/>
                    <a:pt x="387" y="103"/>
                    <a:pt x="387" y="134"/>
                  </a:cubicBezTo>
                  <a:cubicBezTo>
                    <a:pt x="387" y="142"/>
                    <a:pt x="389" y="149"/>
                    <a:pt x="392" y="156"/>
                  </a:cubicBezTo>
                  <a:lnTo>
                    <a:pt x="278" y="278"/>
                  </a:lnTo>
                  <a:cubicBezTo>
                    <a:pt x="270" y="274"/>
                    <a:pt x="260" y="271"/>
                    <a:pt x="250" y="271"/>
                  </a:cubicBezTo>
                  <a:cubicBezTo>
                    <a:pt x="235" y="271"/>
                    <a:pt x="222" y="277"/>
                    <a:pt x="212" y="286"/>
                  </a:cubicBezTo>
                  <a:lnTo>
                    <a:pt x="112" y="221"/>
                  </a:lnTo>
                  <a:cubicBezTo>
                    <a:pt x="113" y="218"/>
                    <a:pt x="113" y="214"/>
                    <a:pt x="113" y="211"/>
                  </a:cubicBezTo>
                  <a:cubicBezTo>
                    <a:pt x="113" y="180"/>
                    <a:pt x="88" y="155"/>
                    <a:pt x="57" y="155"/>
                  </a:cubicBezTo>
                  <a:cubicBezTo>
                    <a:pt x="26" y="155"/>
                    <a:pt x="0" y="180"/>
                    <a:pt x="0" y="211"/>
                  </a:cubicBezTo>
                  <a:cubicBezTo>
                    <a:pt x="0" y="242"/>
                    <a:pt x="26" y="267"/>
                    <a:pt x="57" y="267"/>
                  </a:cubicBezTo>
                  <a:cubicBezTo>
                    <a:pt x="72" y="267"/>
                    <a:pt x="85" y="261"/>
                    <a:pt x="95" y="252"/>
                  </a:cubicBezTo>
                  <a:lnTo>
                    <a:pt x="195" y="317"/>
                  </a:lnTo>
                  <a:cubicBezTo>
                    <a:pt x="194" y="320"/>
                    <a:pt x="194" y="324"/>
                    <a:pt x="194" y="327"/>
                  </a:cubicBezTo>
                  <a:cubicBezTo>
                    <a:pt x="194" y="358"/>
                    <a:pt x="219" y="383"/>
                    <a:pt x="250" y="383"/>
                  </a:cubicBezTo>
                  <a:cubicBezTo>
                    <a:pt x="281" y="383"/>
                    <a:pt x="306" y="358"/>
                    <a:pt x="306" y="327"/>
                  </a:cubicBezTo>
                  <a:cubicBezTo>
                    <a:pt x="306" y="319"/>
                    <a:pt x="305" y="311"/>
                    <a:pt x="302" y="305"/>
                  </a:cubicBezTo>
                  <a:lnTo>
                    <a:pt x="415" y="182"/>
                  </a:lnTo>
                  <a:cubicBezTo>
                    <a:pt x="424" y="187"/>
                    <a:pt x="433" y="190"/>
                    <a:pt x="443" y="190"/>
                  </a:cubicBezTo>
                  <a:cubicBezTo>
                    <a:pt x="474" y="190"/>
                    <a:pt x="500" y="165"/>
                    <a:pt x="500" y="134"/>
                  </a:cubicBezTo>
                  <a:cubicBezTo>
                    <a:pt x="500" y="133"/>
                    <a:pt x="500" y="132"/>
                    <a:pt x="500" y="132"/>
                  </a:cubicBezTo>
                  <a:lnTo>
                    <a:pt x="593" y="91"/>
                  </a:lnTo>
                  <a:cubicBezTo>
                    <a:pt x="603" y="104"/>
                    <a:pt x="619" y="112"/>
                    <a:pt x="637" y="11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4" name="Google Shape;1494;p41"/>
            <p:cNvSpPr/>
            <p:nvPr/>
          </p:nvSpPr>
          <p:spPr>
            <a:xfrm>
              <a:off x="8109360" y="4361400"/>
              <a:ext cx="40680" cy="41040"/>
            </a:xfrm>
            <a:custGeom>
              <a:avLst/>
              <a:gdLst/>
              <a:ahLst/>
              <a:cxnLst/>
              <a:rect l="l" t="t" r="r" b="b"/>
              <a:pathLst>
                <a:path w="113" h="114" extrusionOk="0">
                  <a:moveTo>
                    <a:pt x="78" y="79"/>
                  </a:moveTo>
                  <a:lnTo>
                    <a:pt x="35" y="79"/>
                  </a:lnTo>
                  <a:lnTo>
                    <a:pt x="35" y="35"/>
                  </a:lnTo>
                  <a:lnTo>
                    <a:pt x="78" y="35"/>
                  </a:lnTo>
                  <a:lnTo>
                    <a:pt x="78" y="79"/>
                  </a:lnTo>
                  <a:moveTo>
                    <a:pt x="96" y="0"/>
                  </a:moveTo>
                  <a:lnTo>
                    <a:pt x="17" y="0"/>
                  </a:lnTo>
                  <a:cubicBezTo>
                    <a:pt x="8" y="0"/>
                    <a:pt x="0" y="8"/>
                    <a:pt x="0" y="18"/>
                  </a:cubicBezTo>
                  <a:lnTo>
                    <a:pt x="0" y="96"/>
                  </a:lnTo>
                  <a:cubicBezTo>
                    <a:pt x="0" y="106"/>
                    <a:pt x="8" y="114"/>
                    <a:pt x="17" y="114"/>
                  </a:cubicBezTo>
                  <a:lnTo>
                    <a:pt x="96" y="114"/>
                  </a:lnTo>
                  <a:cubicBezTo>
                    <a:pt x="106" y="114"/>
                    <a:pt x="113" y="106"/>
                    <a:pt x="113" y="96"/>
                  </a:cubicBezTo>
                  <a:lnTo>
                    <a:pt x="113" y="18"/>
                  </a:lnTo>
                  <a:cubicBezTo>
                    <a:pt x="113" y="8"/>
                    <a:pt x="106" y="0"/>
                    <a:pt x="9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5" name="Google Shape;1495;p41"/>
            <p:cNvSpPr/>
            <p:nvPr/>
          </p:nvSpPr>
          <p:spPr>
            <a:xfrm>
              <a:off x="8053920" y="4389840"/>
              <a:ext cx="40680" cy="12600"/>
            </a:xfrm>
            <a:custGeom>
              <a:avLst/>
              <a:gdLst/>
              <a:ahLst/>
              <a:cxnLst/>
              <a:rect l="l" t="t" r="r" b="b"/>
              <a:pathLst>
                <a:path w="113" h="35" extrusionOk="0">
                  <a:moveTo>
                    <a:pt x="95" y="0"/>
                  </a:moveTo>
                  <a:lnTo>
                    <a:pt x="18" y="0"/>
                  </a:lnTo>
                  <a:cubicBezTo>
                    <a:pt x="8" y="0"/>
                    <a:pt x="0" y="8"/>
                    <a:pt x="0" y="17"/>
                  </a:cubicBezTo>
                  <a:cubicBezTo>
                    <a:pt x="0" y="27"/>
                    <a:pt x="8" y="35"/>
                    <a:pt x="18" y="35"/>
                  </a:cubicBezTo>
                  <a:lnTo>
                    <a:pt x="95" y="35"/>
                  </a:lnTo>
                  <a:cubicBezTo>
                    <a:pt x="105" y="35"/>
                    <a:pt x="113" y="27"/>
                    <a:pt x="113" y="17"/>
                  </a:cubicBezTo>
                  <a:cubicBezTo>
                    <a:pt x="113" y="8"/>
                    <a:pt x="105" y="0"/>
                    <a:pt x="9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extLst>
      <p:ext uri="{BB962C8B-B14F-4D97-AF65-F5344CB8AC3E}">
        <p14:creationId xmlns:p14="http://schemas.microsoft.com/office/powerpoint/2010/main" val="3033264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B68A9E-C583-862A-B7DE-E40409FBAB5E}"/>
              </a:ext>
            </a:extLst>
          </p:cNvPr>
          <p:cNvSpPr>
            <a:spLocks noGrp="1"/>
          </p:cNvSpPr>
          <p:nvPr>
            <p:ph type="title"/>
          </p:nvPr>
        </p:nvSpPr>
        <p:spPr/>
        <p:txBody>
          <a:bodyPr/>
          <a:lstStyle/>
          <a:p>
            <a:pPr marL="0" lvl="0" indent="0" rtl="0">
              <a:spcBef>
                <a:spcPts val="0"/>
              </a:spcBef>
              <a:spcAft>
                <a:spcPts val="0"/>
              </a:spcAft>
              <a:buNone/>
            </a:pPr>
            <a:r>
              <a:rPr lang="fr-FR" sz="2800" dirty="0"/>
              <a:t>Écriture des requêtes </a:t>
            </a:r>
            <a:r>
              <a:rPr lang="fr-FR" sz="2800" u="sng" dirty="0"/>
              <a:t>utiles</a:t>
            </a:r>
            <a:endParaRPr lang="fr-FR" sz="2800" dirty="0"/>
          </a:p>
        </p:txBody>
      </p:sp>
      <p:pic>
        <p:nvPicPr>
          <p:cNvPr id="3" name="Image 2">
            <a:extLst>
              <a:ext uri="{FF2B5EF4-FFF2-40B4-BE49-F238E27FC236}">
                <a16:creationId xmlns:a16="http://schemas.microsoft.com/office/drawing/2014/main" id="{B6882355-4A3B-6BF7-04D1-83BD190ED5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368" y="1661831"/>
            <a:ext cx="4608946" cy="2886992"/>
          </a:xfrm>
          <a:prstGeom prst="rect">
            <a:avLst/>
          </a:prstGeom>
        </p:spPr>
      </p:pic>
      <p:pic>
        <p:nvPicPr>
          <p:cNvPr id="4" name="Image 3">
            <a:extLst>
              <a:ext uri="{FF2B5EF4-FFF2-40B4-BE49-F238E27FC236}">
                <a16:creationId xmlns:a16="http://schemas.microsoft.com/office/drawing/2014/main" id="{F19336A1-8AB7-6619-EC41-9132173BA8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7446" y="1661831"/>
            <a:ext cx="4619186" cy="2886991"/>
          </a:xfrm>
          <a:prstGeom prst="rect">
            <a:avLst/>
          </a:prstGeom>
        </p:spPr>
      </p:pic>
    </p:spTree>
    <p:extLst>
      <p:ext uri="{BB962C8B-B14F-4D97-AF65-F5344CB8AC3E}">
        <p14:creationId xmlns:p14="http://schemas.microsoft.com/office/powerpoint/2010/main" val="478948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4878659" y="3448866"/>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1"/>
          <p:cNvSpPr/>
          <p:nvPr/>
        </p:nvSpPr>
        <p:spPr>
          <a:xfrm>
            <a:off x="3521749" y="3448866"/>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487865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cxnSp>
        <p:nvCxnSpPr>
          <p:cNvPr id="1417" name="Google Shape;1417;p41"/>
          <p:cNvCxnSpPr>
            <a:stCxn id="1412" idx="0"/>
            <a:endCxn id="1415" idx="1"/>
          </p:cNvCxnSpPr>
          <p:nvPr/>
        </p:nvCxnSpPr>
        <p:spPr>
          <a:xfrm rot="-5400000" flipH="1">
            <a:off x="4200199" y="1931901"/>
            <a:ext cx="372300" cy="984900"/>
          </a:xfrm>
          <a:prstGeom prst="bentConnector4">
            <a:avLst>
              <a:gd name="adj1" fmla="val -63961"/>
              <a:gd name="adj2" fmla="val 68886"/>
            </a:avLst>
          </a:prstGeom>
          <a:noFill/>
          <a:ln w="19050" cap="flat" cmpd="sng">
            <a:solidFill>
              <a:schemeClr val="dk1"/>
            </a:solidFill>
            <a:prstDash val="solid"/>
            <a:round/>
            <a:headEnd type="none" w="med" len="med"/>
            <a:tailEnd type="none" w="med" len="med"/>
          </a:ln>
        </p:spPr>
      </p:cxnSp>
      <p:cxnSp>
        <p:nvCxnSpPr>
          <p:cNvPr id="1418" name="Google Shape;1418;p41"/>
          <p:cNvCxnSpPr>
            <a:stCxn id="1415" idx="3"/>
            <a:endCxn id="1413" idx="0"/>
          </p:cNvCxnSpPr>
          <p:nvPr/>
        </p:nvCxnSpPr>
        <p:spPr>
          <a:xfrm flipH="1">
            <a:off x="5250959" y="2610351"/>
            <a:ext cx="372000" cy="838500"/>
          </a:xfrm>
          <a:prstGeom prst="bentConnector4">
            <a:avLst>
              <a:gd name="adj1" fmla="val -64012"/>
              <a:gd name="adj2" fmla="val 72192"/>
            </a:avLst>
          </a:prstGeom>
          <a:noFill/>
          <a:ln w="19050" cap="flat" cmpd="sng">
            <a:solidFill>
              <a:schemeClr val="dk1"/>
            </a:solidFill>
            <a:prstDash val="solid"/>
            <a:round/>
            <a:headEnd type="none" w="med" len="med"/>
            <a:tailEnd type="none" w="med" len="med"/>
          </a:ln>
        </p:spPr>
      </p:cxnSp>
      <p:cxnSp>
        <p:nvCxnSpPr>
          <p:cNvPr id="1419" name="Google Shape;1419;p41"/>
          <p:cNvCxnSpPr>
            <a:stCxn id="1413" idx="2"/>
            <a:endCxn id="1414" idx="3"/>
          </p:cNvCxnSpPr>
          <p:nvPr/>
        </p:nvCxnSpPr>
        <p:spPr>
          <a:xfrm rot="5400000" flipH="1">
            <a:off x="4572359" y="3514716"/>
            <a:ext cx="372000" cy="984900"/>
          </a:xfrm>
          <a:prstGeom prst="bentConnector4">
            <a:avLst>
              <a:gd name="adj1" fmla="val -64012"/>
              <a:gd name="adj2" fmla="val 68886"/>
            </a:avLst>
          </a:prstGeom>
          <a:noFill/>
          <a:ln w="19050" cap="flat" cmpd="sng">
            <a:solidFill>
              <a:schemeClr val="dk1"/>
            </a:solidFill>
            <a:prstDash val="solid"/>
            <a:round/>
            <a:headEnd type="none" w="med" len="med"/>
            <a:tailEnd type="none" w="med" len="med"/>
          </a:ln>
        </p:spPr>
      </p:cxnSp>
      <p:cxnSp>
        <p:nvCxnSpPr>
          <p:cNvPr id="1420" name="Google Shape;1420;p41"/>
          <p:cNvCxnSpPr>
            <a:stCxn id="1414" idx="1"/>
            <a:endCxn id="1412" idx="2"/>
          </p:cNvCxnSpPr>
          <p:nvPr/>
        </p:nvCxnSpPr>
        <p:spPr>
          <a:xfrm rot="10800000" flipH="1">
            <a:off x="3521749" y="2982516"/>
            <a:ext cx="372300" cy="838500"/>
          </a:xfrm>
          <a:prstGeom prst="bentConnector4">
            <a:avLst>
              <a:gd name="adj1" fmla="val -63961"/>
              <a:gd name="adj2" fmla="val 72192"/>
            </a:avLst>
          </a:prstGeom>
          <a:noFill/>
          <a:ln w="19050" cap="flat" cmpd="sng">
            <a:solidFill>
              <a:schemeClr val="dk1"/>
            </a:solidFill>
            <a:prstDash val="solid"/>
            <a:round/>
            <a:headEnd type="none" w="med" len="med"/>
            <a:tailEnd type="none" w="med" len="med"/>
          </a:ln>
        </p:spPr>
      </p:cxnSp>
      <p:sp>
        <p:nvSpPr>
          <p:cNvPr id="1421" name="Google Shape;1421;p41"/>
          <p:cNvSpPr txBox="1">
            <a:spLocks noGrp="1"/>
          </p:cNvSpPr>
          <p:nvPr>
            <p:ph type="subTitle" idx="4294967295"/>
          </p:nvPr>
        </p:nvSpPr>
        <p:spPr>
          <a:xfrm>
            <a:off x="6348451" y="4108141"/>
            <a:ext cx="2028929"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FR" dirty="0"/>
              <a:t>MongoDB &amp; </a:t>
            </a:r>
            <a:r>
              <a:rPr lang="fr-FR" dirty="0" err="1"/>
              <a:t>ElasticSearch</a:t>
            </a:r>
            <a:endParaRPr dirty="0"/>
          </a:p>
        </p:txBody>
      </p:sp>
      <p:sp>
        <p:nvSpPr>
          <p:cNvPr id="1422" name="Google Shape;1422;p41"/>
          <p:cNvSpPr txBox="1">
            <a:spLocks noGrp="1"/>
          </p:cNvSpPr>
          <p:nvPr>
            <p:ph type="title" idx="4294967295"/>
          </p:nvPr>
        </p:nvSpPr>
        <p:spPr>
          <a:xfrm>
            <a:off x="6349250" y="1843536"/>
            <a:ext cx="18987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800" dirty="0" err="1"/>
              <a:t>Dockerisation</a:t>
            </a:r>
            <a:endParaRPr sz="1800" dirty="0"/>
          </a:p>
        </p:txBody>
      </p:sp>
      <p:sp>
        <p:nvSpPr>
          <p:cNvPr id="1423" name="Google Shape;1423;p41"/>
          <p:cNvSpPr txBox="1">
            <a:spLocks noGrp="1"/>
          </p:cNvSpPr>
          <p:nvPr>
            <p:ph type="subTitle" idx="4294967295"/>
          </p:nvPr>
        </p:nvSpPr>
        <p:spPr>
          <a:xfrm>
            <a:off x="6349250" y="2148699"/>
            <a:ext cx="2245186"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Mettre en place un conteneur Docker englobant mongodb, kibana, elasticsearch</a:t>
            </a:r>
            <a:endParaRPr dirty="0"/>
          </a:p>
        </p:txBody>
      </p:sp>
      <p:sp>
        <p:nvSpPr>
          <p:cNvPr id="1424" name="Google Shape;1424;p41"/>
          <p:cNvSpPr txBox="1">
            <a:spLocks noGrp="1"/>
          </p:cNvSpPr>
          <p:nvPr>
            <p:ph type="title" idx="4294967295"/>
          </p:nvPr>
        </p:nvSpPr>
        <p:spPr>
          <a:xfrm>
            <a:off x="6348452" y="3803002"/>
            <a:ext cx="202893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Écriture des requêtes </a:t>
            </a:r>
            <a:r>
              <a:rPr lang="en" sz="1800" u="sng" dirty="0"/>
              <a:t>utiles</a:t>
            </a:r>
            <a:endParaRPr sz="1800" dirty="0"/>
          </a:p>
        </p:txBody>
      </p:sp>
      <p:sp>
        <p:nvSpPr>
          <p:cNvPr id="1425" name="Google Shape;1425;p41"/>
          <p:cNvSpPr txBox="1">
            <a:spLocks noGrp="1"/>
          </p:cNvSpPr>
          <p:nvPr>
            <p:ph type="title" idx="4294967295"/>
          </p:nvPr>
        </p:nvSpPr>
        <p:spPr>
          <a:xfrm>
            <a:off x="896750" y="3502171"/>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Rapport &amp; Présentation</a:t>
            </a:r>
            <a:endParaRPr sz="1800" dirty="0"/>
          </a:p>
        </p:txBody>
      </p:sp>
      <p:sp>
        <p:nvSpPr>
          <p:cNvPr id="1426" name="Google Shape;1426;p41"/>
          <p:cNvSpPr txBox="1">
            <a:spLocks noGrp="1"/>
          </p:cNvSpPr>
          <p:nvPr>
            <p:ph type="subTitle" idx="4294967295"/>
          </p:nvPr>
        </p:nvSpPr>
        <p:spPr>
          <a:xfrm>
            <a:off x="434109" y="3807308"/>
            <a:ext cx="2361441"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dirty="0"/>
              <a:t>Pour que toutes personnes extérieur puisse comprendre nos travaux</a:t>
            </a:r>
            <a:endParaRPr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29" name="Google Shape;1429;p41"/>
          <p:cNvGrpSpPr/>
          <p:nvPr/>
        </p:nvGrpSpPr>
        <p:grpSpPr>
          <a:xfrm>
            <a:off x="3701877" y="3546690"/>
            <a:ext cx="384044" cy="548652"/>
            <a:chOff x="1880280" y="1139760"/>
            <a:chExt cx="256320" cy="378720"/>
          </a:xfrm>
        </p:grpSpPr>
        <p:sp>
          <p:nvSpPr>
            <p:cNvPr id="1430" name="Google Shape;1430;p41"/>
            <p:cNvSpPr/>
            <p:nvPr/>
          </p:nvSpPr>
          <p:spPr>
            <a:xfrm>
              <a:off x="1885680" y="1169640"/>
              <a:ext cx="245160" cy="343440"/>
            </a:xfrm>
            <a:custGeom>
              <a:avLst/>
              <a:gdLst/>
              <a:ahLst/>
              <a:cxnLst/>
              <a:rect l="l" t="t" r="r" b="b"/>
              <a:pathLst>
                <a:path w="681" h="954" extrusionOk="0">
                  <a:moveTo>
                    <a:pt x="681" y="919"/>
                  </a:moveTo>
                  <a:cubicBezTo>
                    <a:pt x="681" y="938"/>
                    <a:pt x="666" y="954"/>
                    <a:pt x="647" y="954"/>
                  </a:cubicBezTo>
                  <a:lnTo>
                    <a:pt x="34" y="954"/>
                  </a:lnTo>
                  <a:cubicBezTo>
                    <a:pt x="16" y="954"/>
                    <a:pt x="0" y="938"/>
                    <a:pt x="0" y="919"/>
                  </a:cubicBezTo>
                  <a:lnTo>
                    <a:pt x="0" y="34"/>
                  </a:lnTo>
                  <a:cubicBezTo>
                    <a:pt x="0" y="15"/>
                    <a:pt x="16" y="0"/>
                    <a:pt x="34" y="0"/>
                  </a:cubicBezTo>
                  <a:lnTo>
                    <a:pt x="647" y="0"/>
                  </a:lnTo>
                  <a:cubicBezTo>
                    <a:pt x="666" y="0"/>
                    <a:pt x="681" y="15"/>
                    <a:pt x="681" y="34"/>
                  </a:cubicBezTo>
                  <a:lnTo>
                    <a:pt x="681" y="919"/>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1" name="Google Shape;1431;p41"/>
            <p:cNvSpPr/>
            <p:nvPr/>
          </p:nvSpPr>
          <p:spPr>
            <a:xfrm>
              <a:off x="1910160" y="1188000"/>
              <a:ext cx="196200" cy="300240"/>
            </a:xfrm>
            <a:custGeom>
              <a:avLst/>
              <a:gdLst/>
              <a:ahLst/>
              <a:cxnLst/>
              <a:rect l="l" t="t" r="r" b="b"/>
              <a:pathLst>
                <a:path w="545" h="834" extrusionOk="0">
                  <a:moveTo>
                    <a:pt x="545" y="659"/>
                  </a:moveTo>
                  <a:lnTo>
                    <a:pt x="545" y="13"/>
                  </a:lnTo>
                  <a:cubicBezTo>
                    <a:pt x="545" y="6"/>
                    <a:pt x="540" y="0"/>
                    <a:pt x="533" y="0"/>
                  </a:cubicBezTo>
                  <a:lnTo>
                    <a:pt x="13" y="0"/>
                  </a:lnTo>
                  <a:cubicBezTo>
                    <a:pt x="6" y="0"/>
                    <a:pt x="0" y="6"/>
                    <a:pt x="0" y="13"/>
                  </a:cubicBezTo>
                  <a:lnTo>
                    <a:pt x="0" y="822"/>
                  </a:lnTo>
                  <a:cubicBezTo>
                    <a:pt x="0" y="829"/>
                    <a:pt x="6" y="834"/>
                    <a:pt x="13" y="834"/>
                  </a:cubicBezTo>
                  <a:lnTo>
                    <a:pt x="370" y="834"/>
                  </a:lnTo>
                  <a:cubicBezTo>
                    <a:pt x="373" y="834"/>
                    <a:pt x="376" y="833"/>
                    <a:pt x="379" y="831"/>
                  </a:cubicBezTo>
                  <a:lnTo>
                    <a:pt x="542" y="668"/>
                  </a:lnTo>
                  <a:cubicBezTo>
                    <a:pt x="544" y="665"/>
                    <a:pt x="545" y="662"/>
                    <a:pt x="545" y="65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2" name="Google Shape;1432;p41"/>
            <p:cNvSpPr/>
            <p:nvPr/>
          </p:nvSpPr>
          <p:spPr>
            <a:xfrm>
              <a:off x="1953360" y="1230840"/>
              <a:ext cx="110160" cy="110520"/>
            </a:xfrm>
            <a:custGeom>
              <a:avLst/>
              <a:gdLst/>
              <a:ahLst/>
              <a:cxnLst/>
              <a:rect l="l" t="t" r="r" b="b"/>
              <a:pathLst>
                <a:path w="306" h="307" extrusionOk="0">
                  <a:moveTo>
                    <a:pt x="306" y="154"/>
                  </a:moveTo>
                  <a:cubicBezTo>
                    <a:pt x="306" y="238"/>
                    <a:pt x="237" y="307"/>
                    <a:pt x="153" y="307"/>
                  </a:cubicBezTo>
                  <a:cubicBezTo>
                    <a:pt x="68" y="307"/>
                    <a:pt x="0" y="238"/>
                    <a:pt x="0" y="154"/>
                  </a:cubicBezTo>
                  <a:cubicBezTo>
                    <a:pt x="0" y="69"/>
                    <a:pt x="68" y="0"/>
                    <a:pt x="153" y="0"/>
                  </a:cubicBezTo>
                  <a:cubicBezTo>
                    <a:pt x="237" y="0"/>
                    <a:pt x="306" y="69"/>
                    <a:pt x="306" y="15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3" name="Google Shape;1433;p41"/>
            <p:cNvSpPr/>
            <p:nvPr/>
          </p:nvSpPr>
          <p:spPr>
            <a:xfrm>
              <a:off x="1971720" y="1169640"/>
              <a:ext cx="73440" cy="30600"/>
            </a:xfrm>
            <a:custGeom>
              <a:avLst/>
              <a:gdLst/>
              <a:ahLst/>
              <a:cxnLst/>
              <a:rect l="l" t="t" r="r" b="b"/>
              <a:pathLst>
                <a:path w="204" h="85" extrusionOk="0">
                  <a:moveTo>
                    <a:pt x="192" y="0"/>
                  </a:moveTo>
                  <a:lnTo>
                    <a:pt x="12" y="0"/>
                  </a:lnTo>
                  <a:cubicBezTo>
                    <a:pt x="5" y="0"/>
                    <a:pt x="0" y="6"/>
                    <a:pt x="0" y="13"/>
                  </a:cubicBezTo>
                  <a:lnTo>
                    <a:pt x="0" y="73"/>
                  </a:lnTo>
                  <a:cubicBezTo>
                    <a:pt x="0" y="80"/>
                    <a:pt x="5" y="85"/>
                    <a:pt x="12" y="85"/>
                  </a:cubicBezTo>
                  <a:lnTo>
                    <a:pt x="192" y="85"/>
                  </a:lnTo>
                  <a:cubicBezTo>
                    <a:pt x="198" y="85"/>
                    <a:pt x="204" y="80"/>
                    <a:pt x="204" y="73"/>
                  </a:cubicBezTo>
                  <a:lnTo>
                    <a:pt x="204" y="13"/>
                  </a:lnTo>
                  <a:cubicBezTo>
                    <a:pt x="204" y="6"/>
                    <a:pt x="198" y="0"/>
                    <a:pt x="19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4" name="Google Shape;1434;p41"/>
            <p:cNvSpPr/>
            <p:nvPr/>
          </p:nvSpPr>
          <p:spPr>
            <a:xfrm>
              <a:off x="2045160" y="1427040"/>
              <a:ext cx="60840" cy="60840"/>
            </a:xfrm>
            <a:custGeom>
              <a:avLst/>
              <a:gdLst/>
              <a:ahLst/>
              <a:cxnLst/>
              <a:rect l="l" t="t" r="r" b="b"/>
              <a:pathLst>
                <a:path w="169" h="169" extrusionOk="0">
                  <a:moveTo>
                    <a:pt x="12" y="0"/>
                  </a:moveTo>
                  <a:cubicBezTo>
                    <a:pt x="5" y="0"/>
                    <a:pt x="0" y="6"/>
                    <a:pt x="0" y="13"/>
                  </a:cubicBezTo>
                  <a:lnTo>
                    <a:pt x="0" y="169"/>
                  </a:lnTo>
                  <a:cubicBezTo>
                    <a:pt x="1" y="169"/>
                    <a:pt x="3" y="168"/>
                    <a:pt x="4" y="167"/>
                  </a:cubicBezTo>
                  <a:lnTo>
                    <a:pt x="167" y="4"/>
                  </a:lnTo>
                  <a:cubicBezTo>
                    <a:pt x="168" y="3"/>
                    <a:pt x="168" y="2"/>
                    <a:pt x="169" y="0"/>
                  </a:cubicBezTo>
                  <a:lnTo>
                    <a:pt x="12" y="0"/>
                  </a:ln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5" name="Google Shape;1435;p41"/>
            <p:cNvSpPr/>
            <p:nvPr/>
          </p:nvSpPr>
          <p:spPr>
            <a:xfrm>
              <a:off x="2008440" y="1230840"/>
              <a:ext cx="38880" cy="48960"/>
            </a:xfrm>
            <a:custGeom>
              <a:avLst/>
              <a:gdLst/>
              <a:ahLst/>
              <a:cxnLst/>
              <a:rect l="l" t="t" r="r" b="b"/>
              <a:pathLst>
                <a:path w="108" h="136" extrusionOk="0">
                  <a:moveTo>
                    <a:pt x="108" y="45"/>
                  </a:moveTo>
                  <a:lnTo>
                    <a:pt x="108" y="45"/>
                  </a:lnTo>
                  <a:cubicBezTo>
                    <a:pt x="80" y="18"/>
                    <a:pt x="42" y="0"/>
                    <a:pt x="0" y="0"/>
                  </a:cubicBezTo>
                  <a:lnTo>
                    <a:pt x="0" y="124"/>
                  </a:lnTo>
                  <a:cubicBezTo>
                    <a:pt x="0" y="135"/>
                    <a:pt x="13" y="140"/>
                    <a:pt x="21" y="133"/>
                  </a:cubicBezTo>
                  <a:lnTo>
                    <a:pt x="108" y="45"/>
                  </a:lnTo>
                  <a:close/>
                </a:path>
              </a:pathLst>
            </a:custGeom>
            <a:solidFill>
              <a:srgbClr val="EB6E80"/>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6" name="Google Shape;1436;p41"/>
            <p:cNvSpPr/>
            <p:nvPr/>
          </p:nvSpPr>
          <p:spPr>
            <a:xfrm>
              <a:off x="1880280" y="1139760"/>
              <a:ext cx="256320" cy="378720"/>
            </a:xfrm>
            <a:custGeom>
              <a:avLst/>
              <a:gdLst/>
              <a:ahLst/>
              <a:cxnLst/>
              <a:rect l="l" t="t" r="r" b="b"/>
              <a:pathLst>
                <a:path w="712" h="1052" extrusionOk="0">
                  <a:moveTo>
                    <a:pt x="443" y="153"/>
                  </a:moveTo>
                  <a:lnTo>
                    <a:pt x="269" y="153"/>
                  </a:lnTo>
                  <a:lnTo>
                    <a:pt x="269" y="99"/>
                  </a:lnTo>
                  <a:lnTo>
                    <a:pt x="322" y="99"/>
                  </a:lnTo>
                  <a:lnTo>
                    <a:pt x="322" y="99"/>
                  </a:lnTo>
                  <a:lnTo>
                    <a:pt x="390" y="99"/>
                  </a:lnTo>
                  <a:lnTo>
                    <a:pt x="390" y="99"/>
                  </a:lnTo>
                  <a:lnTo>
                    <a:pt x="443" y="99"/>
                  </a:lnTo>
                  <a:lnTo>
                    <a:pt x="443" y="153"/>
                  </a:lnTo>
                  <a:moveTo>
                    <a:pt x="613" y="150"/>
                  </a:moveTo>
                  <a:lnTo>
                    <a:pt x="613" y="783"/>
                  </a:lnTo>
                  <a:lnTo>
                    <a:pt x="458" y="783"/>
                  </a:lnTo>
                  <a:cubicBezTo>
                    <a:pt x="449" y="783"/>
                    <a:pt x="443" y="790"/>
                    <a:pt x="443" y="798"/>
                  </a:cubicBezTo>
                  <a:lnTo>
                    <a:pt x="443" y="953"/>
                  </a:lnTo>
                  <a:lnTo>
                    <a:pt x="99" y="953"/>
                  </a:lnTo>
                  <a:lnTo>
                    <a:pt x="99" y="150"/>
                  </a:lnTo>
                  <a:lnTo>
                    <a:pt x="238" y="150"/>
                  </a:lnTo>
                  <a:lnTo>
                    <a:pt x="238" y="168"/>
                  </a:lnTo>
                  <a:cubicBezTo>
                    <a:pt x="238" y="177"/>
                    <a:pt x="245" y="184"/>
                    <a:pt x="254" y="184"/>
                  </a:cubicBezTo>
                  <a:lnTo>
                    <a:pt x="458" y="184"/>
                  </a:lnTo>
                  <a:cubicBezTo>
                    <a:pt x="466" y="184"/>
                    <a:pt x="473" y="177"/>
                    <a:pt x="473" y="168"/>
                  </a:cubicBezTo>
                  <a:lnTo>
                    <a:pt x="473" y="150"/>
                  </a:lnTo>
                  <a:lnTo>
                    <a:pt x="613" y="150"/>
                  </a:lnTo>
                  <a:moveTo>
                    <a:pt x="473" y="931"/>
                  </a:moveTo>
                  <a:lnTo>
                    <a:pt x="473" y="814"/>
                  </a:lnTo>
                  <a:lnTo>
                    <a:pt x="591" y="814"/>
                  </a:lnTo>
                  <a:lnTo>
                    <a:pt x="473" y="931"/>
                  </a:lnTo>
                  <a:moveTo>
                    <a:pt x="337" y="49"/>
                  </a:moveTo>
                  <a:cubicBezTo>
                    <a:pt x="337" y="39"/>
                    <a:pt x="346" y="31"/>
                    <a:pt x="356" y="31"/>
                  </a:cubicBezTo>
                  <a:cubicBezTo>
                    <a:pt x="366" y="31"/>
                    <a:pt x="374" y="39"/>
                    <a:pt x="374" y="49"/>
                  </a:cubicBezTo>
                  <a:lnTo>
                    <a:pt x="374" y="68"/>
                  </a:lnTo>
                  <a:lnTo>
                    <a:pt x="337" y="68"/>
                  </a:lnTo>
                  <a:lnTo>
                    <a:pt x="337" y="49"/>
                  </a:lnTo>
                  <a:moveTo>
                    <a:pt x="662" y="68"/>
                  </a:moveTo>
                  <a:lnTo>
                    <a:pt x="405" y="68"/>
                  </a:lnTo>
                  <a:lnTo>
                    <a:pt x="405" y="49"/>
                  </a:lnTo>
                  <a:lnTo>
                    <a:pt x="405" y="49"/>
                  </a:lnTo>
                  <a:cubicBezTo>
                    <a:pt x="405" y="22"/>
                    <a:pt x="383" y="0"/>
                    <a:pt x="356" y="0"/>
                  </a:cubicBezTo>
                  <a:cubicBezTo>
                    <a:pt x="329" y="0"/>
                    <a:pt x="306" y="22"/>
                    <a:pt x="306" y="49"/>
                  </a:cubicBezTo>
                  <a:lnTo>
                    <a:pt x="306" y="68"/>
                  </a:lnTo>
                  <a:lnTo>
                    <a:pt x="192" y="68"/>
                  </a:lnTo>
                  <a:cubicBezTo>
                    <a:pt x="183" y="68"/>
                    <a:pt x="176" y="75"/>
                    <a:pt x="176" y="83"/>
                  </a:cubicBezTo>
                  <a:cubicBezTo>
                    <a:pt x="176" y="92"/>
                    <a:pt x="183" y="99"/>
                    <a:pt x="192" y="99"/>
                  </a:cubicBezTo>
                  <a:lnTo>
                    <a:pt x="238" y="99"/>
                  </a:lnTo>
                  <a:lnTo>
                    <a:pt x="238" y="119"/>
                  </a:lnTo>
                  <a:lnTo>
                    <a:pt x="83" y="119"/>
                  </a:lnTo>
                  <a:cubicBezTo>
                    <a:pt x="75" y="119"/>
                    <a:pt x="68" y="126"/>
                    <a:pt x="68" y="134"/>
                  </a:cubicBezTo>
                  <a:lnTo>
                    <a:pt x="68" y="968"/>
                  </a:lnTo>
                  <a:cubicBezTo>
                    <a:pt x="68" y="977"/>
                    <a:pt x="75" y="984"/>
                    <a:pt x="83" y="984"/>
                  </a:cubicBezTo>
                  <a:lnTo>
                    <a:pt x="458" y="984"/>
                  </a:lnTo>
                  <a:lnTo>
                    <a:pt x="458" y="984"/>
                  </a:lnTo>
                  <a:cubicBezTo>
                    <a:pt x="459" y="984"/>
                    <a:pt x="459" y="984"/>
                    <a:pt x="459" y="984"/>
                  </a:cubicBezTo>
                  <a:cubicBezTo>
                    <a:pt x="460" y="984"/>
                    <a:pt x="460" y="984"/>
                    <a:pt x="460" y="984"/>
                  </a:cubicBezTo>
                  <a:cubicBezTo>
                    <a:pt x="461" y="984"/>
                    <a:pt x="461" y="984"/>
                    <a:pt x="461" y="984"/>
                  </a:cubicBezTo>
                  <a:cubicBezTo>
                    <a:pt x="461" y="983"/>
                    <a:pt x="462" y="983"/>
                    <a:pt x="462" y="983"/>
                  </a:cubicBezTo>
                  <a:lnTo>
                    <a:pt x="462" y="983"/>
                  </a:lnTo>
                  <a:cubicBezTo>
                    <a:pt x="463" y="983"/>
                    <a:pt x="463" y="983"/>
                    <a:pt x="464" y="983"/>
                  </a:cubicBezTo>
                  <a:lnTo>
                    <a:pt x="464" y="983"/>
                  </a:lnTo>
                  <a:cubicBezTo>
                    <a:pt x="464" y="983"/>
                    <a:pt x="464" y="982"/>
                    <a:pt x="465" y="982"/>
                  </a:cubicBezTo>
                  <a:lnTo>
                    <a:pt x="465" y="982"/>
                  </a:lnTo>
                  <a:cubicBezTo>
                    <a:pt x="466" y="982"/>
                    <a:pt x="466" y="982"/>
                    <a:pt x="466" y="981"/>
                  </a:cubicBezTo>
                  <a:lnTo>
                    <a:pt x="467" y="981"/>
                  </a:lnTo>
                  <a:lnTo>
                    <a:pt x="467" y="981"/>
                  </a:lnTo>
                  <a:lnTo>
                    <a:pt x="468" y="980"/>
                  </a:lnTo>
                  <a:cubicBezTo>
                    <a:pt x="468" y="980"/>
                    <a:pt x="469" y="980"/>
                    <a:pt x="469" y="979"/>
                  </a:cubicBezTo>
                  <a:lnTo>
                    <a:pt x="639" y="809"/>
                  </a:lnTo>
                  <a:cubicBezTo>
                    <a:pt x="640" y="809"/>
                    <a:pt x="640" y="808"/>
                    <a:pt x="640" y="808"/>
                  </a:cubicBezTo>
                  <a:cubicBezTo>
                    <a:pt x="641" y="807"/>
                    <a:pt x="641" y="807"/>
                    <a:pt x="641" y="807"/>
                  </a:cubicBezTo>
                  <a:cubicBezTo>
                    <a:pt x="641" y="807"/>
                    <a:pt x="641" y="806"/>
                    <a:pt x="642" y="805"/>
                  </a:cubicBezTo>
                  <a:lnTo>
                    <a:pt x="642" y="805"/>
                  </a:lnTo>
                  <a:cubicBezTo>
                    <a:pt x="642" y="805"/>
                    <a:pt x="642" y="804"/>
                    <a:pt x="643" y="804"/>
                  </a:cubicBezTo>
                  <a:cubicBezTo>
                    <a:pt x="643" y="803"/>
                    <a:pt x="643" y="803"/>
                    <a:pt x="643" y="803"/>
                  </a:cubicBezTo>
                  <a:cubicBezTo>
                    <a:pt x="643" y="803"/>
                    <a:pt x="643" y="802"/>
                    <a:pt x="643" y="801"/>
                  </a:cubicBezTo>
                  <a:lnTo>
                    <a:pt x="643" y="801"/>
                  </a:lnTo>
                  <a:cubicBezTo>
                    <a:pt x="643" y="800"/>
                    <a:pt x="644" y="800"/>
                    <a:pt x="644" y="799"/>
                  </a:cubicBezTo>
                  <a:lnTo>
                    <a:pt x="644" y="799"/>
                  </a:lnTo>
                  <a:lnTo>
                    <a:pt x="644" y="798"/>
                  </a:lnTo>
                  <a:lnTo>
                    <a:pt x="644" y="134"/>
                  </a:lnTo>
                  <a:cubicBezTo>
                    <a:pt x="644" y="126"/>
                    <a:pt x="637" y="119"/>
                    <a:pt x="628" y="119"/>
                  </a:cubicBezTo>
                  <a:lnTo>
                    <a:pt x="473" y="119"/>
                  </a:lnTo>
                  <a:lnTo>
                    <a:pt x="473" y="99"/>
                  </a:lnTo>
                  <a:lnTo>
                    <a:pt x="662" y="99"/>
                  </a:lnTo>
                  <a:cubicBezTo>
                    <a:pt x="673" y="99"/>
                    <a:pt x="681" y="107"/>
                    <a:pt x="681" y="117"/>
                  </a:cubicBezTo>
                  <a:lnTo>
                    <a:pt x="681" y="1002"/>
                  </a:lnTo>
                  <a:cubicBezTo>
                    <a:pt x="681" y="1013"/>
                    <a:pt x="673" y="1021"/>
                    <a:pt x="662" y="1021"/>
                  </a:cubicBezTo>
                  <a:lnTo>
                    <a:pt x="49" y="1021"/>
                  </a:lnTo>
                  <a:cubicBezTo>
                    <a:pt x="39" y="1021"/>
                    <a:pt x="31" y="1013"/>
                    <a:pt x="31" y="1002"/>
                  </a:cubicBezTo>
                  <a:lnTo>
                    <a:pt x="31" y="117"/>
                  </a:lnTo>
                  <a:cubicBezTo>
                    <a:pt x="31" y="107"/>
                    <a:pt x="39" y="99"/>
                    <a:pt x="49" y="99"/>
                  </a:cubicBezTo>
                  <a:lnTo>
                    <a:pt x="130" y="99"/>
                  </a:lnTo>
                  <a:cubicBezTo>
                    <a:pt x="138" y="99"/>
                    <a:pt x="145" y="92"/>
                    <a:pt x="145" y="83"/>
                  </a:cubicBezTo>
                  <a:cubicBezTo>
                    <a:pt x="145" y="75"/>
                    <a:pt x="138" y="68"/>
                    <a:pt x="130" y="68"/>
                  </a:cubicBezTo>
                  <a:lnTo>
                    <a:pt x="49" y="68"/>
                  </a:lnTo>
                  <a:cubicBezTo>
                    <a:pt x="22" y="68"/>
                    <a:pt x="0" y="90"/>
                    <a:pt x="0" y="117"/>
                  </a:cubicBezTo>
                  <a:lnTo>
                    <a:pt x="0" y="1002"/>
                  </a:lnTo>
                  <a:cubicBezTo>
                    <a:pt x="0" y="1030"/>
                    <a:pt x="22" y="1052"/>
                    <a:pt x="49" y="1052"/>
                  </a:cubicBezTo>
                  <a:lnTo>
                    <a:pt x="662" y="1052"/>
                  </a:lnTo>
                  <a:cubicBezTo>
                    <a:pt x="690" y="1052"/>
                    <a:pt x="712" y="1030"/>
                    <a:pt x="712" y="1002"/>
                  </a:cubicBezTo>
                  <a:lnTo>
                    <a:pt x="712" y="117"/>
                  </a:lnTo>
                  <a:cubicBezTo>
                    <a:pt x="712" y="90"/>
                    <a:pt x="690" y="68"/>
                    <a:pt x="662" y="6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7" name="Google Shape;1437;p41"/>
            <p:cNvSpPr/>
            <p:nvPr/>
          </p:nvSpPr>
          <p:spPr>
            <a:xfrm>
              <a:off x="1947600" y="1225440"/>
              <a:ext cx="121320" cy="121320"/>
            </a:xfrm>
            <a:custGeom>
              <a:avLst/>
              <a:gdLst/>
              <a:ahLst/>
              <a:cxnLst/>
              <a:rect l="l" t="t" r="r" b="b"/>
              <a:pathLst>
                <a:path w="337" h="337" extrusionOk="0">
                  <a:moveTo>
                    <a:pt x="169" y="306"/>
                  </a:moveTo>
                  <a:cubicBezTo>
                    <a:pt x="93" y="306"/>
                    <a:pt x="31" y="245"/>
                    <a:pt x="31" y="169"/>
                  </a:cubicBezTo>
                  <a:cubicBezTo>
                    <a:pt x="31" y="98"/>
                    <a:pt x="85" y="39"/>
                    <a:pt x="153" y="32"/>
                  </a:cubicBezTo>
                  <a:lnTo>
                    <a:pt x="153" y="169"/>
                  </a:lnTo>
                  <a:cubicBezTo>
                    <a:pt x="153" y="175"/>
                    <a:pt x="157" y="181"/>
                    <a:pt x="163" y="183"/>
                  </a:cubicBezTo>
                  <a:cubicBezTo>
                    <a:pt x="165" y="184"/>
                    <a:pt x="167" y="184"/>
                    <a:pt x="169" y="184"/>
                  </a:cubicBezTo>
                  <a:cubicBezTo>
                    <a:pt x="173" y="184"/>
                    <a:pt x="177" y="182"/>
                    <a:pt x="180" y="180"/>
                  </a:cubicBezTo>
                  <a:lnTo>
                    <a:pt x="276" y="83"/>
                  </a:lnTo>
                  <a:cubicBezTo>
                    <a:pt x="295" y="106"/>
                    <a:pt x="307" y="136"/>
                    <a:pt x="307" y="169"/>
                  </a:cubicBezTo>
                  <a:cubicBezTo>
                    <a:pt x="307" y="245"/>
                    <a:pt x="245" y="306"/>
                    <a:pt x="169" y="306"/>
                  </a:cubicBezTo>
                  <a:moveTo>
                    <a:pt x="184" y="32"/>
                  </a:moveTo>
                  <a:cubicBezTo>
                    <a:pt x="211" y="35"/>
                    <a:pt x="235" y="45"/>
                    <a:pt x="255" y="61"/>
                  </a:cubicBezTo>
                  <a:lnTo>
                    <a:pt x="184" y="131"/>
                  </a:lnTo>
                  <a:lnTo>
                    <a:pt x="184" y="32"/>
                  </a:lnTo>
                  <a:moveTo>
                    <a:pt x="287" y="48"/>
                  </a:moveTo>
                  <a:cubicBezTo>
                    <a:pt x="256" y="18"/>
                    <a:pt x="215" y="0"/>
                    <a:pt x="169" y="0"/>
                  </a:cubicBezTo>
                  <a:cubicBezTo>
                    <a:pt x="76" y="0"/>
                    <a:pt x="0" y="76"/>
                    <a:pt x="0" y="169"/>
                  </a:cubicBezTo>
                  <a:cubicBezTo>
                    <a:pt x="0" y="262"/>
                    <a:pt x="76" y="337"/>
                    <a:pt x="169" y="337"/>
                  </a:cubicBezTo>
                  <a:cubicBezTo>
                    <a:pt x="262" y="337"/>
                    <a:pt x="337" y="262"/>
                    <a:pt x="337" y="169"/>
                  </a:cubicBezTo>
                  <a:cubicBezTo>
                    <a:pt x="337" y="123"/>
                    <a:pt x="319" y="81"/>
                    <a:pt x="289" y="51"/>
                  </a:cubicBezTo>
                  <a:cubicBezTo>
                    <a:pt x="289" y="50"/>
                    <a:pt x="288" y="50"/>
                    <a:pt x="288" y="49"/>
                  </a:cubicBezTo>
                  <a:cubicBezTo>
                    <a:pt x="288" y="49"/>
                    <a:pt x="287" y="49"/>
                    <a:pt x="287" y="4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8" name="Google Shape;1438;p41"/>
            <p:cNvSpPr/>
            <p:nvPr/>
          </p:nvSpPr>
          <p:spPr>
            <a:xfrm>
              <a:off x="1929240" y="1372680"/>
              <a:ext cx="35640" cy="10800"/>
            </a:xfrm>
            <a:custGeom>
              <a:avLst/>
              <a:gdLst/>
              <a:ahLst/>
              <a:cxnLst/>
              <a:rect l="l" t="t" r="r" b="b"/>
              <a:pathLst>
                <a:path w="99" h="30" extrusionOk="0">
                  <a:moveTo>
                    <a:pt x="16" y="30"/>
                  </a:moveTo>
                  <a:lnTo>
                    <a:pt x="84" y="30"/>
                  </a:lnTo>
                  <a:cubicBezTo>
                    <a:pt x="92" y="30"/>
                    <a:pt x="99" y="23"/>
                    <a:pt x="99" y="15"/>
                  </a:cubicBezTo>
                  <a:cubicBezTo>
                    <a:pt x="99" y="6"/>
                    <a:pt x="92" y="0"/>
                    <a:pt x="84" y="0"/>
                  </a:cubicBezTo>
                  <a:lnTo>
                    <a:pt x="16" y="0"/>
                  </a:lnTo>
                  <a:cubicBezTo>
                    <a:pt x="7" y="0"/>
                    <a:pt x="0" y="6"/>
                    <a:pt x="0" y="15"/>
                  </a:cubicBezTo>
                  <a:cubicBezTo>
                    <a:pt x="0" y="23"/>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9" name="Google Shape;1439;p41"/>
            <p:cNvSpPr/>
            <p:nvPr/>
          </p:nvSpPr>
          <p:spPr>
            <a:xfrm>
              <a:off x="1929240" y="1397160"/>
              <a:ext cx="84600" cy="11160"/>
            </a:xfrm>
            <a:custGeom>
              <a:avLst/>
              <a:gdLst/>
              <a:ahLst/>
              <a:cxnLst/>
              <a:rect l="l" t="t" r="r" b="b"/>
              <a:pathLst>
                <a:path w="235" h="31" extrusionOk="0">
                  <a:moveTo>
                    <a:pt x="220" y="0"/>
                  </a:moveTo>
                  <a:lnTo>
                    <a:pt x="16" y="0"/>
                  </a:lnTo>
                  <a:cubicBezTo>
                    <a:pt x="7" y="0"/>
                    <a:pt x="0" y="7"/>
                    <a:pt x="0" y="15"/>
                  </a:cubicBezTo>
                  <a:cubicBezTo>
                    <a:pt x="0" y="24"/>
                    <a:pt x="7" y="31"/>
                    <a:pt x="16" y="31"/>
                  </a:cubicBezTo>
                  <a:lnTo>
                    <a:pt x="220" y="31"/>
                  </a:lnTo>
                  <a:cubicBezTo>
                    <a:pt x="228" y="31"/>
                    <a:pt x="235" y="24"/>
                    <a:pt x="235" y="15"/>
                  </a:cubicBezTo>
                  <a:cubicBezTo>
                    <a:pt x="235" y="7"/>
                    <a:pt x="228" y="0"/>
                    <a:pt x="22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0" name="Google Shape;1440;p41"/>
            <p:cNvSpPr/>
            <p:nvPr/>
          </p:nvSpPr>
          <p:spPr>
            <a:xfrm>
              <a:off x="1929240" y="1433880"/>
              <a:ext cx="35640" cy="35640"/>
            </a:xfrm>
            <a:custGeom>
              <a:avLst/>
              <a:gdLst/>
              <a:ahLst/>
              <a:cxnLst/>
              <a:rect l="l" t="t" r="r" b="b"/>
              <a:pathLst>
                <a:path w="99" h="99" extrusionOk="0">
                  <a:moveTo>
                    <a:pt x="68" y="68"/>
                  </a:moveTo>
                  <a:lnTo>
                    <a:pt x="31" y="68"/>
                  </a:lnTo>
                  <a:lnTo>
                    <a:pt x="31" y="31"/>
                  </a:lnTo>
                  <a:lnTo>
                    <a:pt x="68" y="31"/>
                  </a:lnTo>
                  <a:lnTo>
                    <a:pt x="68" y="68"/>
                  </a:lnTo>
                  <a:moveTo>
                    <a:pt x="84" y="0"/>
                  </a:moveTo>
                  <a:lnTo>
                    <a:pt x="16" y="0"/>
                  </a:lnTo>
                  <a:cubicBezTo>
                    <a:pt x="7" y="0"/>
                    <a:pt x="0" y="7"/>
                    <a:pt x="0" y="15"/>
                  </a:cubicBezTo>
                  <a:lnTo>
                    <a:pt x="0" y="83"/>
                  </a:lnTo>
                  <a:cubicBezTo>
                    <a:pt x="0" y="92"/>
                    <a:pt x="7" y="99"/>
                    <a:pt x="16" y="99"/>
                  </a:cubicBezTo>
                  <a:lnTo>
                    <a:pt x="84" y="99"/>
                  </a:lnTo>
                  <a:cubicBezTo>
                    <a:pt x="92" y="99"/>
                    <a:pt x="99" y="92"/>
                    <a:pt x="99" y="83"/>
                  </a:cubicBezTo>
                  <a:lnTo>
                    <a:pt x="99" y="15"/>
                  </a:lnTo>
                  <a:cubicBezTo>
                    <a:pt x="99" y="7"/>
                    <a:pt x="92"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41" name="Google Shape;1441;p41"/>
          <p:cNvGrpSpPr/>
          <p:nvPr/>
        </p:nvGrpSpPr>
        <p:grpSpPr>
          <a:xfrm>
            <a:off x="5012591" y="2336025"/>
            <a:ext cx="476437" cy="548652"/>
            <a:chOff x="8714520" y="1139760"/>
            <a:chExt cx="329760" cy="378720"/>
          </a:xfrm>
        </p:grpSpPr>
        <p:sp>
          <p:nvSpPr>
            <p:cNvPr id="1442" name="Google Shape;1442;p41"/>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41"/>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41"/>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41"/>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41"/>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41"/>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41"/>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41"/>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41"/>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41"/>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41"/>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41"/>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41"/>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41"/>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41"/>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41"/>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41"/>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41"/>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41"/>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41"/>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41"/>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41"/>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41"/>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41"/>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41"/>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41"/>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41"/>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41"/>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83" name="Google Shape;1483;p41"/>
          <p:cNvGrpSpPr/>
          <p:nvPr/>
        </p:nvGrpSpPr>
        <p:grpSpPr>
          <a:xfrm>
            <a:off x="4976499" y="3627742"/>
            <a:ext cx="548620" cy="386547"/>
            <a:chOff x="7803360" y="4187880"/>
            <a:chExt cx="430560" cy="304920"/>
          </a:xfrm>
        </p:grpSpPr>
        <p:sp>
          <p:nvSpPr>
            <p:cNvPr id="1484" name="Google Shape;1484;p41"/>
            <p:cNvSpPr/>
            <p:nvPr/>
          </p:nvSpPr>
          <p:spPr>
            <a:xfrm>
              <a:off x="7830720" y="4194000"/>
              <a:ext cx="375840" cy="246240"/>
            </a:xfrm>
            <a:custGeom>
              <a:avLst/>
              <a:gdLst/>
              <a:ahLst/>
              <a:cxnLst/>
              <a:rect l="l" t="t" r="r" b="b"/>
              <a:pathLst>
                <a:path w="1044" h="684" extrusionOk="0">
                  <a:moveTo>
                    <a:pt x="0" y="684"/>
                  </a:moveTo>
                  <a:lnTo>
                    <a:pt x="0" y="78"/>
                  </a:lnTo>
                  <a:cubicBezTo>
                    <a:pt x="0" y="35"/>
                    <a:pt x="34" y="0"/>
                    <a:pt x="77" y="0"/>
                  </a:cubicBezTo>
                  <a:lnTo>
                    <a:pt x="967" y="0"/>
                  </a:lnTo>
                  <a:cubicBezTo>
                    <a:pt x="1009" y="0"/>
                    <a:pt x="1044" y="35"/>
                    <a:pt x="1044" y="78"/>
                  </a:cubicBezTo>
                  <a:lnTo>
                    <a:pt x="1044" y="684"/>
                  </a:lnTo>
                  <a:lnTo>
                    <a:pt x="0" y="684"/>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5" name="Google Shape;1485;p41"/>
            <p:cNvSpPr/>
            <p:nvPr/>
          </p:nvSpPr>
          <p:spPr>
            <a:xfrm>
              <a:off x="7858440" y="4222080"/>
              <a:ext cx="320400" cy="208800"/>
            </a:xfrm>
            <a:custGeom>
              <a:avLst/>
              <a:gdLst/>
              <a:ahLst/>
              <a:cxnLst/>
              <a:rect l="l" t="t" r="r" b="b"/>
              <a:pathLst>
                <a:path w="890" h="580" extrusionOk="0">
                  <a:moveTo>
                    <a:pt x="890" y="566"/>
                  </a:moveTo>
                  <a:lnTo>
                    <a:pt x="890" y="14"/>
                  </a:lnTo>
                  <a:cubicBezTo>
                    <a:pt x="890" y="6"/>
                    <a:pt x="883" y="0"/>
                    <a:pt x="876" y="0"/>
                  </a:cubicBezTo>
                  <a:lnTo>
                    <a:pt x="14" y="0"/>
                  </a:lnTo>
                  <a:cubicBezTo>
                    <a:pt x="6" y="0"/>
                    <a:pt x="0" y="6"/>
                    <a:pt x="0" y="14"/>
                  </a:cubicBezTo>
                  <a:lnTo>
                    <a:pt x="0" y="566"/>
                  </a:lnTo>
                  <a:cubicBezTo>
                    <a:pt x="0" y="574"/>
                    <a:pt x="6" y="580"/>
                    <a:pt x="14" y="580"/>
                  </a:cubicBezTo>
                  <a:lnTo>
                    <a:pt x="876" y="580"/>
                  </a:lnTo>
                  <a:cubicBezTo>
                    <a:pt x="883" y="580"/>
                    <a:pt x="890" y="574"/>
                    <a:pt x="890" y="56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6" name="Google Shape;1486;p41"/>
            <p:cNvSpPr/>
            <p:nvPr/>
          </p:nvSpPr>
          <p:spPr>
            <a:xfrm>
              <a:off x="7900200" y="4312440"/>
              <a:ext cx="27720" cy="28080"/>
            </a:xfrm>
            <a:custGeom>
              <a:avLst/>
              <a:gdLst/>
              <a:ahLst/>
              <a:cxnLst/>
              <a:rect l="l" t="t" r="r" b="b"/>
              <a:pathLst>
                <a:path w="77" h="78" extrusionOk="0">
                  <a:moveTo>
                    <a:pt x="77" y="39"/>
                  </a:moveTo>
                  <a:cubicBezTo>
                    <a:pt x="77" y="60"/>
                    <a:pt x="60" y="78"/>
                    <a:pt x="39" y="78"/>
                  </a:cubicBezTo>
                  <a:cubicBezTo>
                    <a:pt x="17" y="78"/>
                    <a:pt x="0" y="60"/>
                    <a:pt x="0" y="39"/>
                  </a:cubicBezTo>
                  <a:cubicBezTo>
                    <a:pt x="0" y="18"/>
                    <a:pt x="17" y="0"/>
                    <a:pt x="39" y="0"/>
                  </a:cubicBezTo>
                  <a:cubicBezTo>
                    <a:pt x="60" y="0"/>
                    <a:pt x="77" y="18"/>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7" name="Google Shape;1487;p41"/>
            <p:cNvSpPr/>
            <p:nvPr/>
          </p:nvSpPr>
          <p:spPr>
            <a:xfrm>
              <a:off x="7969680" y="4354200"/>
              <a:ext cx="28080" cy="28080"/>
            </a:xfrm>
            <a:custGeom>
              <a:avLst/>
              <a:gdLst/>
              <a:ahLst/>
              <a:cxnLst/>
              <a:rect l="l" t="t" r="r" b="b"/>
              <a:pathLst>
                <a:path w="78" h="78" extrusionOk="0">
                  <a:moveTo>
                    <a:pt x="78" y="39"/>
                  </a:moveTo>
                  <a:cubicBezTo>
                    <a:pt x="78" y="60"/>
                    <a:pt x="60" y="78"/>
                    <a:pt x="39" y="78"/>
                  </a:cubicBezTo>
                  <a:cubicBezTo>
                    <a:pt x="18" y="78"/>
                    <a:pt x="0" y="60"/>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8" name="Google Shape;1488;p41"/>
            <p:cNvSpPr/>
            <p:nvPr/>
          </p:nvSpPr>
          <p:spPr>
            <a:xfrm>
              <a:off x="8039520" y="4284720"/>
              <a:ext cx="27720" cy="27720"/>
            </a:xfrm>
            <a:custGeom>
              <a:avLst/>
              <a:gdLst/>
              <a:ahLst/>
              <a:cxnLst/>
              <a:rect l="l" t="t" r="r" b="b"/>
              <a:pathLst>
                <a:path w="77" h="77" extrusionOk="0">
                  <a:moveTo>
                    <a:pt x="77" y="39"/>
                  </a:moveTo>
                  <a:cubicBezTo>
                    <a:pt x="77" y="60"/>
                    <a:pt x="60" y="77"/>
                    <a:pt x="38" y="77"/>
                  </a:cubicBezTo>
                  <a:cubicBezTo>
                    <a:pt x="17" y="77"/>
                    <a:pt x="0" y="60"/>
                    <a:pt x="0" y="39"/>
                  </a:cubicBezTo>
                  <a:cubicBezTo>
                    <a:pt x="0" y="17"/>
                    <a:pt x="17" y="0"/>
                    <a:pt x="38" y="0"/>
                  </a:cubicBezTo>
                  <a:cubicBezTo>
                    <a:pt x="60" y="0"/>
                    <a:pt x="77" y="17"/>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9" name="Google Shape;1489;p41"/>
            <p:cNvSpPr/>
            <p:nvPr/>
          </p:nvSpPr>
          <p:spPr>
            <a:xfrm>
              <a:off x="8109000" y="4256640"/>
              <a:ext cx="28080" cy="28080"/>
            </a:xfrm>
            <a:custGeom>
              <a:avLst/>
              <a:gdLst/>
              <a:ahLst/>
              <a:cxnLst/>
              <a:rect l="l" t="t" r="r" b="b"/>
              <a:pathLst>
                <a:path w="78" h="78" extrusionOk="0">
                  <a:moveTo>
                    <a:pt x="78" y="39"/>
                  </a:moveTo>
                  <a:cubicBezTo>
                    <a:pt x="78" y="61"/>
                    <a:pt x="60" y="78"/>
                    <a:pt x="39" y="78"/>
                  </a:cubicBezTo>
                  <a:cubicBezTo>
                    <a:pt x="18" y="78"/>
                    <a:pt x="0" y="61"/>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0" name="Google Shape;1490;p41"/>
            <p:cNvSpPr/>
            <p:nvPr/>
          </p:nvSpPr>
          <p:spPr>
            <a:xfrm>
              <a:off x="7809480" y="4430880"/>
              <a:ext cx="417960" cy="55800"/>
            </a:xfrm>
            <a:custGeom>
              <a:avLst/>
              <a:gdLst/>
              <a:ahLst/>
              <a:cxnLst/>
              <a:rect l="l" t="t" r="r" b="b"/>
              <a:pathLst>
                <a:path w="1161" h="155" extrusionOk="0">
                  <a:moveTo>
                    <a:pt x="1161" y="14"/>
                  </a:moveTo>
                  <a:lnTo>
                    <a:pt x="1161" y="77"/>
                  </a:lnTo>
                  <a:cubicBezTo>
                    <a:pt x="1161" y="120"/>
                    <a:pt x="1126" y="155"/>
                    <a:pt x="1084" y="155"/>
                  </a:cubicBezTo>
                  <a:lnTo>
                    <a:pt x="78" y="155"/>
                  </a:lnTo>
                  <a:cubicBezTo>
                    <a:pt x="35" y="155"/>
                    <a:pt x="0" y="120"/>
                    <a:pt x="0" y="77"/>
                  </a:cubicBezTo>
                  <a:lnTo>
                    <a:pt x="0" y="14"/>
                  </a:lnTo>
                  <a:cubicBezTo>
                    <a:pt x="0" y="6"/>
                    <a:pt x="7" y="0"/>
                    <a:pt x="14" y="0"/>
                  </a:cubicBezTo>
                  <a:lnTo>
                    <a:pt x="1147" y="0"/>
                  </a:lnTo>
                  <a:cubicBezTo>
                    <a:pt x="1155" y="0"/>
                    <a:pt x="1161" y="6"/>
                    <a:pt x="1161" y="14"/>
                  </a:cubicBezTo>
                  <a:close/>
                </a:path>
              </a:pathLst>
            </a:custGeom>
            <a:solidFill>
              <a:srgbClr val="008F95"/>
            </a:solidFill>
            <a:ln>
              <a:noFill/>
            </a:ln>
          </p:spPr>
          <p:txBody>
            <a:bodyPr spcFirstLastPara="1" wrap="square" lIns="90000" tIns="10800" rIns="90000" bIns="10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1" name="Google Shape;1491;p41"/>
            <p:cNvSpPr/>
            <p:nvPr/>
          </p:nvSpPr>
          <p:spPr>
            <a:xfrm>
              <a:off x="7971480" y="4430880"/>
              <a:ext cx="94680" cy="27720"/>
            </a:xfrm>
            <a:custGeom>
              <a:avLst/>
              <a:gdLst/>
              <a:ahLst/>
              <a:cxnLst/>
              <a:rect l="l" t="t" r="r" b="b"/>
              <a:pathLst>
                <a:path w="263" h="77" extrusionOk="0">
                  <a:moveTo>
                    <a:pt x="0" y="17"/>
                  </a:moveTo>
                  <a:lnTo>
                    <a:pt x="12" y="67"/>
                  </a:lnTo>
                  <a:cubicBezTo>
                    <a:pt x="14" y="73"/>
                    <a:pt x="19" y="77"/>
                    <a:pt x="26" y="77"/>
                  </a:cubicBezTo>
                  <a:lnTo>
                    <a:pt x="236" y="77"/>
                  </a:lnTo>
                  <a:cubicBezTo>
                    <a:pt x="242" y="77"/>
                    <a:pt x="248" y="73"/>
                    <a:pt x="249" y="67"/>
                  </a:cubicBezTo>
                  <a:lnTo>
                    <a:pt x="262" y="17"/>
                  </a:lnTo>
                  <a:cubicBezTo>
                    <a:pt x="264" y="9"/>
                    <a:pt x="257" y="0"/>
                    <a:pt x="248" y="0"/>
                  </a:cubicBezTo>
                  <a:lnTo>
                    <a:pt x="13" y="0"/>
                  </a:lnTo>
                  <a:cubicBezTo>
                    <a:pt x="4" y="0"/>
                    <a:pt x="-3" y="9"/>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2" name="Google Shape;1492;p41"/>
            <p:cNvSpPr/>
            <p:nvPr/>
          </p:nvSpPr>
          <p:spPr>
            <a:xfrm>
              <a:off x="7803360" y="4187880"/>
              <a:ext cx="430560" cy="304920"/>
            </a:xfrm>
            <a:custGeom>
              <a:avLst/>
              <a:gdLst/>
              <a:ahLst/>
              <a:cxnLst/>
              <a:rect l="l" t="t" r="r" b="b"/>
              <a:pathLst>
                <a:path w="1196" h="847" extrusionOk="0">
                  <a:moveTo>
                    <a:pt x="700" y="735"/>
                  </a:moveTo>
                  <a:lnTo>
                    <a:pt x="495" y="735"/>
                  </a:lnTo>
                  <a:lnTo>
                    <a:pt x="485" y="693"/>
                  </a:lnTo>
                  <a:lnTo>
                    <a:pt x="711" y="693"/>
                  </a:lnTo>
                  <a:lnTo>
                    <a:pt x="700" y="735"/>
                  </a:lnTo>
                  <a:moveTo>
                    <a:pt x="170" y="112"/>
                  </a:moveTo>
                  <a:lnTo>
                    <a:pt x="1025" y="112"/>
                  </a:lnTo>
                  <a:lnTo>
                    <a:pt x="1025" y="658"/>
                  </a:lnTo>
                  <a:lnTo>
                    <a:pt x="170" y="658"/>
                  </a:lnTo>
                  <a:lnTo>
                    <a:pt x="170" y="112"/>
                  </a:lnTo>
                  <a:moveTo>
                    <a:pt x="93" y="95"/>
                  </a:moveTo>
                  <a:cubicBezTo>
                    <a:pt x="93" y="62"/>
                    <a:pt x="120" y="35"/>
                    <a:pt x="153" y="35"/>
                  </a:cubicBezTo>
                  <a:lnTo>
                    <a:pt x="1043" y="35"/>
                  </a:lnTo>
                  <a:cubicBezTo>
                    <a:pt x="1076" y="35"/>
                    <a:pt x="1103" y="62"/>
                    <a:pt x="1103" y="95"/>
                  </a:cubicBezTo>
                  <a:lnTo>
                    <a:pt x="1103" y="658"/>
                  </a:lnTo>
                  <a:lnTo>
                    <a:pt x="1060" y="658"/>
                  </a:lnTo>
                  <a:lnTo>
                    <a:pt x="1060" y="95"/>
                  </a:lnTo>
                  <a:cubicBezTo>
                    <a:pt x="1060" y="85"/>
                    <a:pt x="1052" y="77"/>
                    <a:pt x="1043" y="77"/>
                  </a:cubicBezTo>
                  <a:lnTo>
                    <a:pt x="153" y="77"/>
                  </a:lnTo>
                  <a:cubicBezTo>
                    <a:pt x="143" y="77"/>
                    <a:pt x="135" y="85"/>
                    <a:pt x="135" y="95"/>
                  </a:cubicBezTo>
                  <a:lnTo>
                    <a:pt x="135" y="658"/>
                  </a:lnTo>
                  <a:lnTo>
                    <a:pt x="93" y="658"/>
                  </a:lnTo>
                  <a:lnTo>
                    <a:pt x="93" y="95"/>
                  </a:lnTo>
                  <a:moveTo>
                    <a:pt x="1178" y="658"/>
                  </a:moveTo>
                  <a:lnTo>
                    <a:pt x="1138" y="658"/>
                  </a:lnTo>
                  <a:lnTo>
                    <a:pt x="1138" y="95"/>
                  </a:lnTo>
                  <a:cubicBezTo>
                    <a:pt x="1138" y="42"/>
                    <a:pt x="1095" y="0"/>
                    <a:pt x="1043" y="0"/>
                  </a:cubicBezTo>
                  <a:lnTo>
                    <a:pt x="153" y="0"/>
                  </a:lnTo>
                  <a:cubicBezTo>
                    <a:pt x="101" y="0"/>
                    <a:pt x="58" y="42"/>
                    <a:pt x="58" y="95"/>
                  </a:cubicBezTo>
                  <a:lnTo>
                    <a:pt x="58" y="658"/>
                  </a:lnTo>
                  <a:lnTo>
                    <a:pt x="17" y="658"/>
                  </a:lnTo>
                  <a:cubicBezTo>
                    <a:pt x="8" y="658"/>
                    <a:pt x="0" y="665"/>
                    <a:pt x="0" y="675"/>
                  </a:cubicBezTo>
                  <a:lnTo>
                    <a:pt x="0" y="752"/>
                  </a:lnTo>
                  <a:cubicBezTo>
                    <a:pt x="0" y="805"/>
                    <a:pt x="43" y="847"/>
                    <a:pt x="95" y="847"/>
                  </a:cubicBezTo>
                  <a:lnTo>
                    <a:pt x="157" y="847"/>
                  </a:lnTo>
                  <a:cubicBezTo>
                    <a:pt x="166" y="847"/>
                    <a:pt x="174" y="840"/>
                    <a:pt x="174" y="830"/>
                  </a:cubicBezTo>
                  <a:cubicBezTo>
                    <a:pt x="174" y="820"/>
                    <a:pt x="166" y="812"/>
                    <a:pt x="157" y="812"/>
                  </a:cubicBezTo>
                  <a:lnTo>
                    <a:pt x="95" y="812"/>
                  </a:lnTo>
                  <a:cubicBezTo>
                    <a:pt x="62" y="812"/>
                    <a:pt x="35" y="785"/>
                    <a:pt x="35" y="752"/>
                  </a:cubicBezTo>
                  <a:lnTo>
                    <a:pt x="35" y="693"/>
                  </a:lnTo>
                  <a:lnTo>
                    <a:pt x="75" y="693"/>
                  </a:lnTo>
                  <a:lnTo>
                    <a:pt x="76" y="693"/>
                  </a:lnTo>
                  <a:lnTo>
                    <a:pt x="76" y="693"/>
                  </a:lnTo>
                  <a:lnTo>
                    <a:pt x="153" y="693"/>
                  </a:lnTo>
                  <a:lnTo>
                    <a:pt x="153" y="693"/>
                  </a:lnTo>
                  <a:lnTo>
                    <a:pt x="153" y="693"/>
                  </a:lnTo>
                  <a:lnTo>
                    <a:pt x="449" y="693"/>
                  </a:lnTo>
                  <a:lnTo>
                    <a:pt x="465" y="757"/>
                  </a:lnTo>
                  <a:cubicBezTo>
                    <a:pt x="467" y="765"/>
                    <a:pt x="474" y="770"/>
                    <a:pt x="482" y="770"/>
                  </a:cubicBezTo>
                  <a:lnTo>
                    <a:pt x="714" y="770"/>
                  </a:lnTo>
                  <a:cubicBezTo>
                    <a:pt x="722" y="770"/>
                    <a:pt x="729" y="765"/>
                    <a:pt x="731" y="757"/>
                  </a:cubicBezTo>
                  <a:lnTo>
                    <a:pt x="747" y="693"/>
                  </a:lnTo>
                  <a:lnTo>
                    <a:pt x="1043" y="693"/>
                  </a:lnTo>
                  <a:lnTo>
                    <a:pt x="1043" y="693"/>
                  </a:lnTo>
                  <a:lnTo>
                    <a:pt x="1043" y="693"/>
                  </a:lnTo>
                  <a:lnTo>
                    <a:pt x="1120" y="693"/>
                  </a:lnTo>
                  <a:lnTo>
                    <a:pt x="1120" y="693"/>
                  </a:lnTo>
                  <a:lnTo>
                    <a:pt x="1120" y="693"/>
                  </a:lnTo>
                  <a:lnTo>
                    <a:pt x="1161" y="693"/>
                  </a:lnTo>
                  <a:lnTo>
                    <a:pt x="1161" y="752"/>
                  </a:lnTo>
                  <a:cubicBezTo>
                    <a:pt x="1161" y="785"/>
                    <a:pt x="1134" y="812"/>
                    <a:pt x="1101" y="812"/>
                  </a:cubicBezTo>
                  <a:lnTo>
                    <a:pt x="227" y="812"/>
                  </a:lnTo>
                  <a:cubicBezTo>
                    <a:pt x="217" y="812"/>
                    <a:pt x="209" y="820"/>
                    <a:pt x="209" y="830"/>
                  </a:cubicBezTo>
                  <a:cubicBezTo>
                    <a:pt x="209" y="840"/>
                    <a:pt x="217" y="847"/>
                    <a:pt x="227" y="847"/>
                  </a:cubicBezTo>
                  <a:lnTo>
                    <a:pt x="1101" y="847"/>
                  </a:lnTo>
                  <a:cubicBezTo>
                    <a:pt x="1153" y="847"/>
                    <a:pt x="1196" y="805"/>
                    <a:pt x="1196" y="752"/>
                  </a:cubicBezTo>
                  <a:lnTo>
                    <a:pt x="1196" y="675"/>
                  </a:lnTo>
                  <a:cubicBezTo>
                    <a:pt x="1196" y="665"/>
                    <a:pt x="1188" y="658"/>
                    <a:pt x="1178" y="6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3" name="Google Shape;1493;p41"/>
            <p:cNvSpPr/>
            <p:nvPr/>
          </p:nvSpPr>
          <p:spPr>
            <a:xfrm>
              <a:off x="7893720" y="4250520"/>
              <a:ext cx="249480" cy="137880"/>
            </a:xfrm>
            <a:custGeom>
              <a:avLst/>
              <a:gdLst/>
              <a:ahLst/>
              <a:cxnLst/>
              <a:rect l="l" t="t" r="r" b="b"/>
              <a:pathLst>
                <a:path w="693" h="383" extrusionOk="0">
                  <a:moveTo>
                    <a:pt x="637" y="35"/>
                  </a:moveTo>
                  <a:cubicBezTo>
                    <a:pt x="649" y="35"/>
                    <a:pt x="658" y="45"/>
                    <a:pt x="658" y="56"/>
                  </a:cubicBezTo>
                  <a:cubicBezTo>
                    <a:pt x="658" y="68"/>
                    <a:pt x="649" y="77"/>
                    <a:pt x="637" y="77"/>
                  </a:cubicBezTo>
                  <a:cubicBezTo>
                    <a:pt x="625" y="77"/>
                    <a:pt x="616" y="68"/>
                    <a:pt x="616" y="56"/>
                  </a:cubicBezTo>
                  <a:cubicBezTo>
                    <a:pt x="616" y="45"/>
                    <a:pt x="625" y="35"/>
                    <a:pt x="637" y="35"/>
                  </a:cubicBezTo>
                  <a:moveTo>
                    <a:pt x="443" y="155"/>
                  </a:moveTo>
                  <a:cubicBezTo>
                    <a:pt x="432" y="155"/>
                    <a:pt x="422" y="145"/>
                    <a:pt x="422" y="134"/>
                  </a:cubicBezTo>
                  <a:cubicBezTo>
                    <a:pt x="422" y="122"/>
                    <a:pt x="432" y="112"/>
                    <a:pt x="443" y="112"/>
                  </a:cubicBezTo>
                  <a:cubicBezTo>
                    <a:pt x="455" y="112"/>
                    <a:pt x="465" y="122"/>
                    <a:pt x="465" y="134"/>
                  </a:cubicBezTo>
                  <a:cubicBezTo>
                    <a:pt x="465" y="145"/>
                    <a:pt x="455" y="155"/>
                    <a:pt x="443" y="155"/>
                  </a:cubicBezTo>
                  <a:moveTo>
                    <a:pt x="250" y="348"/>
                  </a:moveTo>
                  <a:cubicBezTo>
                    <a:pt x="238" y="348"/>
                    <a:pt x="229" y="339"/>
                    <a:pt x="229" y="327"/>
                  </a:cubicBezTo>
                  <a:cubicBezTo>
                    <a:pt x="229" y="315"/>
                    <a:pt x="238" y="306"/>
                    <a:pt x="250" y="306"/>
                  </a:cubicBezTo>
                  <a:cubicBezTo>
                    <a:pt x="262" y="306"/>
                    <a:pt x="271" y="315"/>
                    <a:pt x="271" y="327"/>
                  </a:cubicBezTo>
                  <a:cubicBezTo>
                    <a:pt x="271" y="339"/>
                    <a:pt x="262" y="348"/>
                    <a:pt x="250" y="348"/>
                  </a:cubicBezTo>
                  <a:moveTo>
                    <a:pt x="57" y="232"/>
                  </a:moveTo>
                  <a:cubicBezTo>
                    <a:pt x="45" y="232"/>
                    <a:pt x="35" y="223"/>
                    <a:pt x="35" y="211"/>
                  </a:cubicBezTo>
                  <a:cubicBezTo>
                    <a:pt x="35" y="199"/>
                    <a:pt x="45" y="190"/>
                    <a:pt x="57" y="190"/>
                  </a:cubicBezTo>
                  <a:cubicBezTo>
                    <a:pt x="68" y="190"/>
                    <a:pt x="78" y="199"/>
                    <a:pt x="78" y="211"/>
                  </a:cubicBezTo>
                  <a:cubicBezTo>
                    <a:pt x="78" y="223"/>
                    <a:pt x="68" y="232"/>
                    <a:pt x="57" y="232"/>
                  </a:cubicBezTo>
                  <a:moveTo>
                    <a:pt x="637" y="112"/>
                  </a:moveTo>
                  <a:cubicBezTo>
                    <a:pt x="668" y="112"/>
                    <a:pt x="693" y="87"/>
                    <a:pt x="693" y="56"/>
                  </a:cubicBezTo>
                  <a:cubicBezTo>
                    <a:pt x="693" y="25"/>
                    <a:pt x="668" y="0"/>
                    <a:pt x="637" y="0"/>
                  </a:cubicBezTo>
                  <a:cubicBezTo>
                    <a:pt x="606" y="0"/>
                    <a:pt x="581" y="25"/>
                    <a:pt x="581" y="56"/>
                  </a:cubicBezTo>
                  <a:cubicBezTo>
                    <a:pt x="581" y="57"/>
                    <a:pt x="581" y="57"/>
                    <a:pt x="581" y="58"/>
                  </a:cubicBezTo>
                  <a:lnTo>
                    <a:pt x="488" y="99"/>
                  </a:lnTo>
                  <a:cubicBezTo>
                    <a:pt x="477" y="86"/>
                    <a:pt x="461" y="77"/>
                    <a:pt x="443" y="77"/>
                  </a:cubicBezTo>
                  <a:cubicBezTo>
                    <a:pt x="412" y="77"/>
                    <a:pt x="387" y="103"/>
                    <a:pt x="387" y="134"/>
                  </a:cubicBezTo>
                  <a:cubicBezTo>
                    <a:pt x="387" y="142"/>
                    <a:pt x="389" y="149"/>
                    <a:pt x="392" y="156"/>
                  </a:cubicBezTo>
                  <a:lnTo>
                    <a:pt x="278" y="278"/>
                  </a:lnTo>
                  <a:cubicBezTo>
                    <a:pt x="270" y="274"/>
                    <a:pt x="260" y="271"/>
                    <a:pt x="250" y="271"/>
                  </a:cubicBezTo>
                  <a:cubicBezTo>
                    <a:pt x="235" y="271"/>
                    <a:pt x="222" y="277"/>
                    <a:pt x="212" y="286"/>
                  </a:cubicBezTo>
                  <a:lnTo>
                    <a:pt x="112" y="221"/>
                  </a:lnTo>
                  <a:cubicBezTo>
                    <a:pt x="113" y="218"/>
                    <a:pt x="113" y="214"/>
                    <a:pt x="113" y="211"/>
                  </a:cubicBezTo>
                  <a:cubicBezTo>
                    <a:pt x="113" y="180"/>
                    <a:pt x="88" y="155"/>
                    <a:pt x="57" y="155"/>
                  </a:cubicBezTo>
                  <a:cubicBezTo>
                    <a:pt x="26" y="155"/>
                    <a:pt x="0" y="180"/>
                    <a:pt x="0" y="211"/>
                  </a:cubicBezTo>
                  <a:cubicBezTo>
                    <a:pt x="0" y="242"/>
                    <a:pt x="26" y="267"/>
                    <a:pt x="57" y="267"/>
                  </a:cubicBezTo>
                  <a:cubicBezTo>
                    <a:pt x="72" y="267"/>
                    <a:pt x="85" y="261"/>
                    <a:pt x="95" y="252"/>
                  </a:cubicBezTo>
                  <a:lnTo>
                    <a:pt x="195" y="317"/>
                  </a:lnTo>
                  <a:cubicBezTo>
                    <a:pt x="194" y="320"/>
                    <a:pt x="194" y="324"/>
                    <a:pt x="194" y="327"/>
                  </a:cubicBezTo>
                  <a:cubicBezTo>
                    <a:pt x="194" y="358"/>
                    <a:pt x="219" y="383"/>
                    <a:pt x="250" y="383"/>
                  </a:cubicBezTo>
                  <a:cubicBezTo>
                    <a:pt x="281" y="383"/>
                    <a:pt x="306" y="358"/>
                    <a:pt x="306" y="327"/>
                  </a:cubicBezTo>
                  <a:cubicBezTo>
                    <a:pt x="306" y="319"/>
                    <a:pt x="305" y="311"/>
                    <a:pt x="302" y="305"/>
                  </a:cubicBezTo>
                  <a:lnTo>
                    <a:pt x="415" y="182"/>
                  </a:lnTo>
                  <a:cubicBezTo>
                    <a:pt x="424" y="187"/>
                    <a:pt x="433" y="190"/>
                    <a:pt x="443" y="190"/>
                  </a:cubicBezTo>
                  <a:cubicBezTo>
                    <a:pt x="474" y="190"/>
                    <a:pt x="500" y="165"/>
                    <a:pt x="500" y="134"/>
                  </a:cubicBezTo>
                  <a:cubicBezTo>
                    <a:pt x="500" y="133"/>
                    <a:pt x="500" y="132"/>
                    <a:pt x="500" y="132"/>
                  </a:cubicBezTo>
                  <a:lnTo>
                    <a:pt x="593" y="91"/>
                  </a:lnTo>
                  <a:cubicBezTo>
                    <a:pt x="603" y="104"/>
                    <a:pt x="619" y="112"/>
                    <a:pt x="637" y="11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4" name="Google Shape;1494;p41"/>
            <p:cNvSpPr/>
            <p:nvPr/>
          </p:nvSpPr>
          <p:spPr>
            <a:xfrm>
              <a:off x="8109360" y="4361400"/>
              <a:ext cx="40680" cy="41040"/>
            </a:xfrm>
            <a:custGeom>
              <a:avLst/>
              <a:gdLst/>
              <a:ahLst/>
              <a:cxnLst/>
              <a:rect l="l" t="t" r="r" b="b"/>
              <a:pathLst>
                <a:path w="113" h="114" extrusionOk="0">
                  <a:moveTo>
                    <a:pt x="78" y="79"/>
                  </a:moveTo>
                  <a:lnTo>
                    <a:pt x="35" y="79"/>
                  </a:lnTo>
                  <a:lnTo>
                    <a:pt x="35" y="35"/>
                  </a:lnTo>
                  <a:lnTo>
                    <a:pt x="78" y="35"/>
                  </a:lnTo>
                  <a:lnTo>
                    <a:pt x="78" y="79"/>
                  </a:lnTo>
                  <a:moveTo>
                    <a:pt x="96" y="0"/>
                  </a:moveTo>
                  <a:lnTo>
                    <a:pt x="17" y="0"/>
                  </a:lnTo>
                  <a:cubicBezTo>
                    <a:pt x="8" y="0"/>
                    <a:pt x="0" y="8"/>
                    <a:pt x="0" y="18"/>
                  </a:cubicBezTo>
                  <a:lnTo>
                    <a:pt x="0" y="96"/>
                  </a:lnTo>
                  <a:cubicBezTo>
                    <a:pt x="0" y="106"/>
                    <a:pt x="8" y="114"/>
                    <a:pt x="17" y="114"/>
                  </a:cubicBezTo>
                  <a:lnTo>
                    <a:pt x="96" y="114"/>
                  </a:lnTo>
                  <a:cubicBezTo>
                    <a:pt x="106" y="114"/>
                    <a:pt x="113" y="106"/>
                    <a:pt x="113" y="96"/>
                  </a:cubicBezTo>
                  <a:lnTo>
                    <a:pt x="113" y="18"/>
                  </a:lnTo>
                  <a:cubicBezTo>
                    <a:pt x="113" y="8"/>
                    <a:pt x="106" y="0"/>
                    <a:pt x="9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5" name="Google Shape;1495;p41"/>
            <p:cNvSpPr/>
            <p:nvPr/>
          </p:nvSpPr>
          <p:spPr>
            <a:xfrm>
              <a:off x="8053920" y="4389840"/>
              <a:ext cx="40680" cy="12600"/>
            </a:xfrm>
            <a:custGeom>
              <a:avLst/>
              <a:gdLst/>
              <a:ahLst/>
              <a:cxnLst/>
              <a:rect l="l" t="t" r="r" b="b"/>
              <a:pathLst>
                <a:path w="113" h="35" extrusionOk="0">
                  <a:moveTo>
                    <a:pt x="95" y="0"/>
                  </a:moveTo>
                  <a:lnTo>
                    <a:pt x="18" y="0"/>
                  </a:lnTo>
                  <a:cubicBezTo>
                    <a:pt x="8" y="0"/>
                    <a:pt x="0" y="8"/>
                    <a:pt x="0" y="17"/>
                  </a:cubicBezTo>
                  <a:cubicBezTo>
                    <a:pt x="0" y="27"/>
                    <a:pt x="8" y="35"/>
                    <a:pt x="18" y="35"/>
                  </a:cubicBezTo>
                  <a:lnTo>
                    <a:pt x="95" y="35"/>
                  </a:lnTo>
                  <a:cubicBezTo>
                    <a:pt x="105" y="35"/>
                    <a:pt x="113" y="27"/>
                    <a:pt x="113" y="17"/>
                  </a:cubicBezTo>
                  <a:cubicBezTo>
                    <a:pt x="113" y="8"/>
                    <a:pt x="105" y="0"/>
                    <a:pt x="9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extLst>
      <p:ext uri="{BB962C8B-B14F-4D97-AF65-F5344CB8AC3E}">
        <p14:creationId xmlns:p14="http://schemas.microsoft.com/office/powerpoint/2010/main" val="1144956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9" name="Google Shape;839;p27"/>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800" dirty="0"/>
              <a:t>Rapport &amp; Présentation</a:t>
            </a:r>
          </a:p>
        </p:txBody>
      </p:sp>
      <p:grpSp>
        <p:nvGrpSpPr>
          <p:cNvPr id="841" name="Google Shape;841;p27"/>
          <p:cNvGrpSpPr/>
          <p:nvPr/>
        </p:nvGrpSpPr>
        <p:grpSpPr>
          <a:xfrm>
            <a:off x="247978" y="902744"/>
            <a:ext cx="9024608" cy="1013340"/>
            <a:chOff x="247978" y="902744"/>
            <a:chExt cx="9024608" cy="1013340"/>
          </a:xfrm>
        </p:grpSpPr>
        <p:grpSp>
          <p:nvGrpSpPr>
            <p:cNvPr id="842" name="Google Shape;842;p27"/>
            <p:cNvGrpSpPr/>
            <p:nvPr/>
          </p:nvGrpSpPr>
          <p:grpSpPr>
            <a:xfrm>
              <a:off x="8282554" y="902744"/>
              <a:ext cx="990031" cy="1013340"/>
              <a:chOff x="8264880" y="1119240"/>
              <a:chExt cx="1865520" cy="1909440"/>
            </a:xfrm>
          </p:grpSpPr>
          <p:sp>
            <p:nvSpPr>
              <p:cNvPr id="843" name="Google Shape;843;p27"/>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4" name="Google Shape;844;p27"/>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5" name="Google Shape;845;p27"/>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6" name="Google Shape;846;p27"/>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7" name="Google Shape;847;p27"/>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8" name="Google Shape;848;p27"/>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49" name="Google Shape;849;p27"/>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pic>
        <p:nvPicPr>
          <p:cNvPr id="5" name="Image 4">
            <a:extLst>
              <a:ext uri="{FF2B5EF4-FFF2-40B4-BE49-F238E27FC236}">
                <a16:creationId xmlns:a16="http://schemas.microsoft.com/office/drawing/2014/main" id="{B6AFCAF0-87A6-A0D9-529B-083DC08324AE}"/>
              </a:ext>
            </a:extLst>
          </p:cNvPr>
          <p:cNvPicPr>
            <a:picLocks noChangeAspect="1"/>
          </p:cNvPicPr>
          <p:nvPr/>
        </p:nvPicPr>
        <p:blipFill>
          <a:blip r:embed="rId3"/>
          <a:stretch>
            <a:fillRect/>
          </a:stretch>
        </p:blipFill>
        <p:spPr>
          <a:xfrm>
            <a:off x="776437" y="1771362"/>
            <a:ext cx="3508654" cy="3087822"/>
          </a:xfrm>
          <a:prstGeom prst="rect">
            <a:avLst/>
          </a:prstGeom>
        </p:spPr>
      </p:pic>
      <p:pic>
        <p:nvPicPr>
          <p:cNvPr id="9" name="Image 8">
            <a:extLst>
              <a:ext uri="{FF2B5EF4-FFF2-40B4-BE49-F238E27FC236}">
                <a16:creationId xmlns:a16="http://schemas.microsoft.com/office/drawing/2014/main" id="{A5ED155A-41A6-BEE4-2117-3C4E0BF3D4C7}"/>
              </a:ext>
            </a:extLst>
          </p:cNvPr>
          <p:cNvPicPr>
            <a:picLocks noChangeAspect="1"/>
          </p:cNvPicPr>
          <p:nvPr/>
        </p:nvPicPr>
        <p:blipFill>
          <a:blip r:embed="rId4"/>
          <a:stretch>
            <a:fillRect/>
          </a:stretch>
        </p:blipFill>
        <p:spPr>
          <a:xfrm>
            <a:off x="4813139" y="1771362"/>
            <a:ext cx="3558846" cy="308782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5" name="Google Shape;855;p28"/>
          <p:cNvSpPr txBox="1">
            <a:spLocks noGrp="1"/>
          </p:cNvSpPr>
          <p:nvPr>
            <p:ph type="title"/>
          </p:nvPr>
        </p:nvSpPr>
        <p:spPr>
          <a:xfrm>
            <a:off x="1320399" y="2369130"/>
            <a:ext cx="4184473" cy="20195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Requêtes Mongo &amp; </a:t>
            </a:r>
            <a:r>
              <a:rPr lang="fr-FR" dirty="0" err="1"/>
              <a:t>ElasticSearch</a:t>
            </a:r>
            <a:endParaRPr lang="fr-FR" dirty="0"/>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4238263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33"/>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Significant contributions to the field</a:t>
            </a:r>
            <a:endParaRPr/>
          </a:p>
        </p:txBody>
      </p:sp>
      <p:sp>
        <p:nvSpPr>
          <p:cNvPr id="1089" name="Google Shape;1089;p33"/>
          <p:cNvSpPr txBox="1">
            <a:spLocks noGrp="1"/>
          </p:cNvSpPr>
          <p:nvPr>
            <p:ph type="subTitle" idx="3"/>
          </p:nvPr>
        </p:nvSpPr>
        <p:spPr>
          <a:xfrm>
            <a:off x="1290750" y="3182195"/>
            <a:ext cx="2907600" cy="107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 This planet’s name has nothing to do with the liquid metal</a:t>
            </a:r>
            <a:endParaRPr/>
          </a:p>
        </p:txBody>
      </p:sp>
      <p:sp>
        <p:nvSpPr>
          <p:cNvPr id="1090" name="Google Shape;1090;p33"/>
          <p:cNvSpPr txBox="1">
            <a:spLocks noGrp="1"/>
          </p:cNvSpPr>
          <p:nvPr>
            <p:ph type="subTitle" idx="4"/>
          </p:nvPr>
        </p:nvSpPr>
        <p:spPr>
          <a:xfrm>
            <a:off x="4945625" y="3182195"/>
            <a:ext cx="2907600" cy="107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is the second-brightest natural object in the night sky</a:t>
            </a:r>
            <a:endParaRPr/>
          </a:p>
        </p:txBody>
      </p:sp>
      <p:sp>
        <p:nvSpPr>
          <p:cNvPr id="1091" name="Google Shape;1091;p33"/>
          <p:cNvSpPr txBox="1">
            <a:spLocks noGrp="1"/>
          </p:cNvSpPr>
          <p:nvPr>
            <p:ph type="subTitle" idx="1"/>
          </p:nvPr>
        </p:nvSpPr>
        <p:spPr>
          <a:xfrm>
            <a:off x="1290750" y="2873142"/>
            <a:ext cx="29076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Nate Silver</a:t>
            </a:r>
            <a:endParaRPr/>
          </a:p>
        </p:txBody>
      </p:sp>
      <p:sp>
        <p:nvSpPr>
          <p:cNvPr id="1092" name="Google Shape;1092;p33"/>
          <p:cNvSpPr txBox="1">
            <a:spLocks noGrp="1"/>
          </p:cNvSpPr>
          <p:nvPr>
            <p:ph type="subTitle" idx="2"/>
          </p:nvPr>
        </p:nvSpPr>
        <p:spPr>
          <a:xfrm>
            <a:off x="4945625" y="2873142"/>
            <a:ext cx="29076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Florence Nightingale</a:t>
            </a:r>
            <a:endParaRPr/>
          </a:p>
        </p:txBody>
      </p:sp>
      <p:grpSp>
        <p:nvGrpSpPr>
          <p:cNvPr id="1093" name="Google Shape;1093;p33"/>
          <p:cNvGrpSpPr/>
          <p:nvPr/>
        </p:nvGrpSpPr>
        <p:grpSpPr>
          <a:xfrm>
            <a:off x="6193678" y="2073804"/>
            <a:ext cx="411485" cy="548637"/>
            <a:chOff x="5811555" y="2894750"/>
            <a:chExt cx="273684" cy="365052"/>
          </a:xfrm>
        </p:grpSpPr>
        <p:sp>
          <p:nvSpPr>
            <p:cNvPr id="1094" name="Google Shape;1094;p33"/>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3"/>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3"/>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3"/>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3"/>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3"/>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3"/>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3"/>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3"/>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3"/>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3"/>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3"/>
          <p:cNvGrpSpPr/>
          <p:nvPr/>
        </p:nvGrpSpPr>
        <p:grpSpPr>
          <a:xfrm>
            <a:off x="2531959" y="2073802"/>
            <a:ext cx="425182" cy="548643"/>
            <a:chOff x="4905793" y="2894802"/>
            <a:chExt cx="284879" cy="365105"/>
          </a:xfrm>
        </p:grpSpPr>
        <p:sp>
          <p:nvSpPr>
            <p:cNvPr id="1106" name="Google Shape;1106;p33"/>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3"/>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3"/>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3"/>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3"/>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3"/>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3"/>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3"/>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3"/>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3"/>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3"/>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3"/>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3"/>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3"/>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3"/>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33"/>
          <p:cNvGrpSpPr/>
          <p:nvPr/>
        </p:nvGrpSpPr>
        <p:grpSpPr>
          <a:xfrm flipH="1">
            <a:off x="259079" y="1619594"/>
            <a:ext cx="990031" cy="1013340"/>
            <a:chOff x="8264880" y="1119240"/>
            <a:chExt cx="1865520" cy="1909440"/>
          </a:xfrm>
        </p:grpSpPr>
        <p:sp>
          <p:nvSpPr>
            <p:cNvPr id="1127" name="Google Shape;1127;p33"/>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8" name="Google Shape;1128;p33"/>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9" name="Google Shape;1129;p33"/>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1130;p33"/>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1" name="Google Shape;1131;p33"/>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1132;p33"/>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28"/>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Avantages du projet, suite potentiel, etc.</a:t>
            </a:r>
            <a:endParaRPr dirty="0"/>
          </a:p>
        </p:txBody>
      </p:sp>
      <p:sp>
        <p:nvSpPr>
          <p:cNvPr id="855" name="Google Shape;855;p28"/>
          <p:cNvSpPr txBox="1">
            <a:spLocks noGrp="1"/>
          </p:cNvSpPr>
          <p:nvPr>
            <p:ph type="title"/>
          </p:nvPr>
        </p:nvSpPr>
        <p:spPr>
          <a:xfrm>
            <a:off x="1320400" y="2101475"/>
            <a:ext cx="3946800" cy="14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Conclusion</a:t>
            </a:r>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0718492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39"/>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Avantage du projet &amp; Suites</a:t>
            </a:r>
            <a:endParaRPr dirty="0"/>
          </a:p>
        </p:txBody>
      </p:sp>
      <p:sp>
        <p:nvSpPr>
          <p:cNvPr id="1320" name="Google Shape;1320;p39"/>
          <p:cNvSpPr txBox="1"/>
          <p:nvPr/>
        </p:nvSpPr>
        <p:spPr>
          <a:xfrm>
            <a:off x="707054" y="2479395"/>
            <a:ext cx="2118900" cy="5727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Days One"/>
                <a:ea typeface="Days One"/>
                <a:cs typeface="Days One"/>
                <a:sym typeface="Days One"/>
              </a:rPr>
              <a:t>Facilité d’analyse</a:t>
            </a:r>
            <a:endParaRPr sz="1800" b="1" dirty="0">
              <a:solidFill>
                <a:schemeClr val="dk1"/>
              </a:solidFill>
              <a:latin typeface="Days One"/>
              <a:ea typeface="Days One"/>
              <a:cs typeface="Days One"/>
              <a:sym typeface="Days One"/>
            </a:endParaRPr>
          </a:p>
        </p:txBody>
      </p:sp>
      <p:sp>
        <p:nvSpPr>
          <p:cNvPr id="1321" name="Google Shape;1321;p39"/>
          <p:cNvSpPr txBox="1"/>
          <p:nvPr/>
        </p:nvSpPr>
        <p:spPr>
          <a:xfrm>
            <a:off x="3508282" y="2479395"/>
            <a:ext cx="2118900" cy="5727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Days One"/>
                <a:ea typeface="Days One"/>
                <a:cs typeface="Days One"/>
                <a:sym typeface="Days One"/>
              </a:rPr>
              <a:t>Flexibilité des recherches</a:t>
            </a:r>
            <a:endParaRPr sz="1800" b="1" dirty="0">
              <a:solidFill>
                <a:schemeClr val="dk1"/>
              </a:solidFill>
              <a:latin typeface="Days One"/>
              <a:ea typeface="Days One"/>
              <a:cs typeface="Days One"/>
              <a:sym typeface="Days One"/>
            </a:endParaRPr>
          </a:p>
        </p:txBody>
      </p:sp>
      <p:sp>
        <p:nvSpPr>
          <p:cNvPr id="1322" name="Google Shape;1322;p39"/>
          <p:cNvSpPr txBox="1"/>
          <p:nvPr/>
        </p:nvSpPr>
        <p:spPr>
          <a:xfrm>
            <a:off x="6309510" y="2483403"/>
            <a:ext cx="2118900" cy="5727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Days One"/>
                <a:ea typeface="Days One"/>
                <a:cs typeface="Days One"/>
                <a:sym typeface="Days One"/>
              </a:rPr>
              <a:t>Gros volume de données</a:t>
            </a:r>
            <a:endParaRPr sz="1800" b="1" dirty="0">
              <a:solidFill>
                <a:schemeClr val="dk1"/>
              </a:solidFill>
              <a:latin typeface="Days One"/>
              <a:ea typeface="Days One"/>
              <a:cs typeface="Days One"/>
              <a:sym typeface="Days One"/>
            </a:endParaRPr>
          </a:p>
        </p:txBody>
      </p:sp>
      <p:grpSp>
        <p:nvGrpSpPr>
          <p:cNvPr id="1323" name="Google Shape;1323;p39"/>
          <p:cNvGrpSpPr/>
          <p:nvPr/>
        </p:nvGrpSpPr>
        <p:grpSpPr>
          <a:xfrm>
            <a:off x="4311458" y="1707463"/>
            <a:ext cx="519747" cy="548658"/>
            <a:chOff x="2738520" y="1138680"/>
            <a:chExt cx="356040" cy="380880"/>
          </a:xfrm>
        </p:grpSpPr>
        <p:sp>
          <p:nvSpPr>
            <p:cNvPr id="1324" name="Google Shape;1324;p39"/>
            <p:cNvSpPr/>
            <p:nvPr/>
          </p:nvSpPr>
          <p:spPr>
            <a:xfrm>
              <a:off x="2743920" y="1205640"/>
              <a:ext cx="160560" cy="246600"/>
            </a:xfrm>
            <a:custGeom>
              <a:avLst/>
              <a:gdLst/>
              <a:ahLst/>
              <a:cxnLst/>
              <a:rect l="l" t="t" r="r" b="b"/>
              <a:pathLst>
                <a:path w="446" h="685" extrusionOk="0">
                  <a:moveTo>
                    <a:pt x="446" y="177"/>
                  </a:moveTo>
                  <a:lnTo>
                    <a:pt x="446" y="673"/>
                  </a:lnTo>
                  <a:cubicBezTo>
                    <a:pt x="446" y="680"/>
                    <a:pt x="440" y="685"/>
                    <a:pt x="433" y="685"/>
                  </a:cubicBezTo>
                  <a:lnTo>
                    <a:pt x="13" y="685"/>
                  </a:lnTo>
                  <a:cubicBezTo>
                    <a:pt x="6" y="685"/>
                    <a:pt x="0" y="680"/>
                    <a:pt x="0" y="673"/>
                  </a:cubicBezTo>
                  <a:lnTo>
                    <a:pt x="0" y="13"/>
                  </a:lnTo>
                  <a:cubicBezTo>
                    <a:pt x="0" y="6"/>
                    <a:pt x="6" y="0"/>
                    <a:pt x="13" y="0"/>
                  </a:cubicBezTo>
                  <a:lnTo>
                    <a:pt x="269" y="0"/>
                  </a:lnTo>
                  <a:cubicBezTo>
                    <a:pt x="272" y="0"/>
                    <a:pt x="276" y="2"/>
                    <a:pt x="278" y="4"/>
                  </a:cubicBezTo>
                  <a:lnTo>
                    <a:pt x="442" y="168"/>
                  </a:lnTo>
                  <a:cubicBezTo>
                    <a:pt x="444" y="170"/>
                    <a:pt x="446" y="173"/>
                    <a:pt x="446"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5" name="Google Shape;1325;p39"/>
            <p:cNvSpPr/>
            <p:nvPr/>
          </p:nvSpPr>
          <p:spPr>
            <a:xfrm>
              <a:off x="2768760" y="129204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6" name="Google Shape;1326;p39"/>
            <p:cNvSpPr/>
            <p:nvPr/>
          </p:nvSpPr>
          <p:spPr>
            <a:xfrm>
              <a:off x="2768760" y="134136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7" name="Google Shape;1327;p39"/>
            <p:cNvSpPr/>
            <p:nvPr/>
          </p:nvSpPr>
          <p:spPr>
            <a:xfrm>
              <a:off x="276876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8" name="Google Shape;1328;p39"/>
            <p:cNvSpPr/>
            <p:nvPr/>
          </p:nvSpPr>
          <p:spPr>
            <a:xfrm>
              <a:off x="2842560" y="1206000"/>
              <a:ext cx="61200" cy="61560"/>
            </a:xfrm>
            <a:custGeom>
              <a:avLst/>
              <a:gdLst/>
              <a:ahLst/>
              <a:cxnLst/>
              <a:rect l="l" t="t" r="r" b="b"/>
              <a:pathLst>
                <a:path w="170" h="171" extrusionOk="0">
                  <a:moveTo>
                    <a:pt x="168" y="167"/>
                  </a:moveTo>
                  <a:lnTo>
                    <a:pt x="4" y="3"/>
                  </a:lnTo>
                  <a:cubicBezTo>
                    <a:pt x="3" y="2"/>
                    <a:pt x="2"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9" name="Google Shape;1329;p39"/>
            <p:cNvSpPr/>
            <p:nvPr/>
          </p:nvSpPr>
          <p:spPr>
            <a:xfrm>
              <a:off x="2928960" y="1205640"/>
              <a:ext cx="159840" cy="246600"/>
            </a:xfrm>
            <a:custGeom>
              <a:avLst/>
              <a:gdLst/>
              <a:ahLst/>
              <a:cxnLst/>
              <a:rect l="l" t="t" r="r" b="b"/>
              <a:pathLst>
                <a:path w="444" h="685" extrusionOk="0">
                  <a:moveTo>
                    <a:pt x="444" y="177"/>
                  </a:moveTo>
                  <a:lnTo>
                    <a:pt x="444" y="673"/>
                  </a:lnTo>
                  <a:cubicBezTo>
                    <a:pt x="444" y="680"/>
                    <a:pt x="439" y="685"/>
                    <a:pt x="432" y="685"/>
                  </a:cubicBezTo>
                  <a:lnTo>
                    <a:pt x="12" y="685"/>
                  </a:lnTo>
                  <a:cubicBezTo>
                    <a:pt x="6" y="685"/>
                    <a:pt x="0" y="680"/>
                    <a:pt x="0" y="673"/>
                  </a:cubicBezTo>
                  <a:lnTo>
                    <a:pt x="0" y="13"/>
                  </a:lnTo>
                  <a:cubicBezTo>
                    <a:pt x="0" y="6"/>
                    <a:pt x="6" y="0"/>
                    <a:pt x="12" y="0"/>
                  </a:cubicBezTo>
                  <a:lnTo>
                    <a:pt x="268" y="0"/>
                  </a:lnTo>
                  <a:cubicBezTo>
                    <a:pt x="271" y="0"/>
                    <a:pt x="274" y="2"/>
                    <a:pt x="277" y="4"/>
                  </a:cubicBezTo>
                  <a:lnTo>
                    <a:pt x="441" y="168"/>
                  </a:lnTo>
                  <a:cubicBezTo>
                    <a:pt x="443" y="170"/>
                    <a:pt x="444" y="173"/>
                    <a:pt x="444"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0" name="Google Shape;1330;p39"/>
            <p:cNvSpPr/>
            <p:nvPr/>
          </p:nvSpPr>
          <p:spPr>
            <a:xfrm>
              <a:off x="2953800" y="129204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1" name="Google Shape;1331;p39"/>
            <p:cNvSpPr/>
            <p:nvPr/>
          </p:nvSpPr>
          <p:spPr>
            <a:xfrm>
              <a:off x="2953800" y="134136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2" name="Google Shape;1332;p39"/>
            <p:cNvSpPr/>
            <p:nvPr/>
          </p:nvSpPr>
          <p:spPr>
            <a:xfrm>
              <a:off x="295380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3" name="Google Shape;1333;p39"/>
            <p:cNvSpPr/>
            <p:nvPr/>
          </p:nvSpPr>
          <p:spPr>
            <a:xfrm>
              <a:off x="3027240" y="1206000"/>
              <a:ext cx="61200" cy="61560"/>
            </a:xfrm>
            <a:custGeom>
              <a:avLst/>
              <a:gdLst/>
              <a:ahLst/>
              <a:cxnLst/>
              <a:rect l="l" t="t" r="r" b="b"/>
              <a:pathLst>
                <a:path w="170" h="171" extrusionOk="0">
                  <a:moveTo>
                    <a:pt x="168" y="167"/>
                  </a:moveTo>
                  <a:lnTo>
                    <a:pt x="4" y="3"/>
                  </a:lnTo>
                  <a:cubicBezTo>
                    <a:pt x="3" y="2"/>
                    <a:pt x="1"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4" name="Google Shape;1334;p39"/>
            <p:cNvSpPr/>
            <p:nvPr/>
          </p:nvSpPr>
          <p:spPr>
            <a:xfrm>
              <a:off x="2738520" y="1200240"/>
              <a:ext cx="171360" cy="257760"/>
            </a:xfrm>
            <a:custGeom>
              <a:avLst/>
              <a:gdLst/>
              <a:ahLst/>
              <a:cxnLst/>
              <a:rect l="l" t="t" r="r" b="b"/>
              <a:pathLst>
                <a:path w="476" h="716" extrusionOk="0">
                  <a:moveTo>
                    <a:pt x="305" y="171"/>
                  </a:moveTo>
                  <a:lnTo>
                    <a:pt x="305" y="53"/>
                  </a:lnTo>
                  <a:lnTo>
                    <a:pt x="423" y="171"/>
                  </a:lnTo>
                  <a:lnTo>
                    <a:pt x="305" y="171"/>
                  </a:lnTo>
                  <a:moveTo>
                    <a:pt x="476" y="700"/>
                  </a:moveTo>
                  <a:lnTo>
                    <a:pt x="476" y="187"/>
                  </a:lnTo>
                  <a:cubicBezTo>
                    <a:pt x="476" y="186"/>
                    <a:pt x="476" y="186"/>
                    <a:pt x="476" y="186"/>
                  </a:cubicBezTo>
                  <a:lnTo>
                    <a:pt x="476" y="186"/>
                  </a:lnTo>
                  <a:cubicBezTo>
                    <a:pt x="476" y="185"/>
                    <a:pt x="476" y="184"/>
                    <a:pt x="476" y="184"/>
                  </a:cubicBezTo>
                  <a:lnTo>
                    <a:pt x="476" y="183"/>
                  </a:lnTo>
                  <a:lnTo>
                    <a:pt x="475" y="182"/>
                  </a:lnTo>
                  <a:cubicBezTo>
                    <a:pt x="475" y="181"/>
                    <a:pt x="475" y="181"/>
                    <a:pt x="475" y="181"/>
                  </a:cubicBezTo>
                  <a:cubicBezTo>
                    <a:pt x="475" y="181"/>
                    <a:pt x="475" y="180"/>
                    <a:pt x="474" y="179"/>
                  </a:cubicBezTo>
                  <a:lnTo>
                    <a:pt x="474" y="179"/>
                  </a:lnTo>
                  <a:cubicBezTo>
                    <a:pt x="474" y="179"/>
                    <a:pt x="474" y="178"/>
                    <a:pt x="473" y="178"/>
                  </a:cubicBezTo>
                  <a:cubicBezTo>
                    <a:pt x="473" y="177"/>
                    <a:pt x="473" y="177"/>
                    <a:pt x="473" y="177"/>
                  </a:cubicBezTo>
                  <a:lnTo>
                    <a:pt x="472" y="176"/>
                  </a:lnTo>
                  <a:lnTo>
                    <a:pt x="300" y="4"/>
                  </a:lnTo>
                  <a:lnTo>
                    <a:pt x="299" y="3"/>
                  </a:lnTo>
                  <a:lnTo>
                    <a:pt x="298" y="3"/>
                  </a:lnTo>
                  <a:cubicBezTo>
                    <a:pt x="298" y="2"/>
                    <a:pt x="297" y="2"/>
                    <a:pt x="297" y="2"/>
                  </a:cubicBezTo>
                  <a:lnTo>
                    <a:pt x="296" y="2"/>
                  </a:lnTo>
                  <a:cubicBezTo>
                    <a:pt x="296" y="1"/>
                    <a:pt x="295" y="1"/>
                    <a:pt x="295" y="1"/>
                  </a:cubicBezTo>
                  <a:lnTo>
                    <a:pt x="294" y="1"/>
                  </a:lnTo>
                  <a:cubicBezTo>
                    <a:pt x="294" y="0"/>
                    <a:pt x="293" y="0"/>
                    <a:pt x="292" y="0"/>
                  </a:cubicBezTo>
                  <a:lnTo>
                    <a:pt x="292" y="0"/>
                  </a:lnTo>
                  <a:cubicBezTo>
                    <a:pt x="292" y="0"/>
                    <a:pt x="291" y="0"/>
                    <a:pt x="290" y="0"/>
                  </a:cubicBezTo>
                  <a:lnTo>
                    <a:pt x="290" y="0"/>
                  </a:lnTo>
                  <a:lnTo>
                    <a:pt x="289" y="0"/>
                  </a:lnTo>
                  <a:lnTo>
                    <a:pt x="149" y="0"/>
                  </a:lnTo>
                  <a:cubicBezTo>
                    <a:pt x="141" y="0"/>
                    <a:pt x="134" y="7"/>
                    <a:pt x="134" y="15"/>
                  </a:cubicBezTo>
                  <a:cubicBezTo>
                    <a:pt x="134" y="24"/>
                    <a:pt x="141" y="31"/>
                    <a:pt x="149" y="31"/>
                  </a:cubicBezTo>
                  <a:lnTo>
                    <a:pt x="274" y="31"/>
                  </a:lnTo>
                  <a:lnTo>
                    <a:pt x="274" y="187"/>
                  </a:lnTo>
                  <a:cubicBezTo>
                    <a:pt x="274" y="195"/>
                    <a:pt x="281" y="202"/>
                    <a:pt x="289" y="202"/>
                  </a:cubicBezTo>
                  <a:lnTo>
                    <a:pt x="445" y="202"/>
                  </a:lnTo>
                  <a:lnTo>
                    <a:pt x="445" y="685"/>
                  </a:lnTo>
                  <a:lnTo>
                    <a:pt x="31" y="685"/>
                  </a:lnTo>
                  <a:lnTo>
                    <a:pt x="31" y="31"/>
                  </a:lnTo>
                  <a:lnTo>
                    <a:pt x="87" y="31"/>
                  </a:lnTo>
                  <a:cubicBezTo>
                    <a:pt x="96" y="31"/>
                    <a:pt x="103" y="24"/>
                    <a:pt x="103" y="15"/>
                  </a:cubicBezTo>
                  <a:cubicBezTo>
                    <a:pt x="103" y="7"/>
                    <a:pt x="96" y="0"/>
                    <a:pt x="87" y="0"/>
                  </a:cubicBezTo>
                  <a:lnTo>
                    <a:pt x="15" y="0"/>
                  </a:lnTo>
                  <a:cubicBezTo>
                    <a:pt x="7" y="0"/>
                    <a:pt x="0" y="7"/>
                    <a:pt x="0" y="15"/>
                  </a:cubicBezTo>
                  <a:lnTo>
                    <a:pt x="0" y="700"/>
                  </a:lnTo>
                  <a:cubicBezTo>
                    <a:pt x="0" y="709"/>
                    <a:pt x="7" y="716"/>
                    <a:pt x="15" y="716"/>
                  </a:cubicBezTo>
                  <a:lnTo>
                    <a:pt x="461" y="716"/>
                  </a:lnTo>
                  <a:cubicBezTo>
                    <a:pt x="469" y="716"/>
                    <a:pt x="476" y="709"/>
                    <a:pt x="476" y="70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5" name="Google Shape;1335;p39"/>
            <p:cNvSpPr/>
            <p:nvPr/>
          </p:nvSpPr>
          <p:spPr>
            <a:xfrm>
              <a:off x="2763000" y="1224720"/>
              <a:ext cx="36000" cy="36000"/>
            </a:xfrm>
            <a:custGeom>
              <a:avLst/>
              <a:gdLst/>
              <a:ahLst/>
              <a:cxnLst/>
              <a:rect l="l" t="t" r="r" b="b"/>
              <a:pathLst>
                <a:path w="100" h="100" extrusionOk="0">
                  <a:moveTo>
                    <a:pt x="69" y="69"/>
                  </a:moveTo>
                  <a:lnTo>
                    <a:pt x="31" y="69"/>
                  </a:lnTo>
                  <a:lnTo>
                    <a:pt x="31" y="31"/>
                  </a:lnTo>
                  <a:lnTo>
                    <a:pt x="69" y="31"/>
                  </a:lnTo>
                  <a:lnTo>
                    <a:pt x="69" y="69"/>
                  </a:lnTo>
                  <a:moveTo>
                    <a:pt x="84" y="0"/>
                  </a:moveTo>
                  <a:lnTo>
                    <a:pt x="16" y="0"/>
                  </a:lnTo>
                  <a:cubicBezTo>
                    <a:pt x="7" y="0"/>
                    <a:pt x="0" y="7"/>
                    <a:pt x="0" y="16"/>
                  </a:cubicBezTo>
                  <a:lnTo>
                    <a:pt x="0" y="84"/>
                  </a:lnTo>
                  <a:cubicBezTo>
                    <a:pt x="0" y="93"/>
                    <a:pt x="7" y="100"/>
                    <a:pt x="16" y="100"/>
                  </a:cubicBezTo>
                  <a:lnTo>
                    <a:pt x="84" y="100"/>
                  </a:lnTo>
                  <a:cubicBezTo>
                    <a:pt x="93" y="100"/>
                    <a:pt x="100" y="93"/>
                    <a:pt x="100" y="84"/>
                  </a:cubicBezTo>
                  <a:lnTo>
                    <a:pt x="100" y="16"/>
                  </a:lnTo>
                  <a:cubicBezTo>
                    <a:pt x="100" y="7"/>
                    <a:pt x="93"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6" name="Google Shape;1336;p39"/>
            <p:cNvSpPr/>
            <p:nvPr/>
          </p:nvSpPr>
          <p:spPr>
            <a:xfrm>
              <a:off x="2763000" y="1286640"/>
              <a:ext cx="122400" cy="35640"/>
            </a:xfrm>
            <a:custGeom>
              <a:avLst/>
              <a:gdLst/>
              <a:ahLst/>
              <a:cxnLst/>
              <a:rect l="l" t="t" r="r" b="b"/>
              <a:pathLst>
                <a:path w="340" h="99" extrusionOk="0">
                  <a:moveTo>
                    <a:pt x="309" y="68"/>
                  </a:moveTo>
                  <a:lnTo>
                    <a:pt x="31" y="68"/>
                  </a:lnTo>
                  <a:lnTo>
                    <a:pt x="31" y="31"/>
                  </a:lnTo>
                  <a:lnTo>
                    <a:pt x="309" y="31"/>
                  </a:lnTo>
                  <a:lnTo>
                    <a:pt x="309" y="68"/>
                  </a:lnTo>
                  <a:moveTo>
                    <a:pt x="340" y="15"/>
                  </a:move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lnTo>
                    <a:pt x="340" y="15"/>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7" name="Google Shape;1337;p39"/>
            <p:cNvSpPr/>
            <p:nvPr/>
          </p:nvSpPr>
          <p:spPr>
            <a:xfrm>
              <a:off x="2763000" y="1335960"/>
              <a:ext cx="122400" cy="35640"/>
            </a:xfrm>
            <a:custGeom>
              <a:avLst/>
              <a:gdLst/>
              <a:ahLst/>
              <a:cxnLst/>
              <a:rect l="l" t="t" r="r" b="b"/>
              <a:pathLst>
                <a:path w="340" h="99" extrusionOk="0">
                  <a:moveTo>
                    <a:pt x="309" y="68"/>
                  </a:moveTo>
                  <a:lnTo>
                    <a:pt x="31" y="68"/>
                  </a:lnTo>
                  <a:lnTo>
                    <a:pt x="31" y="31"/>
                  </a:lnTo>
                  <a:lnTo>
                    <a:pt x="309" y="31"/>
                  </a:lnTo>
                  <a:lnTo>
                    <a:pt x="309" y="68"/>
                  </a:lnTo>
                  <a:moveTo>
                    <a:pt x="340" y="84"/>
                  </a:moveTo>
                  <a:lnTo>
                    <a:pt x="340" y="15"/>
                  </a:ln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8" name="Google Shape;1338;p39"/>
            <p:cNvSpPr/>
            <p:nvPr/>
          </p:nvSpPr>
          <p:spPr>
            <a:xfrm>
              <a:off x="2763000" y="1385280"/>
              <a:ext cx="60480" cy="35640"/>
            </a:xfrm>
            <a:custGeom>
              <a:avLst/>
              <a:gdLst/>
              <a:ahLst/>
              <a:cxnLst/>
              <a:rect l="l" t="t" r="r" b="b"/>
              <a:pathLst>
                <a:path w="168" h="99" extrusionOk="0">
                  <a:moveTo>
                    <a:pt x="137" y="68"/>
                  </a:moveTo>
                  <a:lnTo>
                    <a:pt x="31" y="68"/>
                  </a:lnTo>
                  <a:lnTo>
                    <a:pt x="31" y="31"/>
                  </a:lnTo>
                  <a:lnTo>
                    <a:pt x="137" y="31"/>
                  </a:lnTo>
                  <a:lnTo>
                    <a:pt x="137" y="68"/>
                  </a:lnTo>
                  <a:moveTo>
                    <a:pt x="16" y="0"/>
                  </a:moveTo>
                  <a:cubicBezTo>
                    <a:pt x="7" y="0"/>
                    <a:pt x="0" y="7"/>
                    <a:pt x="0" y="15"/>
                  </a:cubicBezTo>
                  <a:lnTo>
                    <a:pt x="0" y="84"/>
                  </a:lnTo>
                  <a:cubicBezTo>
                    <a:pt x="0" y="92"/>
                    <a:pt x="7" y="99"/>
                    <a:pt x="16" y="99"/>
                  </a:cubicBezTo>
                  <a:lnTo>
                    <a:pt x="153" y="99"/>
                  </a:lnTo>
                  <a:cubicBezTo>
                    <a:pt x="161" y="99"/>
                    <a:pt x="168" y="92"/>
                    <a:pt x="168" y="84"/>
                  </a:cubicBezTo>
                  <a:lnTo>
                    <a:pt x="168" y="15"/>
                  </a:lnTo>
                  <a:cubicBezTo>
                    <a:pt x="168" y="7"/>
                    <a:pt x="161" y="0"/>
                    <a:pt x="153" y="0"/>
                  </a:cubicBezTo>
                  <a:lnTo>
                    <a:pt x="16"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9" name="Google Shape;1339;p39"/>
            <p:cNvSpPr/>
            <p:nvPr/>
          </p:nvSpPr>
          <p:spPr>
            <a:xfrm>
              <a:off x="2818440" y="1138680"/>
              <a:ext cx="208440" cy="47880"/>
            </a:xfrm>
            <a:custGeom>
              <a:avLst/>
              <a:gdLst/>
              <a:ahLst/>
              <a:cxnLst/>
              <a:rect l="l" t="t" r="r" b="b"/>
              <a:pathLst>
                <a:path w="579" h="133" extrusionOk="0">
                  <a:moveTo>
                    <a:pt x="16" y="133"/>
                  </a:moveTo>
                  <a:cubicBezTo>
                    <a:pt x="25" y="133"/>
                    <a:pt x="31" y="126"/>
                    <a:pt x="31" y="118"/>
                  </a:cubicBezTo>
                  <a:lnTo>
                    <a:pt x="31" y="31"/>
                  </a:lnTo>
                  <a:lnTo>
                    <a:pt x="513" y="31"/>
                  </a:lnTo>
                  <a:lnTo>
                    <a:pt x="513" y="80"/>
                  </a:lnTo>
                  <a:lnTo>
                    <a:pt x="506" y="73"/>
                  </a:lnTo>
                  <a:cubicBezTo>
                    <a:pt x="500" y="66"/>
                    <a:pt x="491" y="66"/>
                    <a:pt x="485" y="73"/>
                  </a:cubicBezTo>
                  <a:cubicBezTo>
                    <a:pt x="478" y="79"/>
                    <a:pt x="478" y="88"/>
                    <a:pt x="485" y="94"/>
                  </a:cubicBezTo>
                  <a:lnTo>
                    <a:pt x="518" y="129"/>
                  </a:lnTo>
                  <a:cubicBezTo>
                    <a:pt x="518" y="129"/>
                    <a:pt x="519" y="129"/>
                    <a:pt x="519" y="130"/>
                  </a:cubicBezTo>
                  <a:lnTo>
                    <a:pt x="519" y="130"/>
                  </a:lnTo>
                  <a:cubicBezTo>
                    <a:pt x="519" y="130"/>
                    <a:pt x="520" y="130"/>
                    <a:pt x="520" y="131"/>
                  </a:cubicBezTo>
                  <a:lnTo>
                    <a:pt x="520" y="131"/>
                  </a:lnTo>
                  <a:cubicBezTo>
                    <a:pt x="521" y="131"/>
                    <a:pt x="521" y="131"/>
                    <a:pt x="521" y="131"/>
                  </a:cubicBezTo>
                  <a:lnTo>
                    <a:pt x="522" y="131"/>
                  </a:lnTo>
                  <a:cubicBezTo>
                    <a:pt x="522" y="132"/>
                    <a:pt x="522" y="132"/>
                    <a:pt x="523" y="132"/>
                  </a:cubicBezTo>
                  <a:lnTo>
                    <a:pt x="523" y="132"/>
                  </a:lnTo>
                  <a:cubicBezTo>
                    <a:pt x="523" y="132"/>
                    <a:pt x="524" y="132"/>
                    <a:pt x="524" y="133"/>
                  </a:cubicBezTo>
                  <a:lnTo>
                    <a:pt x="524" y="133"/>
                  </a:lnTo>
                  <a:cubicBezTo>
                    <a:pt x="525" y="133"/>
                    <a:pt x="525" y="133"/>
                    <a:pt x="526" y="133"/>
                  </a:cubicBezTo>
                  <a:lnTo>
                    <a:pt x="526" y="133"/>
                  </a:lnTo>
                  <a:lnTo>
                    <a:pt x="527" y="133"/>
                  </a:lnTo>
                  <a:cubicBezTo>
                    <a:pt x="528" y="133"/>
                    <a:pt x="528" y="133"/>
                    <a:pt x="529" y="133"/>
                  </a:cubicBezTo>
                  <a:lnTo>
                    <a:pt x="529" y="133"/>
                  </a:lnTo>
                  <a:lnTo>
                    <a:pt x="530" y="133"/>
                  </a:lnTo>
                  <a:cubicBezTo>
                    <a:pt x="531" y="133"/>
                    <a:pt x="531" y="133"/>
                    <a:pt x="531" y="133"/>
                  </a:cubicBezTo>
                  <a:cubicBezTo>
                    <a:pt x="532" y="133"/>
                    <a:pt x="532" y="133"/>
                    <a:pt x="532" y="133"/>
                  </a:cubicBezTo>
                  <a:lnTo>
                    <a:pt x="533" y="133"/>
                  </a:lnTo>
                  <a:lnTo>
                    <a:pt x="533" y="133"/>
                  </a:lnTo>
                  <a:cubicBezTo>
                    <a:pt x="534" y="132"/>
                    <a:pt x="534" y="132"/>
                    <a:pt x="534" y="132"/>
                  </a:cubicBezTo>
                  <a:cubicBezTo>
                    <a:pt x="535" y="132"/>
                    <a:pt x="535" y="132"/>
                    <a:pt x="535" y="132"/>
                  </a:cubicBezTo>
                  <a:lnTo>
                    <a:pt x="536" y="132"/>
                  </a:lnTo>
                  <a:lnTo>
                    <a:pt x="536" y="131"/>
                  </a:lnTo>
                  <a:lnTo>
                    <a:pt x="537" y="131"/>
                  </a:lnTo>
                  <a:lnTo>
                    <a:pt x="537" y="131"/>
                  </a:lnTo>
                  <a:cubicBezTo>
                    <a:pt x="538" y="130"/>
                    <a:pt x="538" y="130"/>
                    <a:pt x="538" y="130"/>
                  </a:cubicBezTo>
                  <a:lnTo>
                    <a:pt x="539" y="130"/>
                  </a:lnTo>
                  <a:lnTo>
                    <a:pt x="539" y="129"/>
                  </a:lnTo>
                  <a:lnTo>
                    <a:pt x="540" y="129"/>
                  </a:lnTo>
                  <a:lnTo>
                    <a:pt x="574" y="94"/>
                  </a:lnTo>
                  <a:cubicBezTo>
                    <a:pt x="580" y="88"/>
                    <a:pt x="580" y="79"/>
                    <a:pt x="574" y="73"/>
                  </a:cubicBezTo>
                  <a:cubicBezTo>
                    <a:pt x="568" y="66"/>
                    <a:pt x="558" y="66"/>
                    <a:pt x="552" y="73"/>
                  </a:cubicBezTo>
                  <a:lnTo>
                    <a:pt x="544" y="80"/>
                  </a:lnTo>
                  <a:lnTo>
                    <a:pt x="544" y="15"/>
                  </a:lnTo>
                  <a:cubicBezTo>
                    <a:pt x="544" y="6"/>
                    <a:pt x="537" y="0"/>
                    <a:pt x="529" y="0"/>
                  </a:cubicBezTo>
                  <a:lnTo>
                    <a:pt x="16" y="0"/>
                  </a:lnTo>
                  <a:cubicBezTo>
                    <a:pt x="7" y="0"/>
                    <a:pt x="0" y="6"/>
                    <a:pt x="0" y="15"/>
                  </a:cubicBezTo>
                  <a:lnTo>
                    <a:pt x="0" y="118"/>
                  </a:lnTo>
                  <a:cubicBezTo>
                    <a:pt x="0" y="126"/>
                    <a:pt x="7" y="133"/>
                    <a:pt x="16"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0" name="Google Shape;1340;p39"/>
            <p:cNvSpPr/>
            <p:nvPr/>
          </p:nvSpPr>
          <p:spPr>
            <a:xfrm>
              <a:off x="2818440" y="1471320"/>
              <a:ext cx="208440" cy="48240"/>
            </a:xfrm>
            <a:custGeom>
              <a:avLst/>
              <a:gdLst/>
              <a:ahLst/>
              <a:cxnLst/>
              <a:rect l="l" t="t" r="r" b="b"/>
              <a:pathLst>
                <a:path w="579" h="134" extrusionOk="0">
                  <a:moveTo>
                    <a:pt x="563" y="0"/>
                  </a:moveTo>
                  <a:cubicBezTo>
                    <a:pt x="554" y="0"/>
                    <a:pt x="547" y="7"/>
                    <a:pt x="547" y="16"/>
                  </a:cubicBezTo>
                  <a:lnTo>
                    <a:pt x="547" y="103"/>
                  </a:lnTo>
                  <a:lnTo>
                    <a:pt x="66" y="103"/>
                  </a:lnTo>
                  <a:lnTo>
                    <a:pt x="66" y="53"/>
                  </a:lnTo>
                  <a:lnTo>
                    <a:pt x="73" y="61"/>
                  </a:lnTo>
                  <a:cubicBezTo>
                    <a:pt x="77" y="64"/>
                    <a:pt x="81" y="66"/>
                    <a:pt x="84" y="66"/>
                  </a:cubicBezTo>
                  <a:cubicBezTo>
                    <a:pt x="88" y="66"/>
                    <a:pt x="92" y="64"/>
                    <a:pt x="95" y="61"/>
                  </a:cubicBezTo>
                  <a:cubicBezTo>
                    <a:pt x="101" y="55"/>
                    <a:pt x="101" y="45"/>
                    <a:pt x="95" y="39"/>
                  </a:cubicBezTo>
                  <a:lnTo>
                    <a:pt x="61" y="5"/>
                  </a:lnTo>
                  <a:lnTo>
                    <a:pt x="60" y="4"/>
                  </a:lnTo>
                  <a:lnTo>
                    <a:pt x="60" y="4"/>
                  </a:lnTo>
                  <a:cubicBezTo>
                    <a:pt x="60" y="3"/>
                    <a:pt x="59" y="3"/>
                    <a:pt x="59" y="3"/>
                  </a:cubicBezTo>
                  <a:lnTo>
                    <a:pt x="59" y="3"/>
                  </a:lnTo>
                  <a:cubicBezTo>
                    <a:pt x="58" y="3"/>
                    <a:pt x="58" y="2"/>
                    <a:pt x="58" y="2"/>
                  </a:cubicBezTo>
                  <a:cubicBezTo>
                    <a:pt x="57" y="2"/>
                    <a:pt x="57" y="2"/>
                    <a:pt x="57" y="2"/>
                  </a:cubicBezTo>
                  <a:lnTo>
                    <a:pt x="56" y="2"/>
                  </a:lnTo>
                  <a:lnTo>
                    <a:pt x="56" y="2"/>
                  </a:lnTo>
                  <a:cubicBezTo>
                    <a:pt x="56" y="1"/>
                    <a:pt x="55" y="1"/>
                    <a:pt x="55" y="1"/>
                  </a:cubicBezTo>
                  <a:lnTo>
                    <a:pt x="55" y="1"/>
                  </a:lnTo>
                  <a:cubicBezTo>
                    <a:pt x="54" y="1"/>
                    <a:pt x="54" y="1"/>
                    <a:pt x="53" y="1"/>
                  </a:cubicBezTo>
                  <a:lnTo>
                    <a:pt x="53" y="1"/>
                  </a:lnTo>
                  <a:lnTo>
                    <a:pt x="52" y="0"/>
                  </a:lnTo>
                  <a:cubicBezTo>
                    <a:pt x="51" y="0"/>
                    <a:pt x="51" y="0"/>
                    <a:pt x="50" y="0"/>
                  </a:cubicBezTo>
                  <a:lnTo>
                    <a:pt x="50" y="0"/>
                  </a:lnTo>
                  <a:lnTo>
                    <a:pt x="49" y="0"/>
                  </a:lnTo>
                  <a:cubicBezTo>
                    <a:pt x="48" y="0"/>
                    <a:pt x="48" y="1"/>
                    <a:pt x="48" y="1"/>
                  </a:cubicBezTo>
                  <a:cubicBezTo>
                    <a:pt x="47" y="1"/>
                    <a:pt x="47" y="1"/>
                    <a:pt x="47" y="1"/>
                  </a:cubicBezTo>
                  <a:lnTo>
                    <a:pt x="46" y="1"/>
                  </a:lnTo>
                  <a:lnTo>
                    <a:pt x="46" y="1"/>
                  </a:lnTo>
                  <a:cubicBezTo>
                    <a:pt x="45" y="1"/>
                    <a:pt x="45" y="1"/>
                    <a:pt x="44" y="1"/>
                  </a:cubicBezTo>
                  <a:lnTo>
                    <a:pt x="44" y="2"/>
                  </a:lnTo>
                  <a:lnTo>
                    <a:pt x="43" y="2"/>
                  </a:lnTo>
                  <a:lnTo>
                    <a:pt x="43" y="2"/>
                  </a:lnTo>
                  <a:lnTo>
                    <a:pt x="42" y="3"/>
                  </a:lnTo>
                  <a:lnTo>
                    <a:pt x="42" y="3"/>
                  </a:lnTo>
                  <a:cubicBezTo>
                    <a:pt x="41" y="3"/>
                    <a:pt x="41" y="3"/>
                    <a:pt x="41" y="3"/>
                  </a:cubicBezTo>
                  <a:cubicBezTo>
                    <a:pt x="41" y="4"/>
                    <a:pt x="41" y="4"/>
                    <a:pt x="40" y="4"/>
                  </a:cubicBezTo>
                  <a:lnTo>
                    <a:pt x="40" y="4"/>
                  </a:lnTo>
                  <a:cubicBezTo>
                    <a:pt x="40" y="5"/>
                    <a:pt x="39" y="5"/>
                    <a:pt x="39" y="5"/>
                  </a:cubicBezTo>
                  <a:lnTo>
                    <a:pt x="5" y="39"/>
                  </a:lnTo>
                  <a:cubicBezTo>
                    <a:pt x="-1" y="45"/>
                    <a:pt x="-1" y="55"/>
                    <a:pt x="5" y="61"/>
                  </a:cubicBezTo>
                  <a:cubicBezTo>
                    <a:pt x="11" y="67"/>
                    <a:pt x="21" y="67"/>
                    <a:pt x="27" y="61"/>
                  </a:cubicBezTo>
                  <a:lnTo>
                    <a:pt x="35" y="53"/>
                  </a:lnTo>
                  <a:lnTo>
                    <a:pt x="35" y="119"/>
                  </a:lnTo>
                  <a:cubicBezTo>
                    <a:pt x="35" y="127"/>
                    <a:pt x="42" y="134"/>
                    <a:pt x="50" y="134"/>
                  </a:cubicBezTo>
                  <a:lnTo>
                    <a:pt x="563" y="134"/>
                  </a:lnTo>
                  <a:cubicBezTo>
                    <a:pt x="572" y="134"/>
                    <a:pt x="579" y="127"/>
                    <a:pt x="579" y="119"/>
                  </a:cubicBezTo>
                  <a:lnTo>
                    <a:pt x="579" y="16"/>
                  </a:lnTo>
                  <a:cubicBezTo>
                    <a:pt x="579" y="7"/>
                    <a:pt x="572" y="0"/>
                    <a:pt x="563"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1" name="Google Shape;1341;p39"/>
            <p:cNvSpPr/>
            <p:nvPr/>
          </p:nvSpPr>
          <p:spPr>
            <a:xfrm>
              <a:off x="2923560" y="1200240"/>
              <a:ext cx="171000" cy="257760"/>
            </a:xfrm>
            <a:custGeom>
              <a:avLst/>
              <a:gdLst/>
              <a:ahLst/>
              <a:cxnLst/>
              <a:rect l="l" t="t" r="r" b="b"/>
              <a:pathLst>
                <a:path w="475" h="716" extrusionOk="0">
                  <a:moveTo>
                    <a:pt x="31" y="685"/>
                  </a:moveTo>
                  <a:lnTo>
                    <a:pt x="31" y="31"/>
                  </a:lnTo>
                  <a:lnTo>
                    <a:pt x="273" y="31"/>
                  </a:lnTo>
                  <a:lnTo>
                    <a:pt x="273" y="187"/>
                  </a:lnTo>
                  <a:cubicBezTo>
                    <a:pt x="273" y="195"/>
                    <a:pt x="280" y="202"/>
                    <a:pt x="288" y="202"/>
                  </a:cubicBezTo>
                  <a:lnTo>
                    <a:pt x="444" y="202"/>
                  </a:lnTo>
                  <a:lnTo>
                    <a:pt x="444" y="685"/>
                  </a:lnTo>
                  <a:lnTo>
                    <a:pt x="31" y="685"/>
                  </a:lnTo>
                  <a:moveTo>
                    <a:pt x="304" y="53"/>
                  </a:moveTo>
                  <a:lnTo>
                    <a:pt x="422" y="171"/>
                  </a:lnTo>
                  <a:lnTo>
                    <a:pt x="304" y="171"/>
                  </a:lnTo>
                  <a:lnTo>
                    <a:pt x="304" y="53"/>
                  </a:lnTo>
                  <a:moveTo>
                    <a:pt x="475" y="186"/>
                  </a:moveTo>
                  <a:lnTo>
                    <a:pt x="475" y="185"/>
                  </a:lnTo>
                  <a:lnTo>
                    <a:pt x="475" y="184"/>
                  </a:lnTo>
                  <a:lnTo>
                    <a:pt x="475" y="184"/>
                  </a:lnTo>
                  <a:cubicBezTo>
                    <a:pt x="474" y="183"/>
                    <a:pt x="474" y="182"/>
                    <a:pt x="474" y="182"/>
                  </a:cubicBezTo>
                  <a:cubicBezTo>
                    <a:pt x="474" y="181"/>
                    <a:pt x="474" y="181"/>
                    <a:pt x="474" y="181"/>
                  </a:cubicBezTo>
                  <a:cubicBezTo>
                    <a:pt x="474" y="181"/>
                    <a:pt x="473" y="180"/>
                    <a:pt x="473" y="179"/>
                  </a:cubicBezTo>
                  <a:lnTo>
                    <a:pt x="473" y="179"/>
                  </a:lnTo>
                  <a:lnTo>
                    <a:pt x="472" y="178"/>
                  </a:lnTo>
                  <a:cubicBezTo>
                    <a:pt x="472" y="177"/>
                    <a:pt x="472" y="177"/>
                    <a:pt x="472" y="177"/>
                  </a:cubicBezTo>
                  <a:cubicBezTo>
                    <a:pt x="471" y="177"/>
                    <a:pt x="471" y="176"/>
                    <a:pt x="470" y="176"/>
                  </a:cubicBezTo>
                  <a:lnTo>
                    <a:pt x="470" y="176"/>
                  </a:lnTo>
                  <a:lnTo>
                    <a:pt x="299" y="4"/>
                  </a:lnTo>
                  <a:lnTo>
                    <a:pt x="299" y="4"/>
                  </a:lnTo>
                  <a:lnTo>
                    <a:pt x="298" y="3"/>
                  </a:lnTo>
                  <a:cubicBezTo>
                    <a:pt x="297" y="3"/>
                    <a:pt x="297" y="3"/>
                    <a:pt x="297" y="3"/>
                  </a:cubicBezTo>
                  <a:cubicBezTo>
                    <a:pt x="297" y="2"/>
                    <a:pt x="296" y="2"/>
                    <a:pt x="295" y="2"/>
                  </a:cubicBezTo>
                  <a:lnTo>
                    <a:pt x="295" y="2"/>
                  </a:lnTo>
                  <a:cubicBezTo>
                    <a:pt x="295" y="1"/>
                    <a:pt x="294" y="1"/>
                    <a:pt x="294" y="1"/>
                  </a:cubicBezTo>
                  <a:cubicBezTo>
                    <a:pt x="293" y="1"/>
                    <a:pt x="293" y="1"/>
                    <a:pt x="293" y="1"/>
                  </a:cubicBezTo>
                  <a:cubicBezTo>
                    <a:pt x="293" y="0"/>
                    <a:pt x="292" y="0"/>
                    <a:pt x="291" y="0"/>
                  </a:cubicBezTo>
                  <a:lnTo>
                    <a:pt x="291" y="0"/>
                  </a:lnTo>
                  <a:cubicBezTo>
                    <a:pt x="290" y="0"/>
                    <a:pt x="290" y="0"/>
                    <a:pt x="289" y="0"/>
                  </a:cubicBezTo>
                  <a:lnTo>
                    <a:pt x="289" y="0"/>
                  </a:lnTo>
                  <a:cubicBezTo>
                    <a:pt x="288" y="0"/>
                    <a:pt x="288" y="0"/>
                    <a:pt x="288" y="0"/>
                  </a:cubicBezTo>
                  <a:lnTo>
                    <a:pt x="15" y="0"/>
                  </a:lnTo>
                  <a:cubicBezTo>
                    <a:pt x="7" y="0"/>
                    <a:pt x="0" y="7"/>
                    <a:pt x="0" y="15"/>
                  </a:cubicBezTo>
                  <a:lnTo>
                    <a:pt x="0" y="700"/>
                  </a:lnTo>
                  <a:cubicBezTo>
                    <a:pt x="0" y="709"/>
                    <a:pt x="7" y="716"/>
                    <a:pt x="15" y="716"/>
                  </a:cubicBezTo>
                  <a:lnTo>
                    <a:pt x="459" y="716"/>
                  </a:lnTo>
                  <a:cubicBezTo>
                    <a:pt x="468" y="716"/>
                    <a:pt x="475" y="709"/>
                    <a:pt x="475" y="700"/>
                  </a:cubicBezTo>
                  <a:lnTo>
                    <a:pt x="475" y="187"/>
                  </a:lnTo>
                  <a:cubicBezTo>
                    <a:pt x="475" y="186"/>
                    <a:pt x="475" y="186"/>
                    <a:pt x="475" y="18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2" name="Google Shape;1342;p39"/>
            <p:cNvSpPr/>
            <p:nvPr/>
          </p:nvSpPr>
          <p:spPr>
            <a:xfrm>
              <a:off x="2948040" y="1224720"/>
              <a:ext cx="36000" cy="36000"/>
            </a:xfrm>
            <a:custGeom>
              <a:avLst/>
              <a:gdLst/>
              <a:ahLst/>
              <a:cxnLst/>
              <a:rect l="l" t="t" r="r" b="b"/>
              <a:pathLst>
                <a:path w="100" h="100" extrusionOk="0">
                  <a:moveTo>
                    <a:pt x="31" y="31"/>
                  </a:moveTo>
                  <a:lnTo>
                    <a:pt x="69" y="31"/>
                  </a:lnTo>
                  <a:lnTo>
                    <a:pt x="69" y="69"/>
                  </a:lnTo>
                  <a:lnTo>
                    <a:pt x="31" y="69"/>
                  </a:lnTo>
                  <a:lnTo>
                    <a:pt x="31" y="31"/>
                  </a:lnTo>
                  <a:moveTo>
                    <a:pt x="16" y="100"/>
                  </a:moveTo>
                  <a:lnTo>
                    <a:pt x="84" y="100"/>
                  </a:lnTo>
                  <a:cubicBezTo>
                    <a:pt x="93" y="100"/>
                    <a:pt x="100" y="93"/>
                    <a:pt x="100" y="84"/>
                  </a:cubicBezTo>
                  <a:lnTo>
                    <a:pt x="100" y="16"/>
                  </a:lnTo>
                  <a:cubicBezTo>
                    <a:pt x="100" y="7"/>
                    <a:pt x="93" y="0"/>
                    <a:pt x="84" y="0"/>
                  </a:cubicBezTo>
                  <a:lnTo>
                    <a:pt x="16" y="0"/>
                  </a:lnTo>
                  <a:cubicBezTo>
                    <a:pt x="7" y="0"/>
                    <a:pt x="0" y="7"/>
                    <a:pt x="0" y="16"/>
                  </a:cubicBezTo>
                  <a:lnTo>
                    <a:pt x="0" y="84"/>
                  </a:lnTo>
                  <a:cubicBezTo>
                    <a:pt x="0" y="93"/>
                    <a:pt x="7" y="100"/>
                    <a:pt x="16" y="10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3" name="Google Shape;1343;p39"/>
            <p:cNvSpPr/>
            <p:nvPr/>
          </p:nvSpPr>
          <p:spPr>
            <a:xfrm>
              <a:off x="2948040" y="128664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4" name="Google Shape;1344;p39"/>
            <p:cNvSpPr/>
            <p:nvPr/>
          </p:nvSpPr>
          <p:spPr>
            <a:xfrm>
              <a:off x="2948040" y="133596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5" name="Google Shape;1345;p39"/>
            <p:cNvSpPr/>
            <p:nvPr/>
          </p:nvSpPr>
          <p:spPr>
            <a:xfrm>
              <a:off x="2948040" y="1385280"/>
              <a:ext cx="60120" cy="35640"/>
            </a:xfrm>
            <a:custGeom>
              <a:avLst/>
              <a:gdLst/>
              <a:ahLst/>
              <a:cxnLst/>
              <a:rect l="l" t="t" r="r" b="b"/>
              <a:pathLst>
                <a:path w="167" h="99" extrusionOk="0">
                  <a:moveTo>
                    <a:pt x="137" y="68"/>
                  </a:moveTo>
                  <a:lnTo>
                    <a:pt x="31" y="68"/>
                  </a:lnTo>
                  <a:lnTo>
                    <a:pt x="31" y="31"/>
                  </a:lnTo>
                  <a:lnTo>
                    <a:pt x="137" y="31"/>
                  </a:lnTo>
                  <a:lnTo>
                    <a:pt x="137" y="68"/>
                  </a:lnTo>
                  <a:moveTo>
                    <a:pt x="153" y="0"/>
                  </a:moveTo>
                  <a:lnTo>
                    <a:pt x="16" y="0"/>
                  </a:lnTo>
                  <a:cubicBezTo>
                    <a:pt x="7" y="0"/>
                    <a:pt x="0" y="7"/>
                    <a:pt x="0" y="15"/>
                  </a:cubicBezTo>
                  <a:lnTo>
                    <a:pt x="0" y="84"/>
                  </a:lnTo>
                  <a:cubicBezTo>
                    <a:pt x="0" y="92"/>
                    <a:pt x="7" y="99"/>
                    <a:pt x="16" y="99"/>
                  </a:cubicBezTo>
                  <a:lnTo>
                    <a:pt x="153" y="99"/>
                  </a:lnTo>
                  <a:cubicBezTo>
                    <a:pt x="160" y="99"/>
                    <a:pt x="167" y="92"/>
                    <a:pt x="167" y="84"/>
                  </a:cubicBezTo>
                  <a:lnTo>
                    <a:pt x="167" y="15"/>
                  </a:lnTo>
                  <a:cubicBezTo>
                    <a:pt x="167" y="7"/>
                    <a:pt x="160" y="0"/>
                    <a:pt x="1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46" name="Google Shape;1346;p39"/>
          <p:cNvGrpSpPr/>
          <p:nvPr/>
        </p:nvGrpSpPr>
        <p:grpSpPr>
          <a:xfrm>
            <a:off x="7206133" y="1711476"/>
            <a:ext cx="418703" cy="548649"/>
            <a:chOff x="5287320" y="3429000"/>
            <a:chExt cx="284040" cy="374760"/>
          </a:xfrm>
        </p:grpSpPr>
        <p:sp>
          <p:nvSpPr>
            <p:cNvPr id="1347" name="Google Shape;1347;p39"/>
            <p:cNvSpPr/>
            <p:nvPr/>
          </p:nvSpPr>
          <p:spPr>
            <a:xfrm>
              <a:off x="5371560" y="3434400"/>
              <a:ext cx="194400" cy="279000"/>
            </a:xfrm>
            <a:custGeom>
              <a:avLst/>
              <a:gdLst/>
              <a:ahLst/>
              <a:cxnLst/>
              <a:rect l="l" t="t" r="r" b="b"/>
              <a:pathLst>
                <a:path w="540" h="775" extrusionOk="0">
                  <a:moveTo>
                    <a:pt x="540" y="174"/>
                  </a:moveTo>
                  <a:lnTo>
                    <a:pt x="540" y="762"/>
                  </a:lnTo>
                  <a:cubicBezTo>
                    <a:pt x="540" y="769"/>
                    <a:pt x="534" y="775"/>
                    <a:pt x="528" y="775"/>
                  </a:cubicBezTo>
                  <a:lnTo>
                    <a:pt x="0" y="775"/>
                  </a:lnTo>
                  <a:lnTo>
                    <a:pt x="0" y="12"/>
                  </a:lnTo>
                  <a:cubicBezTo>
                    <a:pt x="0" y="6"/>
                    <a:pt x="6" y="0"/>
                    <a:pt x="13" y="0"/>
                  </a:cubicBezTo>
                  <a:lnTo>
                    <a:pt x="366" y="0"/>
                  </a:lnTo>
                  <a:cubicBezTo>
                    <a:pt x="370" y="0"/>
                    <a:pt x="373" y="1"/>
                    <a:pt x="375" y="4"/>
                  </a:cubicBezTo>
                  <a:lnTo>
                    <a:pt x="536" y="165"/>
                  </a:lnTo>
                  <a:cubicBezTo>
                    <a:pt x="539" y="168"/>
                    <a:pt x="540" y="171"/>
                    <a:pt x="540" y="17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8" name="Google Shape;1348;p39"/>
            <p:cNvSpPr/>
            <p:nvPr/>
          </p:nvSpPr>
          <p:spPr>
            <a:xfrm>
              <a:off x="5396040" y="35316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9" name="Google Shape;1349;p39"/>
            <p:cNvSpPr/>
            <p:nvPr/>
          </p:nvSpPr>
          <p:spPr>
            <a:xfrm>
              <a:off x="5396040" y="35802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0" name="Google Shape;1350;p39"/>
            <p:cNvSpPr/>
            <p:nvPr/>
          </p:nvSpPr>
          <p:spPr>
            <a:xfrm>
              <a:off x="5420160" y="3628800"/>
              <a:ext cx="97200" cy="24120"/>
            </a:xfrm>
            <a:custGeom>
              <a:avLst/>
              <a:gdLst/>
              <a:ahLst/>
              <a:cxnLst/>
              <a:rect l="l" t="t" r="r" b="b"/>
              <a:pathLst>
                <a:path w="270" h="67" extrusionOk="0">
                  <a:moveTo>
                    <a:pt x="258" y="67"/>
                  </a:moveTo>
                  <a:lnTo>
                    <a:pt x="13" y="67"/>
                  </a:lnTo>
                  <a:cubicBezTo>
                    <a:pt x="6" y="67"/>
                    <a:pt x="0" y="62"/>
                    <a:pt x="0" y="55"/>
                  </a:cubicBezTo>
                  <a:lnTo>
                    <a:pt x="0" y="12"/>
                  </a:lnTo>
                  <a:cubicBezTo>
                    <a:pt x="0" y="5"/>
                    <a:pt x="6" y="0"/>
                    <a:pt x="13" y="0"/>
                  </a:cubicBezTo>
                  <a:lnTo>
                    <a:pt x="258" y="0"/>
                  </a:lnTo>
                  <a:cubicBezTo>
                    <a:pt x="265" y="0"/>
                    <a:pt x="270" y="5"/>
                    <a:pt x="270" y="12"/>
                  </a:cubicBezTo>
                  <a:lnTo>
                    <a:pt x="270" y="55"/>
                  </a:lnTo>
                  <a:cubicBezTo>
                    <a:pt x="270" y="62"/>
                    <a:pt x="265" y="67"/>
                    <a:pt x="25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1" name="Google Shape;1351;p39"/>
            <p:cNvSpPr/>
            <p:nvPr/>
          </p:nvSpPr>
          <p:spPr>
            <a:xfrm>
              <a:off x="5505120" y="3434760"/>
              <a:ext cx="60480" cy="60480"/>
            </a:xfrm>
            <a:custGeom>
              <a:avLst/>
              <a:gdLst/>
              <a:ahLst/>
              <a:cxnLst/>
              <a:rect l="l" t="t" r="r" b="b"/>
              <a:pathLst>
                <a:path w="168" h="168" extrusionOk="0">
                  <a:moveTo>
                    <a:pt x="165" y="164"/>
                  </a:moveTo>
                  <a:lnTo>
                    <a:pt x="4" y="3"/>
                  </a:lnTo>
                  <a:cubicBezTo>
                    <a:pt x="3" y="2"/>
                    <a:pt x="2" y="1"/>
                    <a:pt x="0" y="0"/>
                  </a:cubicBezTo>
                  <a:lnTo>
                    <a:pt x="0" y="156"/>
                  </a:lnTo>
                  <a:cubicBezTo>
                    <a:pt x="0" y="162"/>
                    <a:pt x="6" y="168"/>
                    <a:pt x="13" y="168"/>
                  </a:cubicBezTo>
                  <a:lnTo>
                    <a:pt x="168" y="168"/>
                  </a:lnTo>
                  <a:cubicBezTo>
                    <a:pt x="167" y="166"/>
                    <a:pt x="166" y="165"/>
                    <a:pt x="165" y="164"/>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2" name="Google Shape;1352;p39"/>
            <p:cNvSpPr/>
            <p:nvPr/>
          </p:nvSpPr>
          <p:spPr>
            <a:xfrm>
              <a:off x="5359680" y="3719160"/>
              <a:ext cx="24120" cy="36720"/>
            </a:xfrm>
            <a:custGeom>
              <a:avLst/>
              <a:gdLst/>
              <a:ahLst/>
              <a:cxnLst/>
              <a:rect l="l" t="t" r="r" b="b"/>
              <a:pathLst>
                <a:path w="67" h="102" extrusionOk="0">
                  <a:moveTo>
                    <a:pt x="0" y="0"/>
                  </a:moveTo>
                  <a:lnTo>
                    <a:pt x="67" y="0"/>
                  </a:lnTo>
                  <a:lnTo>
                    <a:pt x="67" y="102"/>
                  </a:lnTo>
                  <a:lnTo>
                    <a:pt x="0" y="102"/>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3" name="Google Shape;1353;p39"/>
            <p:cNvSpPr/>
            <p:nvPr/>
          </p:nvSpPr>
          <p:spPr>
            <a:xfrm>
              <a:off x="5292720" y="3567960"/>
              <a:ext cx="158040" cy="157320"/>
            </a:xfrm>
            <a:custGeom>
              <a:avLst/>
              <a:gdLst/>
              <a:ahLst/>
              <a:cxnLst/>
              <a:rect l="l" t="t" r="r" b="b"/>
              <a:pathLst>
                <a:path w="439" h="437" extrusionOk="0">
                  <a:moveTo>
                    <a:pt x="439" y="219"/>
                  </a:moveTo>
                  <a:cubicBezTo>
                    <a:pt x="439" y="339"/>
                    <a:pt x="340" y="437"/>
                    <a:pt x="219" y="437"/>
                  </a:cubicBezTo>
                  <a:cubicBezTo>
                    <a:pt x="98" y="437"/>
                    <a:pt x="0" y="339"/>
                    <a:pt x="0" y="219"/>
                  </a:cubicBezTo>
                  <a:cubicBezTo>
                    <a:pt x="0" y="98"/>
                    <a:pt x="98" y="0"/>
                    <a:pt x="219" y="0"/>
                  </a:cubicBezTo>
                  <a:cubicBezTo>
                    <a:pt x="340" y="0"/>
                    <a:pt x="439" y="98"/>
                    <a:pt x="439" y="21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4" name="Google Shape;1354;p39"/>
            <p:cNvSpPr/>
            <p:nvPr/>
          </p:nvSpPr>
          <p:spPr>
            <a:xfrm>
              <a:off x="5317200" y="3592440"/>
              <a:ext cx="109080" cy="108720"/>
            </a:xfrm>
            <a:custGeom>
              <a:avLst/>
              <a:gdLst/>
              <a:ahLst/>
              <a:cxnLst/>
              <a:rect l="l" t="t" r="r" b="b"/>
              <a:pathLst>
                <a:path w="303" h="302" extrusionOk="0">
                  <a:moveTo>
                    <a:pt x="303" y="151"/>
                  </a:moveTo>
                  <a:cubicBezTo>
                    <a:pt x="303" y="235"/>
                    <a:pt x="235" y="302"/>
                    <a:pt x="151" y="302"/>
                  </a:cubicBezTo>
                  <a:cubicBezTo>
                    <a:pt x="68" y="302"/>
                    <a:pt x="0" y="235"/>
                    <a:pt x="0" y="151"/>
                  </a:cubicBezTo>
                  <a:cubicBezTo>
                    <a:pt x="0" y="67"/>
                    <a:pt x="68" y="0"/>
                    <a:pt x="151" y="0"/>
                  </a:cubicBezTo>
                  <a:cubicBezTo>
                    <a:pt x="235" y="0"/>
                    <a:pt x="303" y="67"/>
                    <a:pt x="303" y="15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5" name="Google Shape;1355;p39"/>
            <p:cNvSpPr/>
            <p:nvPr/>
          </p:nvSpPr>
          <p:spPr>
            <a:xfrm>
              <a:off x="5347440" y="3749760"/>
              <a:ext cx="48600" cy="48600"/>
            </a:xfrm>
            <a:custGeom>
              <a:avLst/>
              <a:gdLst/>
              <a:ahLst/>
              <a:cxnLst/>
              <a:rect l="l" t="t" r="r" b="b"/>
              <a:pathLst>
                <a:path w="135" h="135" extrusionOk="0">
                  <a:moveTo>
                    <a:pt x="123" y="0"/>
                  </a:moveTo>
                  <a:lnTo>
                    <a:pt x="12" y="0"/>
                  </a:lnTo>
                  <a:cubicBezTo>
                    <a:pt x="5" y="0"/>
                    <a:pt x="0" y="5"/>
                    <a:pt x="0" y="12"/>
                  </a:cubicBezTo>
                  <a:lnTo>
                    <a:pt x="0" y="123"/>
                  </a:lnTo>
                  <a:cubicBezTo>
                    <a:pt x="0" y="129"/>
                    <a:pt x="5" y="135"/>
                    <a:pt x="12" y="135"/>
                  </a:cubicBezTo>
                  <a:lnTo>
                    <a:pt x="123" y="135"/>
                  </a:lnTo>
                  <a:cubicBezTo>
                    <a:pt x="129" y="135"/>
                    <a:pt x="135" y="129"/>
                    <a:pt x="135" y="123"/>
                  </a:cubicBezTo>
                  <a:lnTo>
                    <a:pt x="135" y="12"/>
                  </a:lnTo>
                  <a:cubicBezTo>
                    <a:pt x="135" y="5"/>
                    <a:pt x="129" y="0"/>
                    <a:pt x="123" y="0"/>
                  </a:cubicBezTo>
                  <a:close/>
                </a:path>
              </a:pathLst>
            </a:custGeom>
            <a:solidFill>
              <a:srgbClr val="EB6E8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6" name="Google Shape;1356;p39"/>
            <p:cNvSpPr/>
            <p:nvPr/>
          </p:nvSpPr>
          <p:spPr>
            <a:xfrm>
              <a:off x="5311440" y="3586680"/>
              <a:ext cx="120240" cy="119880"/>
            </a:xfrm>
            <a:custGeom>
              <a:avLst/>
              <a:gdLst/>
              <a:ahLst/>
              <a:cxnLst/>
              <a:rect l="l" t="t" r="r" b="b"/>
              <a:pathLst>
                <a:path w="334" h="333" extrusionOk="0">
                  <a:moveTo>
                    <a:pt x="167" y="31"/>
                  </a:moveTo>
                  <a:cubicBezTo>
                    <a:pt x="243" y="31"/>
                    <a:pt x="304" y="92"/>
                    <a:pt x="304" y="167"/>
                  </a:cubicBezTo>
                  <a:cubicBezTo>
                    <a:pt x="304" y="243"/>
                    <a:pt x="243" y="303"/>
                    <a:pt x="167" y="303"/>
                  </a:cubicBezTo>
                  <a:cubicBezTo>
                    <a:pt x="92" y="303"/>
                    <a:pt x="31" y="243"/>
                    <a:pt x="31" y="167"/>
                  </a:cubicBezTo>
                  <a:cubicBezTo>
                    <a:pt x="31" y="92"/>
                    <a:pt x="92" y="31"/>
                    <a:pt x="167" y="31"/>
                  </a:cubicBezTo>
                  <a:moveTo>
                    <a:pt x="167" y="333"/>
                  </a:moveTo>
                  <a:cubicBezTo>
                    <a:pt x="260" y="333"/>
                    <a:pt x="334" y="259"/>
                    <a:pt x="334" y="167"/>
                  </a:cubicBezTo>
                  <a:cubicBezTo>
                    <a:pt x="334" y="75"/>
                    <a:pt x="260" y="0"/>
                    <a:pt x="167" y="0"/>
                  </a:cubicBezTo>
                  <a:cubicBezTo>
                    <a:pt x="75" y="0"/>
                    <a:pt x="0" y="75"/>
                    <a:pt x="0" y="167"/>
                  </a:cubicBezTo>
                  <a:cubicBezTo>
                    <a:pt x="0" y="259"/>
                    <a:pt x="75" y="333"/>
                    <a:pt x="167" y="3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7" name="Google Shape;1357;p39"/>
            <p:cNvSpPr/>
            <p:nvPr/>
          </p:nvSpPr>
          <p:spPr>
            <a:xfrm>
              <a:off x="5287320" y="3429000"/>
              <a:ext cx="284040" cy="374760"/>
            </a:xfrm>
            <a:custGeom>
              <a:avLst/>
              <a:gdLst/>
              <a:ahLst/>
              <a:cxnLst/>
              <a:rect l="l" t="t" r="r" b="b"/>
              <a:pathLst>
                <a:path w="789" h="1041" extrusionOk="0">
                  <a:moveTo>
                    <a:pt x="621" y="169"/>
                  </a:moveTo>
                  <a:lnTo>
                    <a:pt x="621" y="52"/>
                  </a:lnTo>
                  <a:lnTo>
                    <a:pt x="737" y="169"/>
                  </a:lnTo>
                  <a:lnTo>
                    <a:pt x="621" y="169"/>
                  </a:lnTo>
                  <a:moveTo>
                    <a:pt x="253" y="839"/>
                  </a:moveTo>
                  <a:lnTo>
                    <a:pt x="253" y="876"/>
                  </a:lnTo>
                  <a:lnTo>
                    <a:pt x="216" y="876"/>
                  </a:lnTo>
                  <a:lnTo>
                    <a:pt x="216" y="839"/>
                  </a:lnTo>
                  <a:lnTo>
                    <a:pt x="234" y="839"/>
                  </a:lnTo>
                  <a:lnTo>
                    <a:pt x="234" y="839"/>
                  </a:lnTo>
                  <a:lnTo>
                    <a:pt x="235" y="839"/>
                  </a:lnTo>
                  <a:lnTo>
                    <a:pt x="253" y="839"/>
                  </a:lnTo>
                  <a:moveTo>
                    <a:pt x="287" y="926"/>
                  </a:moveTo>
                  <a:lnTo>
                    <a:pt x="182" y="926"/>
                  </a:lnTo>
                  <a:lnTo>
                    <a:pt x="182" y="906"/>
                  </a:lnTo>
                  <a:lnTo>
                    <a:pt x="201" y="906"/>
                  </a:lnTo>
                  <a:lnTo>
                    <a:pt x="201" y="906"/>
                  </a:lnTo>
                  <a:lnTo>
                    <a:pt x="268" y="906"/>
                  </a:lnTo>
                  <a:lnTo>
                    <a:pt x="268" y="906"/>
                  </a:lnTo>
                  <a:lnTo>
                    <a:pt x="287" y="906"/>
                  </a:lnTo>
                  <a:lnTo>
                    <a:pt x="287" y="926"/>
                  </a:lnTo>
                  <a:moveTo>
                    <a:pt x="182" y="957"/>
                  </a:moveTo>
                  <a:lnTo>
                    <a:pt x="287" y="957"/>
                  </a:lnTo>
                  <a:lnTo>
                    <a:pt x="287" y="1010"/>
                  </a:lnTo>
                  <a:lnTo>
                    <a:pt x="182" y="1010"/>
                  </a:lnTo>
                  <a:lnTo>
                    <a:pt x="182" y="957"/>
                  </a:lnTo>
                  <a:moveTo>
                    <a:pt x="31" y="605"/>
                  </a:moveTo>
                  <a:cubicBezTo>
                    <a:pt x="31" y="493"/>
                    <a:pt x="122" y="401"/>
                    <a:pt x="234" y="401"/>
                  </a:cubicBezTo>
                  <a:cubicBezTo>
                    <a:pt x="347" y="401"/>
                    <a:pt x="438" y="493"/>
                    <a:pt x="438" y="605"/>
                  </a:cubicBezTo>
                  <a:cubicBezTo>
                    <a:pt x="438" y="717"/>
                    <a:pt x="347" y="808"/>
                    <a:pt x="235" y="808"/>
                  </a:cubicBezTo>
                  <a:lnTo>
                    <a:pt x="234" y="808"/>
                  </a:lnTo>
                  <a:cubicBezTo>
                    <a:pt x="122" y="808"/>
                    <a:pt x="31" y="717"/>
                    <a:pt x="31" y="605"/>
                  </a:cubicBezTo>
                  <a:moveTo>
                    <a:pt x="691" y="435"/>
                  </a:moveTo>
                  <a:lnTo>
                    <a:pt x="691" y="472"/>
                  </a:lnTo>
                  <a:lnTo>
                    <a:pt x="427" y="472"/>
                  </a:lnTo>
                  <a:cubicBezTo>
                    <a:pt x="418" y="459"/>
                    <a:pt x="407" y="446"/>
                    <a:pt x="396" y="435"/>
                  </a:cubicBezTo>
                  <a:lnTo>
                    <a:pt x="691" y="435"/>
                  </a:lnTo>
                  <a:moveTo>
                    <a:pt x="624" y="570"/>
                  </a:moveTo>
                  <a:lnTo>
                    <a:pt x="624" y="607"/>
                  </a:lnTo>
                  <a:lnTo>
                    <a:pt x="469" y="607"/>
                  </a:lnTo>
                  <a:cubicBezTo>
                    <a:pt x="469" y="606"/>
                    <a:pt x="469" y="606"/>
                    <a:pt x="469" y="605"/>
                  </a:cubicBezTo>
                  <a:cubicBezTo>
                    <a:pt x="469" y="593"/>
                    <a:pt x="468" y="582"/>
                    <a:pt x="466" y="570"/>
                  </a:cubicBezTo>
                  <a:lnTo>
                    <a:pt x="624" y="570"/>
                  </a:lnTo>
                  <a:moveTo>
                    <a:pt x="789" y="183"/>
                  </a:moveTo>
                  <a:lnTo>
                    <a:pt x="789" y="183"/>
                  </a:lnTo>
                  <a:cubicBezTo>
                    <a:pt x="789" y="182"/>
                    <a:pt x="789" y="181"/>
                    <a:pt x="789" y="181"/>
                  </a:cubicBezTo>
                  <a:lnTo>
                    <a:pt x="789" y="181"/>
                  </a:lnTo>
                  <a:cubicBezTo>
                    <a:pt x="789" y="180"/>
                    <a:pt x="789" y="179"/>
                    <a:pt x="788" y="179"/>
                  </a:cubicBezTo>
                  <a:lnTo>
                    <a:pt x="788" y="178"/>
                  </a:lnTo>
                  <a:cubicBezTo>
                    <a:pt x="788" y="178"/>
                    <a:pt x="788" y="177"/>
                    <a:pt x="787" y="177"/>
                  </a:cubicBezTo>
                  <a:lnTo>
                    <a:pt x="787" y="177"/>
                  </a:lnTo>
                  <a:cubicBezTo>
                    <a:pt x="787" y="176"/>
                    <a:pt x="787" y="175"/>
                    <a:pt x="786" y="175"/>
                  </a:cubicBezTo>
                  <a:lnTo>
                    <a:pt x="786" y="175"/>
                  </a:lnTo>
                  <a:cubicBezTo>
                    <a:pt x="786" y="174"/>
                    <a:pt x="785" y="173"/>
                    <a:pt x="785" y="173"/>
                  </a:cubicBezTo>
                  <a:lnTo>
                    <a:pt x="616" y="4"/>
                  </a:lnTo>
                  <a:lnTo>
                    <a:pt x="616" y="4"/>
                  </a:lnTo>
                  <a:cubicBezTo>
                    <a:pt x="616" y="4"/>
                    <a:pt x="615" y="4"/>
                    <a:pt x="615" y="3"/>
                  </a:cubicBezTo>
                  <a:cubicBezTo>
                    <a:pt x="614" y="3"/>
                    <a:pt x="614" y="3"/>
                    <a:pt x="614" y="3"/>
                  </a:cubicBezTo>
                  <a:cubicBezTo>
                    <a:pt x="614" y="2"/>
                    <a:pt x="613" y="2"/>
                    <a:pt x="613" y="2"/>
                  </a:cubicBezTo>
                  <a:cubicBezTo>
                    <a:pt x="612" y="2"/>
                    <a:pt x="612" y="2"/>
                    <a:pt x="612" y="2"/>
                  </a:cubicBezTo>
                  <a:cubicBezTo>
                    <a:pt x="612" y="1"/>
                    <a:pt x="611" y="1"/>
                    <a:pt x="611" y="1"/>
                  </a:cubicBezTo>
                  <a:lnTo>
                    <a:pt x="610" y="1"/>
                  </a:lnTo>
                  <a:cubicBezTo>
                    <a:pt x="610" y="1"/>
                    <a:pt x="609" y="0"/>
                    <a:pt x="608" y="0"/>
                  </a:cubicBezTo>
                  <a:lnTo>
                    <a:pt x="608" y="0"/>
                  </a:lnTo>
                  <a:cubicBezTo>
                    <a:pt x="608" y="0"/>
                    <a:pt x="607" y="0"/>
                    <a:pt x="606" y="0"/>
                  </a:cubicBezTo>
                  <a:lnTo>
                    <a:pt x="606" y="0"/>
                  </a:lnTo>
                  <a:lnTo>
                    <a:pt x="605" y="0"/>
                  </a:lnTo>
                  <a:lnTo>
                    <a:pt x="234" y="0"/>
                  </a:lnTo>
                  <a:cubicBezTo>
                    <a:pt x="226" y="0"/>
                    <a:pt x="219" y="7"/>
                    <a:pt x="219" y="15"/>
                  </a:cubicBezTo>
                  <a:lnTo>
                    <a:pt x="219" y="103"/>
                  </a:lnTo>
                  <a:cubicBezTo>
                    <a:pt x="219" y="111"/>
                    <a:pt x="226" y="118"/>
                    <a:pt x="234" y="118"/>
                  </a:cubicBezTo>
                  <a:cubicBezTo>
                    <a:pt x="243" y="118"/>
                    <a:pt x="250" y="111"/>
                    <a:pt x="250" y="103"/>
                  </a:cubicBezTo>
                  <a:lnTo>
                    <a:pt x="250" y="31"/>
                  </a:lnTo>
                  <a:lnTo>
                    <a:pt x="590" y="31"/>
                  </a:lnTo>
                  <a:lnTo>
                    <a:pt x="590" y="184"/>
                  </a:lnTo>
                  <a:cubicBezTo>
                    <a:pt x="590" y="192"/>
                    <a:pt x="597" y="199"/>
                    <a:pt x="605" y="199"/>
                  </a:cubicBezTo>
                  <a:lnTo>
                    <a:pt x="759" y="199"/>
                  </a:lnTo>
                  <a:lnTo>
                    <a:pt x="759" y="774"/>
                  </a:lnTo>
                  <a:lnTo>
                    <a:pt x="396" y="774"/>
                  </a:lnTo>
                  <a:cubicBezTo>
                    <a:pt x="433" y="739"/>
                    <a:pt x="459" y="691"/>
                    <a:pt x="467" y="637"/>
                  </a:cubicBezTo>
                  <a:lnTo>
                    <a:pt x="639" y="637"/>
                  </a:lnTo>
                  <a:cubicBezTo>
                    <a:pt x="647" y="637"/>
                    <a:pt x="654" y="631"/>
                    <a:pt x="654" y="622"/>
                  </a:cubicBezTo>
                  <a:lnTo>
                    <a:pt x="654" y="555"/>
                  </a:lnTo>
                  <a:cubicBezTo>
                    <a:pt x="654" y="546"/>
                    <a:pt x="647" y="539"/>
                    <a:pt x="639" y="539"/>
                  </a:cubicBezTo>
                  <a:lnTo>
                    <a:pt x="459" y="539"/>
                  </a:lnTo>
                  <a:cubicBezTo>
                    <a:pt x="456" y="527"/>
                    <a:pt x="451" y="514"/>
                    <a:pt x="445" y="503"/>
                  </a:cubicBezTo>
                  <a:lnTo>
                    <a:pt x="707" y="503"/>
                  </a:lnTo>
                  <a:cubicBezTo>
                    <a:pt x="715" y="503"/>
                    <a:pt x="722" y="496"/>
                    <a:pt x="722" y="487"/>
                  </a:cubicBezTo>
                  <a:lnTo>
                    <a:pt x="722" y="420"/>
                  </a:lnTo>
                  <a:cubicBezTo>
                    <a:pt x="722" y="411"/>
                    <a:pt x="715" y="405"/>
                    <a:pt x="707" y="405"/>
                  </a:cubicBezTo>
                  <a:lnTo>
                    <a:pt x="355" y="405"/>
                  </a:lnTo>
                  <a:cubicBezTo>
                    <a:pt x="324" y="386"/>
                    <a:pt x="288" y="374"/>
                    <a:pt x="250" y="371"/>
                  </a:cubicBezTo>
                  <a:lnTo>
                    <a:pt x="250" y="164"/>
                  </a:lnTo>
                  <a:cubicBezTo>
                    <a:pt x="250" y="155"/>
                    <a:pt x="243" y="148"/>
                    <a:pt x="234" y="148"/>
                  </a:cubicBezTo>
                  <a:cubicBezTo>
                    <a:pt x="226" y="148"/>
                    <a:pt x="219" y="155"/>
                    <a:pt x="219" y="164"/>
                  </a:cubicBezTo>
                  <a:lnTo>
                    <a:pt x="219" y="371"/>
                  </a:lnTo>
                  <a:cubicBezTo>
                    <a:pt x="97" y="379"/>
                    <a:pt x="0" y="481"/>
                    <a:pt x="0" y="605"/>
                  </a:cubicBezTo>
                  <a:cubicBezTo>
                    <a:pt x="0" y="717"/>
                    <a:pt x="80" y="811"/>
                    <a:pt x="185" y="834"/>
                  </a:cubicBezTo>
                  <a:lnTo>
                    <a:pt x="185" y="876"/>
                  </a:lnTo>
                  <a:lnTo>
                    <a:pt x="167" y="876"/>
                  </a:lnTo>
                  <a:cubicBezTo>
                    <a:pt x="159" y="876"/>
                    <a:pt x="152" y="882"/>
                    <a:pt x="152" y="891"/>
                  </a:cubicBezTo>
                  <a:lnTo>
                    <a:pt x="152" y="1026"/>
                  </a:lnTo>
                  <a:cubicBezTo>
                    <a:pt x="152" y="1034"/>
                    <a:pt x="159" y="1041"/>
                    <a:pt x="167" y="1041"/>
                  </a:cubicBezTo>
                  <a:lnTo>
                    <a:pt x="302" y="1041"/>
                  </a:lnTo>
                  <a:cubicBezTo>
                    <a:pt x="310" y="1041"/>
                    <a:pt x="317" y="1034"/>
                    <a:pt x="317" y="1026"/>
                  </a:cubicBezTo>
                  <a:lnTo>
                    <a:pt x="317" y="891"/>
                  </a:lnTo>
                  <a:cubicBezTo>
                    <a:pt x="317" y="882"/>
                    <a:pt x="310" y="876"/>
                    <a:pt x="302" y="876"/>
                  </a:cubicBezTo>
                  <a:lnTo>
                    <a:pt x="283" y="876"/>
                  </a:lnTo>
                  <a:lnTo>
                    <a:pt x="283" y="834"/>
                  </a:lnTo>
                  <a:cubicBezTo>
                    <a:pt x="309" y="828"/>
                    <a:pt x="334" y="818"/>
                    <a:pt x="355" y="805"/>
                  </a:cubicBezTo>
                  <a:lnTo>
                    <a:pt x="774" y="805"/>
                  </a:lnTo>
                  <a:cubicBezTo>
                    <a:pt x="782" y="805"/>
                    <a:pt x="789" y="798"/>
                    <a:pt x="789" y="790"/>
                  </a:cubicBezTo>
                  <a:lnTo>
                    <a:pt x="789" y="184"/>
                  </a:lnTo>
                  <a:lnTo>
                    <a:pt x="789" y="18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8" name="Google Shape;1358;p39"/>
            <p:cNvSpPr/>
            <p:nvPr/>
          </p:nvSpPr>
          <p:spPr>
            <a:xfrm>
              <a:off x="5390640" y="3453120"/>
              <a:ext cx="47160" cy="47520"/>
            </a:xfrm>
            <a:custGeom>
              <a:avLst/>
              <a:gdLst/>
              <a:ahLst/>
              <a:cxnLst/>
              <a:rect l="l" t="t" r="r" b="b"/>
              <a:pathLst>
                <a:path w="131" h="132" extrusionOk="0">
                  <a:moveTo>
                    <a:pt x="30" y="31"/>
                  </a:moveTo>
                  <a:lnTo>
                    <a:pt x="101" y="31"/>
                  </a:lnTo>
                  <a:lnTo>
                    <a:pt x="101" y="102"/>
                  </a:lnTo>
                  <a:lnTo>
                    <a:pt x="30" y="102"/>
                  </a:lnTo>
                  <a:lnTo>
                    <a:pt x="30" y="31"/>
                  </a:lnTo>
                  <a:moveTo>
                    <a:pt x="15" y="132"/>
                  </a:moveTo>
                  <a:lnTo>
                    <a:pt x="116" y="132"/>
                  </a:lnTo>
                  <a:cubicBezTo>
                    <a:pt x="124" y="132"/>
                    <a:pt x="131" y="125"/>
                    <a:pt x="131" y="117"/>
                  </a:cubicBezTo>
                  <a:lnTo>
                    <a:pt x="131" y="16"/>
                  </a:lnTo>
                  <a:cubicBezTo>
                    <a:pt x="131" y="7"/>
                    <a:pt x="124" y="0"/>
                    <a:pt x="116" y="0"/>
                  </a:cubicBezTo>
                  <a:lnTo>
                    <a:pt x="15" y="0"/>
                  </a:lnTo>
                  <a:cubicBezTo>
                    <a:pt x="6" y="0"/>
                    <a:pt x="0" y="7"/>
                    <a:pt x="0" y="16"/>
                  </a:cubicBezTo>
                  <a:lnTo>
                    <a:pt x="0" y="117"/>
                  </a:lnTo>
                  <a:cubicBezTo>
                    <a:pt x="0" y="125"/>
                    <a:pt x="6" y="132"/>
                    <a:pt x="15" y="132"/>
                  </a:cubicBezTo>
                  <a:close/>
                </a:path>
              </a:pathLst>
            </a:custGeom>
            <a:solidFill>
              <a:srgbClr val="3C2C3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9" name="Google Shape;1359;p39"/>
            <p:cNvSpPr/>
            <p:nvPr/>
          </p:nvSpPr>
          <p:spPr>
            <a:xfrm>
              <a:off x="5390640" y="3526200"/>
              <a:ext cx="156600" cy="35280"/>
            </a:xfrm>
            <a:custGeom>
              <a:avLst/>
              <a:gdLst/>
              <a:ahLst/>
              <a:cxnLst/>
              <a:rect l="l" t="t" r="r" b="b"/>
              <a:pathLst>
                <a:path w="435" h="98" extrusionOk="0">
                  <a:moveTo>
                    <a:pt x="30" y="30"/>
                  </a:moveTo>
                  <a:lnTo>
                    <a:pt x="404" y="30"/>
                  </a:lnTo>
                  <a:lnTo>
                    <a:pt x="404" y="67"/>
                  </a:lnTo>
                  <a:lnTo>
                    <a:pt x="30" y="67"/>
                  </a:lnTo>
                  <a:lnTo>
                    <a:pt x="30" y="30"/>
                  </a:lnTo>
                  <a:moveTo>
                    <a:pt x="0" y="82"/>
                  </a:moveTo>
                  <a:cubicBezTo>
                    <a:pt x="0" y="91"/>
                    <a:pt x="6" y="98"/>
                    <a:pt x="15" y="98"/>
                  </a:cubicBezTo>
                  <a:lnTo>
                    <a:pt x="420" y="98"/>
                  </a:lnTo>
                  <a:cubicBezTo>
                    <a:pt x="428" y="98"/>
                    <a:pt x="435" y="91"/>
                    <a:pt x="435" y="82"/>
                  </a:cubicBezTo>
                  <a:lnTo>
                    <a:pt x="435" y="15"/>
                  </a:lnTo>
                  <a:cubicBezTo>
                    <a:pt x="435" y="7"/>
                    <a:pt x="428" y="0"/>
                    <a:pt x="420" y="0"/>
                  </a:cubicBezTo>
                  <a:lnTo>
                    <a:pt x="15" y="0"/>
                  </a:lnTo>
                  <a:cubicBezTo>
                    <a:pt x="6"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60" name="Google Shape;1360;p39"/>
          <p:cNvGrpSpPr/>
          <p:nvPr/>
        </p:nvGrpSpPr>
        <p:grpSpPr>
          <a:xfrm>
            <a:off x="1503290" y="1707474"/>
            <a:ext cx="433124" cy="548649"/>
            <a:chOff x="1858680" y="4154760"/>
            <a:chExt cx="299160" cy="371160"/>
          </a:xfrm>
        </p:grpSpPr>
        <p:sp>
          <p:nvSpPr>
            <p:cNvPr id="1361" name="Google Shape;1361;p39"/>
            <p:cNvSpPr/>
            <p:nvPr/>
          </p:nvSpPr>
          <p:spPr>
            <a:xfrm>
              <a:off x="1960200" y="4160160"/>
              <a:ext cx="192240" cy="276480"/>
            </a:xfrm>
            <a:custGeom>
              <a:avLst/>
              <a:gdLst/>
              <a:ahLst/>
              <a:cxnLst/>
              <a:rect l="l" t="t" r="r" b="b"/>
              <a:pathLst>
                <a:path w="534" h="768" extrusionOk="0">
                  <a:moveTo>
                    <a:pt x="0" y="117"/>
                  </a:moveTo>
                  <a:lnTo>
                    <a:pt x="0" y="12"/>
                  </a:lnTo>
                  <a:cubicBezTo>
                    <a:pt x="0" y="5"/>
                    <a:pt x="6" y="0"/>
                    <a:pt x="12" y="0"/>
                  </a:cubicBezTo>
                  <a:lnTo>
                    <a:pt x="522" y="0"/>
                  </a:lnTo>
                  <a:cubicBezTo>
                    <a:pt x="529" y="0"/>
                    <a:pt x="534" y="5"/>
                    <a:pt x="534" y="12"/>
                  </a:cubicBezTo>
                  <a:lnTo>
                    <a:pt x="534" y="756"/>
                  </a:lnTo>
                  <a:cubicBezTo>
                    <a:pt x="534" y="762"/>
                    <a:pt x="529" y="768"/>
                    <a:pt x="522" y="768"/>
                  </a:cubicBezTo>
                  <a:lnTo>
                    <a:pt x="401" y="768"/>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2" name="Google Shape;1362;p39"/>
            <p:cNvSpPr/>
            <p:nvPr/>
          </p:nvSpPr>
          <p:spPr>
            <a:xfrm>
              <a:off x="1912320" y="4202280"/>
              <a:ext cx="192240" cy="276120"/>
            </a:xfrm>
            <a:custGeom>
              <a:avLst/>
              <a:gdLst/>
              <a:ahLst/>
              <a:cxnLst/>
              <a:rect l="l" t="t" r="r" b="b"/>
              <a:pathLst>
                <a:path w="534" h="767" extrusionOk="0">
                  <a:moveTo>
                    <a:pt x="0" y="117"/>
                  </a:moveTo>
                  <a:lnTo>
                    <a:pt x="0" y="12"/>
                  </a:lnTo>
                  <a:cubicBezTo>
                    <a:pt x="0" y="5"/>
                    <a:pt x="5" y="0"/>
                    <a:pt x="12" y="0"/>
                  </a:cubicBezTo>
                  <a:lnTo>
                    <a:pt x="522" y="0"/>
                  </a:lnTo>
                  <a:cubicBezTo>
                    <a:pt x="528" y="0"/>
                    <a:pt x="534" y="5"/>
                    <a:pt x="534" y="12"/>
                  </a:cubicBezTo>
                  <a:lnTo>
                    <a:pt x="534" y="755"/>
                  </a:lnTo>
                  <a:cubicBezTo>
                    <a:pt x="534" y="762"/>
                    <a:pt x="528" y="767"/>
                    <a:pt x="522" y="767"/>
                  </a:cubicBezTo>
                  <a:lnTo>
                    <a:pt x="400" y="767"/>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3" name="Google Shape;1363;p39"/>
            <p:cNvSpPr/>
            <p:nvPr/>
          </p:nvSpPr>
          <p:spPr>
            <a:xfrm>
              <a:off x="1864080" y="4244400"/>
              <a:ext cx="192240" cy="276120"/>
            </a:xfrm>
            <a:custGeom>
              <a:avLst/>
              <a:gdLst/>
              <a:ahLst/>
              <a:cxnLst/>
              <a:rect l="l" t="t" r="r" b="b"/>
              <a:pathLst>
                <a:path w="534" h="767" extrusionOk="0">
                  <a:moveTo>
                    <a:pt x="534" y="171"/>
                  </a:moveTo>
                  <a:lnTo>
                    <a:pt x="534" y="755"/>
                  </a:lnTo>
                  <a:cubicBezTo>
                    <a:pt x="534" y="762"/>
                    <a:pt x="529" y="767"/>
                    <a:pt x="522" y="767"/>
                  </a:cubicBezTo>
                  <a:lnTo>
                    <a:pt x="0" y="767"/>
                  </a:lnTo>
                  <a:lnTo>
                    <a:pt x="0" y="12"/>
                  </a:lnTo>
                  <a:cubicBezTo>
                    <a:pt x="0" y="5"/>
                    <a:pt x="6" y="0"/>
                    <a:pt x="12" y="0"/>
                  </a:cubicBezTo>
                  <a:lnTo>
                    <a:pt x="362" y="0"/>
                  </a:lnTo>
                  <a:cubicBezTo>
                    <a:pt x="366" y="0"/>
                    <a:pt x="369" y="1"/>
                    <a:pt x="371" y="3"/>
                  </a:cubicBezTo>
                  <a:lnTo>
                    <a:pt x="531" y="163"/>
                  </a:lnTo>
                  <a:cubicBezTo>
                    <a:pt x="533" y="165"/>
                    <a:pt x="534" y="168"/>
                    <a:pt x="534" y="1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4" name="Google Shape;1364;p39"/>
            <p:cNvSpPr/>
            <p:nvPr/>
          </p:nvSpPr>
          <p:spPr>
            <a:xfrm>
              <a:off x="1888200" y="4340520"/>
              <a:ext cx="144360" cy="23760"/>
            </a:xfrm>
            <a:custGeom>
              <a:avLst/>
              <a:gdLst/>
              <a:ahLst/>
              <a:cxnLst/>
              <a:rect l="l" t="t" r="r" b="b"/>
              <a:pathLst>
                <a:path w="401" h="66" extrusionOk="0">
                  <a:moveTo>
                    <a:pt x="388" y="66"/>
                  </a:moveTo>
                  <a:lnTo>
                    <a:pt x="12" y="66"/>
                  </a:lnTo>
                  <a:cubicBezTo>
                    <a:pt x="5" y="66"/>
                    <a:pt x="0" y="61"/>
                    <a:pt x="0" y="54"/>
                  </a:cubicBezTo>
                  <a:lnTo>
                    <a:pt x="0" y="12"/>
                  </a:lnTo>
                  <a:cubicBezTo>
                    <a:pt x="0" y="5"/>
                    <a:pt x="5" y="0"/>
                    <a:pt x="12" y="0"/>
                  </a:cubicBezTo>
                  <a:lnTo>
                    <a:pt x="388" y="0"/>
                  </a:lnTo>
                  <a:cubicBezTo>
                    <a:pt x="395" y="0"/>
                    <a:pt x="401" y="5"/>
                    <a:pt x="401" y="12"/>
                  </a:cubicBezTo>
                  <a:lnTo>
                    <a:pt x="401" y="54"/>
                  </a:lnTo>
                  <a:cubicBezTo>
                    <a:pt x="401" y="61"/>
                    <a:pt x="395" y="66"/>
                    <a:pt x="388"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5" name="Google Shape;1365;p39"/>
            <p:cNvSpPr/>
            <p:nvPr/>
          </p:nvSpPr>
          <p:spPr>
            <a:xfrm>
              <a:off x="1888200" y="4388400"/>
              <a:ext cx="144360" cy="24120"/>
            </a:xfrm>
            <a:custGeom>
              <a:avLst/>
              <a:gdLst/>
              <a:ahLst/>
              <a:cxnLst/>
              <a:rect l="l" t="t" r="r" b="b"/>
              <a:pathLst>
                <a:path w="401" h="67" extrusionOk="0">
                  <a:moveTo>
                    <a:pt x="388" y="67"/>
                  </a:moveTo>
                  <a:lnTo>
                    <a:pt x="12" y="67"/>
                  </a:lnTo>
                  <a:cubicBezTo>
                    <a:pt x="5" y="67"/>
                    <a:pt x="0" y="61"/>
                    <a:pt x="0" y="55"/>
                  </a:cubicBezTo>
                  <a:lnTo>
                    <a:pt x="0" y="12"/>
                  </a:lnTo>
                  <a:cubicBezTo>
                    <a:pt x="0" y="6"/>
                    <a:pt x="5" y="0"/>
                    <a:pt x="12" y="0"/>
                  </a:cubicBezTo>
                  <a:lnTo>
                    <a:pt x="388" y="0"/>
                  </a:lnTo>
                  <a:cubicBezTo>
                    <a:pt x="395" y="0"/>
                    <a:pt x="401" y="6"/>
                    <a:pt x="401" y="12"/>
                  </a:cubicBezTo>
                  <a:lnTo>
                    <a:pt x="401" y="55"/>
                  </a:lnTo>
                  <a:cubicBezTo>
                    <a:pt x="401" y="61"/>
                    <a:pt x="395" y="67"/>
                    <a:pt x="3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6" name="Google Shape;1366;p39"/>
            <p:cNvSpPr/>
            <p:nvPr/>
          </p:nvSpPr>
          <p:spPr>
            <a:xfrm>
              <a:off x="1912320" y="4436640"/>
              <a:ext cx="96120" cy="23760"/>
            </a:xfrm>
            <a:custGeom>
              <a:avLst/>
              <a:gdLst/>
              <a:ahLst/>
              <a:cxnLst/>
              <a:rect l="l" t="t" r="r" b="b"/>
              <a:pathLst>
                <a:path w="267" h="66" extrusionOk="0">
                  <a:moveTo>
                    <a:pt x="255" y="66"/>
                  </a:moveTo>
                  <a:lnTo>
                    <a:pt x="12" y="66"/>
                  </a:lnTo>
                  <a:cubicBezTo>
                    <a:pt x="5" y="66"/>
                    <a:pt x="0" y="61"/>
                    <a:pt x="0" y="54"/>
                  </a:cubicBezTo>
                  <a:lnTo>
                    <a:pt x="0" y="12"/>
                  </a:lnTo>
                  <a:cubicBezTo>
                    <a:pt x="0" y="5"/>
                    <a:pt x="5" y="0"/>
                    <a:pt x="12" y="0"/>
                  </a:cubicBezTo>
                  <a:lnTo>
                    <a:pt x="255" y="0"/>
                  </a:lnTo>
                  <a:cubicBezTo>
                    <a:pt x="261" y="0"/>
                    <a:pt x="267" y="5"/>
                    <a:pt x="267" y="12"/>
                  </a:cubicBezTo>
                  <a:lnTo>
                    <a:pt x="267" y="54"/>
                  </a:lnTo>
                  <a:cubicBezTo>
                    <a:pt x="267" y="61"/>
                    <a:pt x="261" y="66"/>
                    <a:pt x="255"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7" name="Google Shape;1367;p39"/>
            <p:cNvSpPr/>
            <p:nvPr/>
          </p:nvSpPr>
          <p:spPr>
            <a:xfrm>
              <a:off x="19962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3"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8" name="Google Shape;1368;p39"/>
            <p:cNvSpPr/>
            <p:nvPr/>
          </p:nvSpPr>
          <p:spPr>
            <a:xfrm>
              <a:off x="1858680" y="4154760"/>
              <a:ext cx="299160" cy="371160"/>
            </a:xfrm>
            <a:custGeom>
              <a:avLst/>
              <a:gdLst/>
              <a:ahLst/>
              <a:cxnLst/>
              <a:rect l="l" t="t" r="r" b="b"/>
              <a:pathLst>
                <a:path w="831" h="1031" extrusionOk="0">
                  <a:moveTo>
                    <a:pt x="698" y="768"/>
                  </a:moveTo>
                  <a:lnTo>
                    <a:pt x="698" y="132"/>
                  </a:lnTo>
                  <a:cubicBezTo>
                    <a:pt x="698" y="123"/>
                    <a:pt x="691" y="117"/>
                    <a:pt x="683" y="117"/>
                  </a:cubicBezTo>
                  <a:lnTo>
                    <a:pt x="297" y="117"/>
                  </a:lnTo>
                  <a:lnTo>
                    <a:pt x="297" y="30"/>
                  </a:lnTo>
                  <a:lnTo>
                    <a:pt x="801" y="30"/>
                  </a:lnTo>
                  <a:lnTo>
                    <a:pt x="801" y="768"/>
                  </a:lnTo>
                  <a:lnTo>
                    <a:pt x="698" y="768"/>
                  </a:lnTo>
                  <a:moveTo>
                    <a:pt x="668" y="884"/>
                  </a:moveTo>
                  <a:lnTo>
                    <a:pt x="564" y="884"/>
                  </a:lnTo>
                  <a:lnTo>
                    <a:pt x="564" y="416"/>
                  </a:lnTo>
                  <a:cubicBezTo>
                    <a:pt x="564" y="415"/>
                    <a:pt x="564" y="415"/>
                    <a:pt x="564" y="415"/>
                  </a:cubicBezTo>
                  <a:lnTo>
                    <a:pt x="564" y="414"/>
                  </a:lnTo>
                  <a:lnTo>
                    <a:pt x="564" y="413"/>
                  </a:lnTo>
                  <a:lnTo>
                    <a:pt x="564" y="413"/>
                  </a:lnTo>
                  <a:cubicBezTo>
                    <a:pt x="564" y="412"/>
                    <a:pt x="564" y="411"/>
                    <a:pt x="564" y="411"/>
                  </a:cubicBezTo>
                  <a:cubicBezTo>
                    <a:pt x="564" y="410"/>
                    <a:pt x="564" y="410"/>
                    <a:pt x="563" y="410"/>
                  </a:cubicBezTo>
                  <a:lnTo>
                    <a:pt x="563" y="409"/>
                  </a:lnTo>
                  <a:cubicBezTo>
                    <a:pt x="563" y="408"/>
                    <a:pt x="563" y="408"/>
                    <a:pt x="563" y="408"/>
                  </a:cubicBezTo>
                  <a:cubicBezTo>
                    <a:pt x="562" y="408"/>
                    <a:pt x="562" y="407"/>
                    <a:pt x="562" y="407"/>
                  </a:cubicBezTo>
                  <a:lnTo>
                    <a:pt x="561" y="406"/>
                  </a:lnTo>
                  <a:lnTo>
                    <a:pt x="560" y="405"/>
                  </a:lnTo>
                  <a:lnTo>
                    <a:pt x="393" y="238"/>
                  </a:lnTo>
                  <a:lnTo>
                    <a:pt x="393" y="238"/>
                  </a:lnTo>
                  <a:cubicBezTo>
                    <a:pt x="393" y="237"/>
                    <a:pt x="392" y="237"/>
                    <a:pt x="392" y="237"/>
                  </a:cubicBezTo>
                  <a:cubicBezTo>
                    <a:pt x="391" y="237"/>
                    <a:pt x="391" y="236"/>
                    <a:pt x="391" y="236"/>
                  </a:cubicBezTo>
                  <a:cubicBezTo>
                    <a:pt x="391" y="236"/>
                    <a:pt x="390" y="236"/>
                    <a:pt x="390" y="235"/>
                  </a:cubicBezTo>
                  <a:lnTo>
                    <a:pt x="389" y="235"/>
                  </a:lnTo>
                  <a:cubicBezTo>
                    <a:pt x="389" y="235"/>
                    <a:pt x="388" y="235"/>
                    <a:pt x="388" y="234"/>
                  </a:cubicBezTo>
                  <a:lnTo>
                    <a:pt x="387" y="234"/>
                  </a:lnTo>
                  <a:cubicBezTo>
                    <a:pt x="387" y="234"/>
                    <a:pt x="386" y="234"/>
                    <a:pt x="385" y="234"/>
                  </a:cubicBezTo>
                  <a:lnTo>
                    <a:pt x="385" y="234"/>
                  </a:lnTo>
                  <a:cubicBezTo>
                    <a:pt x="385" y="234"/>
                    <a:pt x="384" y="234"/>
                    <a:pt x="383" y="234"/>
                  </a:cubicBezTo>
                  <a:lnTo>
                    <a:pt x="383" y="234"/>
                  </a:lnTo>
                  <a:lnTo>
                    <a:pt x="382" y="234"/>
                  </a:lnTo>
                  <a:lnTo>
                    <a:pt x="164" y="234"/>
                  </a:lnTo>
                  <a:lnTo>
                    <a:pt x="164" y="147"/>
                  </a:lnTo>
                  <a:lnTo>
                    <a:pt x="668" y="147"/>
                  </a:lnTo>
                  <a:lnTo>
                    <a:pt x="668" y="884"/>
                  </a:lnTo>
                  <a:moveTo>
                    <a:pt x="398" y="400"/>
                  </a:moveTo>
                  <a:lnTo>
                    <a:pt x="398" y="285"/>
                  </a:lnTo>
                  <a:lnTo>
                    <a:pt x="513" y="400"/>
                  </a:lnTo>
                  <a:lnTo>
                    <a:pt x="398" y="400"/>
                  </a:lnTo>
                  <a:moveTo>
                    <a:pt x="831" y="15"/>
                  </a:moveTo>
                  <a:cubicBezTo>
                    <a:pt x="831" y="7"/>
                    <a:pt x="825" y="0"/>
                    <a:pt x="816" y="0"/>
                  </a:cubicBezTo>
                  <a:lnTo>
                    <a:pt x="282" y="0"/>
                  </a:lnTo>
                  <a:cubicBezTo>
                    <a:pt x="274" y="0"/>
                    <a:pt x="267" y="7"/>
                    <a:pt x="267" y="15"/>
                  </a:cubicBezTo>
                  <a:lnTo>
                    <a:pt x="267" y="117"/>
                  </a:lnTo>
                  <a:lnTo>
                    <a:pt x="149" y="117"/>
                  </a:lnTo>
                  <a:cubicBezTo>
                    <a:pt x="140" y="117"/>
                    <a:pt x="134" y="123"/>
                    <a:pt x="134" y="132"/>
                  </a:cubicBezTo>
                  <a:lnTo>
                    <a:pt x="134" y="234"/>
                  </a:lnTo>
                  <a:lnTo>
                    <a:pt x="15" y="234"/>
                  </a:lnTo>
                  <a:cubicBezTo>
                    <a:pt x="7" y="234"/>
                    <a:pt x="0" y="240"/>
                    <a:pt x="0" y="249"/>
                  </a:cubicBezTo>
                  <a:lnTo>
                    <a:pt x="0" y="335"/>
                  </a:lnTo>
                  <a:cubicBezTo>
                    <a:pt x="0" y="344"/>
                    <a:pt x="7" y="350"/>
                    <a:pt x="15" y="350"/>
                  </a:cubicBezTo>
                  <a:cubicBezTo>
                    <a:pt x="24" y="350"/>
                    <a:pt x="30" y="344"/>
                    <a:pt x="30" y="335"/>
                  </a:cubicBezTo>
                  <a:lnTo>
                    <a:pt x="30" y="264"/>
                  </a:lnTo>
                  <a:lnTo>
                    <a:pt x="149" y="264"/>
                  </a:lnTo>
                  <a:lnTo>
                    <a:pt x="149" y="264"/>
                  </a:lnTo>
                  <a:lnTo>
                    <a:pt x="149" y="264"/>
                  </a:lnTo>
                  <a:lnTo>
                    <a:pt x="367" y="264"/>
                  </a:lnTo>
                  <a:lnTo>
                    <a:pt x="367" y="416"/>
                  </a:lnTo>
                  <a:cubicBezTo>
                    <a:pt x="367" y="424"/>
                    <a:pt x="374" y="431"/>
                    <a:pt x="382" y="431"/>
                  </a:cubicBezTo>
                  <a:lnTo>
                    <a:pt x="534" y="431"/>
                  </a:lnTo>
                  <a:lnTo>
                    <a:pt x="534" y="1001"/>
                  </a:lnTo>
                  <a:lnTo>
                    <a:pt x="30" y="1001"/>
                  </a:lnTo>
                  <a:lnTo>
                    <a:pt x="30" y="396"/>
                  </a:lnTo>
                  <a:cubicBezTo>
                    <a:pt x="30" y="387"/>
                    <a:pt x="24" y="381"/>
                    <a:pt x="15" y="381"/>
                  </a:cubicBezTo>
                  <a:cubicBezTo>
                    <a:pt x="7" y="381"/>
                    <a:pt x="0" y="387"/>
                    <a:pt x="0" y="396"/>
                  </a:cubicBezTo>
                  <a:lnTo>
                    <a:pt x="0" y="1016"/>
                  </a:lnTo>
                  <a:cubicBezTo>
                    <a:pt x="0" y="1020"/>
                    <a:pt x="2" y="1024"/>
                    <a:pt x="5" y="1027"/>
                  </a:cubicBezTo>
                  <a:cubicBezTo>
                    <a:pt x="7" y="1030"/>
                    <a:pt x="11" y="1031"/>
                    <a:pt x="15" y="1031"/>
                  </a:cubicBezTo>
                  <a:lnTo>
                    <a:pt x="549" y="1031"/>
                  </a:lnTo>
                  <a:cubicBezTo>
                    <a:pt x="558" y="1031"/>
                    <a:pt x="564" y="1025"/>
                    <a:pt x="564" y="1016"/>
                  </a:cubicBezTo>
                  <a:lnTo>
                    <a:pt x="564" y="915"/>
                  </a:lnTo>
                  <a:lnTo>
                    <a:pt x="683" y="915"/>
                  </a:lnTo>
                  <a:cubicBezTo>
                    <a:pt x="691" y="915"/>
                    <a:pt x="698" y="908"/>
                    <a:pt x="698" y="899"/>
                  </a:cubicBezTo>
                  <a:lnTo>
                    <a:pt x="698" y="798"/>
                  </a:lnTo>
                  <a:lnTo>
                    <a:pt x="816" y="798"/>
                  </a:lnTo>
                  <a:cubicBezTo>
                    <a:pt x="820" y="798"/>
                    <a:pt x="824" y="796"/>
                    <a:pt x="827" y="793"/>
                  </a:cubicBezTo>
                  <a:cubicBezTo>
                    <a:pt x="830" y="790"/>
                    <a:pt x="831" y="787"/>
                    <a:pt x="831" y="783"/>
                  </a:cubicBezTo>
                  <a:lnTo>
                    <a:pt x="831" y="1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9" name="Google Shape;1369;p39"/>
            <p:cNvSpPr/>
            <p:nvPr/>
          </p:nvSpPr>
          <p:spPr>
            <a:xfrm>
              <a:off x="1882800" y="4262760"/>
              <a:ext cx="46800" cy="47160"/>
            </a:xfrm>
            <a:custGeom>
              <a:avLst/>
              <a:gdLst/>
              <a:ahLst/>
              <a:cxnLst/>
              <a:rect l="l" t="t" r="r" b="b"/>
              <a:pathLst>
                <a:path w="130" h="131" extrusionOk="0">
                  <a:moveTo>
                    <a:pt x="30" y="30"/>
                  </a:moveTo>
                  <a:lnTo>
                    <a:pt x="100" y="30"/>
                  </a:lnTo>
                  <a:lnTo>
                    <a:pt x="100" y="100"/>
                  </a:lnTo>
                  <a:lnTo>
                    <a:pt x="30" y="100"/>
                  </a:lnTo>
                  <a:lnTo>
                    <a:pt x="30" y="30"/>
                  </a:lnTo>
                  <a:moveTo>
                    <a:pt x="15" y="131"/>
                  </a:moveTo>
                  <a:lnTo>
                    <a:pt x="115" y="131"/>
                  </a:lnTo>
                  <a:cubicBezTo>
                    <a:pt x="124" y="131"/>
                    <a:pt x="130" y="124"/>
                    <a:pt x="130" y="115"/>
                  </a:cubicBezTo>
                  <a:lnTo>
                    <a:pt x="130" y="15"/>
                  </a:lnTo>
                  <a:cubicBezTo>
                    <a:pt x="130" y="7"/>
                    <a:pt x="124" y="0"/>
                    <a:pt x="115" y="0"/>
                  </a:cubicBezTo>
                  <a:lnTo>
                    <a:pt x="15" y="0"/>
                  </a:lnTo>
                  <a:cubicBezTo>
                    <a:pt x="7" y="0"/>
                    <a:pt x="0" y="7"/>
                    <a:pt x="0" y="15"/>
                  </a:cubicBezTo>
                  <a:lnTo>
                    <a:pt x="0" y="115"/>
                  </a:lnTo>
                  <a:cubicBezTo>
                    <a:pt x="0" y="124"/>
                    <a:pt x="7" y="131"/>
                    <a:pt x="15" y="131"/>
                  </a:cubicBezTo>
                  <a:close/>
                </a:path>
              </a:pathLst>
            </a:custGeom>
            <a:solidFill>
              <a:srgbClr val="3C2C31"/>
            </a:solidFill>
            <a:ln>
              <a:noFill/>
            </a:ln>
          </p:spPr>
          <p:txBody>
            <a:bodyPr spcFirstLastPara="1" wrap="square" lIns="90000" tIns="2150" rIns="90000" bIns="2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0" name="Google Shape;1370;p39"/>
            <p:cNvSpPr/>
            <p:nvPr/>
          </p:nvSpPr>
          <p:spPr>
            <a:xfrm>
              <a:off x="1882800" y="4335120"/>
              <a:ext cx="155160" cy="34560"/>
            </a:xfrm>
            <a:custGeom>
              <a:avLst/>
              <a:gdLst/>
              <a:ahLst/>
              <a:cxnLst/>
              <a:rect l="l" t="t" r="r" b="b"/>
              <a:pathLst>
                <a:path w="431" h="96" extrusionOk="0">
                  <a:moveTo>
                    <a:pt x="30" y="30"/>
                  </a:moveTo>
                  <a:lnTo>
                    <a:pt x="400" y="30"/>
                  </a:lnTo>
                  <a:lnTo>
                    <a:pt x="400" y="66"/>
                  </a:lnTo>
                  <a:lnTo>
                    <a:pt x="30" y="66"/>
                  </a:lnTo>
                  <a:lnTo>
                    <a:pt x="30" y="30"/>
                  </a:lnTo>
                  <a:moveTo>
                    <a:pt x="0" y="81"/>
                  </a:moveTo>
                  <a:cubicBezTo>
                    <a:pt x="0" y="90"/>
                    <a:pt x="7" y="96"/>
                    <a:pt x="15" y="96"/>
                  </a:cubicBezTo>
                  <a:lnTo>
                    <a:pt x="416" y="96"/>
                  </a:lnTo>
                  <a:cubicBezTo>
                    <a:pt x="424" y="96"/>
                    <a:pt x="431" y="90"/>
                    <a:pt x="431" y="81"/>
                  </a:cubicBezTo>
                  <a:lnTo>
                    <a:pt x="431" y="15"/>
                  </a:lnTo>
                  <a:cubicBezTo>
                    <a:pt x="431" y="6"/>
                    <a:pt x="424" y="0"/>
                    <a:pt x="416" y="0"/>
                  </a:cubicBezTo>
                  <a:lnTo>
                    <a:pt x="15" y="0"/>
                  </a:lnTo>
                  <a:cubicBezTo>
                    <a:pt x="7" y="0"/>
                    <a:pt x="0" y="6"/>
                    <a:pt x="0" y="15"/>
                  </a:cubicBezTo>
                  <a:lnTo>
                    <a:pt x="0" y="8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1" name="Google Shape;1371;p39"/>
            <p:cNvSpPr/>
            <p:nvPr/>
          </p:nvSpPr>
          <p:spPr>
            <a:xfrm>
              <a:off x="1882800" y="4383000"/>
              <a:ext cx="155160" cy="34920"/>
            </a:xfrm>
            <a:custGeom>
              <a:avLst/>
              <a:gdLst/>
              <a:ahLst/>
              <a:cxnLst/>
              <a:rect l="l" t="t" r="r" b="b"/>
              <a:pathLst>
                <a:path w="431" h="97" extrusionOk="0">
                  <a:moveTo>
                    <a:pt x="30" y="30"/>
                  </a:moveTo>
                  <a:lnTo>
                    <a:pt x="400" y="30"/>
                  </a:lnTo>
                  <a:lnTo>
                    <a:pt x="400" y="67"/>
                  </a:lnTo>
                  <a:lnTo>
                    <a:pt x="30" y="67"/>
                  </a:lnTo>
                  <a:lnTo>
                    <a:pt x="30" y="30"/>
                  </a:lnTo>
                  <a:moveTo>
                    <a:pt x="0" y="82"/>
                  </a:moveTo>
                  <a:cubicBezTo>
                    <a:pt x="0" y="90"/>
                    <a:pt x="7" y="97"/>
                    <a:pt x="15" y="97"/>
                  </a:cubicBezTo>
                  <a:lnTo>
                    <a:pt x="416" y="97"/>
                  </a:lnTo>
                  <a:cubicBezTo>
                    <a:pt x="424" y="97"/>
                    <a:pt x="431" y="90"/>
                    <a:pt x="431" y="82"/>
                  </a:cubicBezTo>
                  <a:lnTo>
                    <a:pt x="431" y="15"/>
                  </a:lnTo>
                  <a:cubicBezTo>
                    <a:pt x="431" y="7"/>
                    <a:pt x="424" y="0"/>
                    <a:pt x="416" y="0"/>
                  </a:cubicBezTo>
                  <a:lnTo>
                    <a:pt x="15" y="0"/>
                  </a:lnTo>
                  <a:cubicBezTo>
                    <a:pt x="7"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2" name="Google Shape;1372;p39"/>
            <p:cNvSpPr/>
            <p:nvPr/>
          </p:nvSpPr>
          <p:spPr>
            <a:xfrm>
              <a:off x="1906920" y="4431240"/>
              <a:ext cx="106920" cy="34920"/>
            </a:xfrm>
            <a:custGeom>
              <a:avLst/>
              <a:gdLst/>
              <a:ahLst/>
              <a:cxnLst/>
              <a:rect l="l" t="t" r="r" b="b"/>
              <a:pathLst>
                <a:path w="297" h="97" extrusionOk="0">
                  <a:moveTo>
                    <a:pt x="267" y="66"/>
                  </a:moveTo>
                  <a:lnTo>
                    <a:pt x="30" y="66"/>
                  </a:lnTo>
                  <a:lnTo>
                    <a:pt x="30" y="30"/>
                  </a:lnTo>
                  <a:lnTo>
                    <a:pt x="267" y="30"/>
                  </a:lnTo>
                  <a:lnTo>
                    <a:pt x="267" y="66"/>
                  </a:lnTo>
                  <a:moveTo>
                    <a:pt x="15" y="0"/>
                  </a:moveTo>
                  <a:cubicBezTo>
                    <a:pt x="6" y="0"/>
                    <a:pt x="0" y="6"/>
                    <a:pt x="0" y="15"/>
                  </a:cubicBezTo>
                  <a:lnTo>
                    <a:pt x="0" y="81"/>
                  </a:lnTo>
                  <a:cubicBezTo>
                    <a:pt x="0" y="90"/>
                    <a:pt x="6" y="97"/>
                    <a:pt x="15" y="97"/>
                  </a:cubicBezTo>
                  <a:lnTo>
                    <a:pt x="282" y="97"/>
                  </a:lnTo>
                  <a:cubicBezTo>
                    <a:pt x="290" y="97"/>
                    <a:pt x="297" y="90"/>
                    <a:pt x="297" y="81"/>
                  </a:cubicBezTo>
                  <a:lnTo>
                    <a:pt x="297" y="15"/>
                  </a:lnTo>
                  <a:cubicBezTo>
                    <a:pt x="297" y="6"/>
                    <a:pt x="290" y="0"/>
                    <a:pt x="282"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373" name="Google Shape;1373;p39"/>
          <p:cNvSpPr txBox="1"/>
          <p:nvPr/>
        </p:nvSpPr>
        <p:spPr>
          <a:xfrm>
            <a:off x="707054" y="3052093"/>
            <a:ext cx="2118900" cy="1593798"/>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dirty="0">
                <a:solidFill>
                  <a:schemeClr val="dk1"/>
                </a:solidFill>
                <a:latin typeface="Lato"/>
                <a:ea typeface="Lato"/>
                <a:cs typeface="Lato"/>
                <a:sym typeface="Lato"/>
              </a:rPr>
              <a:t>ElasticSearch notamment, permet de réaliser des analyses de données </a:t>
            </a:r>
            <a:r>
              <a:rPr lang="en" u="sng" dirty="0">
                <a:solidFill>
                  <a:schemeClr val="dk1"/>
                </a:solidFill>
                <a:latin typeface="Lato"/>
                <a:ea typeface="Lato"/>
                <a:cs typeface="Lato"/>
                <a:sym typeface="Lato"/>
              </a:rPr>
              <a:t>très poussées et facilement</a:t>
            </a:r>
            <a:endParaRPr u="sng" dirty="0">
              <a:solidFill>
                <a:schemeClr val="dk1"/>
              </a:solidFill>
              <a:latin typeface="Lato"/>
              <a:ea typeface="Lato"/>
              <a:cs typeface="Lato"/>
              <a:sym typeface="Lato"/>
            </a:endParaRPr>
          </a:p>
        </p:txBody>
      </p:sp>
      <p:sp>
        <p:nvSpPr>
          <p:cNvPr id="1374" name="Google Shape;1374;p39"/>
          <p:cNvSpPr txBox="1"/>
          <p:nvPr/>
        </p:nvSpPr>
        <p:spPr>
          <a:xfrm>
            <a:off x="3136446" y="3052095"/>
            <a:ext cx="2862572" cy="1593796"/>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FR" dirty="0">
                <a:solidFill>
                  <a:schemeClr val="dk1"/>
                </a:solidFill>
                <a:latin typeface="Lato"/>
                <a:ea typeface="Lato"/>
                <a:cs typeface="Lato"/>
                <a:sym typeface="Lato"/>
              </a:rPr>
              <a:t>Un </a:t>
            </a:r>
            <a:r>
              <a:rPr lang="fr-FR" u="sng" dirty="0">
                <a:solidFill>
                  <a:schemeClr val="dk1"/>
                </a:solidFill>
                <a:latin typeface="Lato"/>
                <a:ea typeface="Lato"/>
                <a:cs typeface="Lato"/>
                <a:sym typeface="Lato"/>
              </a:rPr>
              <a:t>support riche </a:t>
            </a:r>
            <a:r>
              <a:rPr lang="fr-FR" dirty="0">
                <a:solidFill>
                  <a:schemeClr val="dk1"/>
                </a:solidFill>
                <a:latin typeface="Lato"/>
                <a:ea typeface="Lato"/>
                <a:cs typeface="Lato"/>
                <a:sym typeface="Lato"/>
              </a:rPr>
              <a:t>(CSV, JSON), permettant des </a:t>
            </a:r>
            <a:r>
              <a:rPr lang="fr-FR" u="sng" dirty="0">
                <a:solidFill>
                  <a:schemeClr val="dk1"/>
                </a:solidFill>
                <a:latin typeface="Lato"/>
                <a:ea typeface="Lato"/>
                <a:cs typeface="Lato"/>
                <a:sym typeface="Lato"/>
              </a:rPr>
              <a:t>recherches complexes</a:t>
            </a:r>
            <a:r>
              <a:rPr lang="fr-FR" dirty="0">
                <a:solidFill>
                  <a:schemeClr val="dk1"/>
                </a:solidFill>
                <a:latin typeface="Lato"/>
                <a:ea typeface="Lato"/>
                <a:cs typeface="Lato"/>
                <a:sym typeface="Lato"/>
              </a:rPr>
              <a:t> (agrégations, filtres, tri, etc.), le tout de manière très </a:t>
            </a:r>
            <a:r>
              <a:rPr lang="fr-FR" u="sng" dirty="0">
                <a:solidFill>
                  <a:schemeClr val="dk1"/>
                </a:solidFill>
                <a:latin typeface="Lato"/>
                <a:ea typeface="Lato"/>
                <a:cs typeface="Lato"/>
                <a:sym typeface="Lato"/>
              </a:rPr>
              <a:t>personnalisable</a:t>
            </a:r>
            <a:endParaRPr lang="en-US" dirty="0">
              <a:solidFill>
                <a:schemeClr val="dk1"/>
              </a:solidFill>
              <a:latin typeface="Lato"/>
              <a:ea typeface="Lato"/>
              <a:cs typeface="Lato"/>
              <a:sym typeface="Lato"/>
            </a:endParaRPr>
          </a:p>
        </p:txBody>
      </p:sp>
      <p:sp>
        <p:nvSpPr>
          <p:cNvPr id="1375" name="Google Shape;1375;p39"/>
          <p:cNvSpPr txBox="1"/>
          <p:nvPr/>
        </p:nvSpPr>
        <p:spPr>
          <a:xfrm>
            <a:off x="6309510" y="3056103"/>
            <a:ext cx="2118900" cy="1593796"/>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FR" dirty="0" err="1">
                <a:solidFill>
                  <a:schemeClr val="dk1"/>
                </a:solidFill>
                <a:latin typeface="Lato"/>
                <a:ea typeface="Lato"/>
                <a:cs typeface="Lato"/>
                <a:sym typeface="Lato"/>
              </a:rPr>
              <a:t>Elasticsearch</a:t>
            </a:r>
            <a:r>
              <a:rPr lang="fr-FR" dirty="0">
                <a:solidFill>
                  <a:schemeClr val="dk1"/>
                </a:solidFill>
                <a:latin typeface="Lato"/>
                <a:ea typeface="Lato"/>
                <a:cs typeface="Lato"/>
                <a:sym typeface="Lato"/>
              </a:rPr>
              <a:t> </a:t>
            </a:r>
            <a:r>
              <a:rPr lang="fr-FR" u="sng" dirty="0">
                <a:solidFill>
                  <a:schemeClr val="dk1"/>
                </a:solidFill>
                <a:latin typeface="Lato"/>
                <a:ea typeface="Lato"/>
                <a:cs typeface="Lato"/>
                <a:sym typeface="Lato"/>
              </a:rPr>
              <a:t>gère facilement des milliers de données</a:t>
            </a:r>
            <a:r>
              <a:rPr lang="fr-FR" dirty="0">
                <a:solidFill>
                  <a:schemeClr val="dk1"/>
                </a:solidFill>
                <a:latin typeface="Lato"/>
                <a:ea typeface="Lato"/>
                <a:cs typeface="Lato"/>
                <a:sym typeface="Lato"/>
              </a:rPr>
              <a:t> et continue de </a:t>
            </a:r>
            <a:r>
              <a:rPr lang="fr-FR" u="sng" dirty="0">
                <a:solidFill>
                  <a:schemeClr val="dk1"/>
                </a:solidFill>
                <a:latin typeface="Lato"/>
                <a:ea typeface="Lato"/>
                <a:cs typeface="Lato"/>
                <a:sym typeface="Lato"/>
              </a:rPr>
              <a:t>fonctionner rapidement</a:t>
            </a:r>
            <a:endParaRPr lang="en-US" u="sng" dirty="0">
              <a:solidFill>
                <a:schemeClr val="dk1"/>
              </a:solidFill>
              <a:latin typeface="Lato"/>
              <a:ea typeface="Lato"/>
              <a:cs typeface="Lato"/>
              <a:sym typeface="Lato"/>
            </a:endParaRPr>
          </a:p>
        </p:txBody>
      </p:sp>
      <p:sp>
        <p:nvSpPr>
          <p:cNvPr id="1376" name="Google Shape;1376;p39"/>
          <p:cNvSpPr/>
          <p:nvPr/>
        </p:nvSpPr>
        <p:spPr>
          <a:xfrm>
            <a:off x="11352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pic>
        <p:nvPicPr>
          <p:cNvPr id="1137" name="Google Shape;1137;p34"/>
          <p:cNvPicPr preferRelativeResize="0">
            <a:picLocks noGrp="1"/>
          </p:cNvPicPr>
          <p:nvPr>
            <p:ph type="pic" idx="2"/>
          </p:nvPr>
        </p:nvPicPr>
        <p:blipFill rotWithShape="1">
          <a:blip r:embed="rId3">
            <a:alphaModFix/>
          </a:blip>
          <a:srcRect t="7798" b="7806"/>
          <a:stretch/>
        </p:blipFill>
        <p:spPr>
          <a:xfrm>
            <a:off x="-125" y="50"/>
            <a:ext cx="9144003" cy="5143501"/>
          </a:xfrm>
          <a:prstGeom prst="rect">
            <a:avLst/>
          </a:prstGeom>
        </p:spPr>
      </p:pic>
      <p:sp>
        <p:nvSpPr>
          <p:cNvPr id="1138" name="Google Shape;1138;p34"/>
          <p:cNvSpPr txBox="1">
            <a:spLocks noGrp="1"/>
          </p:cNvSpPr>
          <p:nvPr>
            <p:ph type="title"/>
          </p:nvPr>
        </p:nvSpPr>
        <p:spPr>
          <a:xfrm>
            <a:off x="713225" y="539500"/>
            <a:ext cx="7717500" cy="69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Merci de nous avoir écouté</a:t>
            </a:r>
            <a:endParaRPr dirty="0"/>
          </a:p>
        </p:txBody>
      </p:sp>
      <p:grpSp>
        <p:nvGrpSpPr>
          <p:cNvPr id="1139" name="Google Shape;1139;p34"/>
          <p:cNvGrpSpPr/>
          <p:nvPr/>
        </p:nvGrpSpPr>
        <p:grpSpPr>
          <a:xfrm>
            <a:off x="8573285" y="1647619"/>
            <a:ext cx="939888" cy="1397556"/>
            <a:chOff x="8573285" y="1647619"/>
            <a:chExt cx="939888" cy="1397556"/>
          </a:xfrm>
        </p:grpSpPr>
        <p:sp>
          <p:nvSpPr>
            <p:cNvPr id="1140" name="Google Shape;1140;p34"/>
            <p:cNvSpPr/>
            <p:nvPr/>
          </p:nvSpPr>
          <p:spPr>
            <a:xfrm>
              <a:off x="8678823" y="1647619"/>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1" name="Google Shape;1141;p34"/>
            <p:cNvSpPr/>
            <p:nvPr/>
          </p:nvSpPr>
          <p:spPr>
            <a:xfrm>
              <a:off x="8573285" y="25846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890"/>
        <p:cNvGrpSpPr/>
        <p:nvPr/>
      </p:nvGrpSpPr>
      <p:grpSpPr>
        <a:xfrm>
          <a:off x="0" y="0"/>
          <a:ext cx="0" cy="0"/>
          <a:chOff x="0" y="0"/>
          <a:chExt cx="0" cy="0"/>
        </a:xfrm>
      </p:grpSpPr>
      <p:sp>
        <p:nvSpPr>
          <p:cNvPr id="891" name="Google Shape;891;p30"/>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01: types of graphs</a:t>
            </a:r>
            <a:endParaRPr/>
          </a:p>
        </p:txBody>
      </p:sp>
      <p:sp>
        <p:nvSpPr>
          <p:cNvPr id="892" name="Google Shape;892;p30"/>
          <p:cNvSpPr txBox="1">
            <a:spLocks noGrp="1"/>
          </p:cNvSpPr>
          <p:nvPr>
            <p:ph type="subTitle" idx="4294967295"/>
          </p:nvPr>
        </p:nvSpPr>
        <p:spPr>
          <a:xfrm>
            <a:off x="4900000" y="2333875"/>
            <a:ext cx="3016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893" name="Google Shape;893;p30"/>
          <p:cNvSpPr txBox="1">
            <a:spLocks noGrp="1"/>
          </p:cNvSpPr>
          <p:nvPr>
            <p:ph type="subTitle" idx="4294967295"/>
          </p:nvPr>
        </p:nvSpPr>
        <p:spPr>
          <a:xfrm>
            <a:off x="2691212" y="2333875"/>
            <a:ext cx="20256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Days One"/>
                <a:ea typeface="Days One"/>
                <a:cs typeface="Days One"/>
                <a:sym typeface="Days One"/>
              </a:rPr>
              <a:t>Bar graph</a:t>
            </a:r>
            <a:endParaRPr sz="1800" b="1">
              <a:latin typeface="Days One"/>
              <a:ea typeface="Days One"/>
              <a:cs typeface="Days One"/>
              <a:sym typeface="Days One"/>
            </a:endParaRPr>
          </a:p>
        </p:txBody>
      </p:sp>
      <p:grpSp>
        <p:nvGrpSpPr>
          <p:cNvPr id="894" name="Google Shape;894;p30"/>
          <p:cNvGrpSpPr/>
          <p:nvPr/>
        </p:nvGrpSpPr>
        <p:grpSpPr>
          <a:xfrm>
            <a:off x="1227499" y="3883952"/>
            <a:ext cx="548651" cy="548651"/>
            <a:chOff x="4405320" y="1907280"/>
            <a:chExt cx="375840" cy="375840"/>
          </a:xfrm>
        </p:grpSpPr>
        <p:sp>
          <p:nvSpPr>
            <p:cNvPr id="895" name="Google Shape;895;p30"/>
            <p:cNvSpPr/>
            <p:nvPr/>
          </p:nvSpPr>
          <p:spPr>
            <a:xfrm>
              <a:off x="4435200" y="1973880"/>
              <a:ext cx="316440" cy="218520"/>
            </a:xfrm>
            <a:custGeom>
              <a:avLst/>
              <a:gdLst/>
              <a:ahLst/>
              <a:cxnLst/>
              <a:rect l="l" t="t" r="r" b="b"/>
              <a:pathLst>
                <a:path w="879" h="607" extrusionOk="0">
                  <a:moveTo>
                    <a:pt x="0" y="0"/>
                  </a:moveTo>
                  <a:lnTo>
                    <a:pt x="879" y="0"/>
                  </a:lnTo>
                  <a:lnTo>
                    <a:pt x="879"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6" name="Google Shape;896;p30"/>
            <p:cNvSpPr/>
            <p:nvPr/>
          </p:nvSpPr>
          <p:spPr>
            <a:xfrm>
              <a:off x="4736160" y="1973880"/>
              <a:ext cx="15480" cy="218520"/>
            </a:xfrm>
            <a:custGeom>
              <a:avLst/>
              <a:gdLst/>
              <a:ahLst/>
              <a:cxnLst/>
              <a:rect l="l" t="t" r="r" b="b"/>
              <a:pathLst>
                <a:path w="43" h="607" extrusionOk="0">
                  <a:moveTo>
                    <a:pt x="0" y="0"/>
                  </a:moveTo>
                  <a:lnTo>
                    <a:pt x="43" y="0"/>
                  </a:lnTo>
                  <a:lnTo>
                    <a:pt x="43"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7" name="Google Shape;897;p30"/>
            <p:cNvSpPr/>
            <p:nvPr/>
          </p:nvSpPr>
          <p:spPr>
            <a:xfrm>
              <a:off x="4422960" y="1957680"/>
              <a:ext cx="340560" cy="28080"/>
            </a:xfrm>
            <a:custGeom>
              <a:avLst/>
              <a:gdLst/>
              <a:ahLst/>
              <a:cxnLst/>
              <a:rect l="l" t="t" r="r" b="b"/>
              <a:pathLst>
                <a:path w="946" h="78" extrusionOk="0">
                  <a:moveTo>
                    <a:pt x="934" y="78"/>
                  </a:moveTo>
                  <a:lnTo>
                    <a:pt x="12" y="78"/>
                  </a:lnTo>
                  <a:cubicBezTo>
                    <a:pt x="5" y="78"/>
                    <a:pt x="0" y="73"/>
                    <a:pt x="0" y="66"/>
                  </a:cubicBezTo>
                  <a:lnTo>
                    <a:pt x="0" y="12"/>
                  </a:lnTo>
                  <a:cubicBezTo>
                    <a:pt x="0" y="5"/>
                    <a:pt x="5" y="0"/>
                    <a:pt x="12" y="0"/>
                  </a:cubicBezTo>
                  <a:lnTo>
                    <a:pt x="934" y="0"/>
                  </a:lnTo>
                  <a:cubicBezTo>
                    <a:pt x="941" y="0"/>
                    <a:pt x="946" y="5"/>
                    <a:pt x="946" y="12"/>
                  </a:cubicBezTo>
                  <a:lnTo>
                    <a:pt x="946" y="66"/>
                  </a:lnTo>
                  <a:cubicBezTo>
                    <a:pt x="946" y="73"/>
                    <a:pt x="941" y="78"/>
                    <a:pt x="934" y="7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8" name="Google Shape;898;p30"/>
            <p:cNvSpPr/>
            <p:nvPr/>
          </p:nvSpPr>
          <p:spPr>
            <a:xfrm>
              <a:off x="4422960" y="2180160"/>
              <a:ext cx="340560" cy="28800"/>
            </a:xfrm>
            <a:custGeom>
              <a:avLst/>
              <a:gdLst/>
              <a:ahLst/>
              <a:cxnLst/>
              <a:rect l="l" t="t" r="r" b="b"/>
              <a:pathLst>
                <a:path w="946" h="80" extrusionOk="0">
                  <a:moveTo>
                    <a:pt x="934" y="80"/>
                  </a:moveTo>
                  <a:lnTo>
                    <a:pt x="12" y="80"/>
                  </a:lnTo>
                  <a:cubicBezTo>
                    <a:pt x="5" y="80"/>
                    <a:pt x="0" y="74"/>
                    <a:pt x="0" y="68"/>
                  </a:cubicBezTo>
                  <a:lnTo>
                    <a:pt x="0" y="12"/>
                  </a:lnTo>
                  <a:cubicBezTo>
                    <a:pt x="0" y="6"/>
                    <a:pt x="5" y="0"/>
                    <a:pt x="12" y="0"/>
                  </a:cubicBezTo>
                  <a:lnTo>
                    <a:pt x="934" y="0"/>
                  </a:lnTo>
                  <a:cubicBezTo>
                    <a:pt x="941" y="0"/>
                    <a:pt x="946" y="6"/>
                    <a:pt x="946" y="12"/>
                  </a:cubicBezTo>
                  <a:lnTo>
                    <a:pt x="946" y="68"/>
                  </a:lnTo>
                  <a:cubicBezTo>
                    <a:pt x="946" y="74"/>
                    <a:pt x="941" y="80"/>
                    <a:pt x="934" y="8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9" name="Google Shape;899;p30"/>
            <p:cNvSpPr/>
            <p:nvPr/>
          </p:nvSpPr>
          <p:spPr>
            <a:xfrm>
              <a:off x="4410720" y="1937160"/>
              <a:ext cx="365040" cy="24480"/>
            </a:xfrm>
            <a:custGeom>
              <a:avLst/>
              <a:gdLst/>
              <a:ahLst/>
              <a:cxnLst/>
              <a:rect l="l" t="t" r="r" b="b"/>
              <a:pathLst>
                <a:path w="1014" h="68" extrusionOk="0">
                  <a:moveTo>
                    <a:pt x="1002" y="68"/>
                  </a:moveTo>
                  <a:lnTo>
                    <a:pt x="12" y="68"/>
                  </a:lnTo>
                  <a:cubicBezTo>
                    <a:pt x="6" y="68"/>
                    <a:pt x="0" y="62"/>
                    <a:pt x="0" y="56"/>
                  </a:cubicBezTo>
                  <a:lnTo>
                    <a:pt x="0" y="12"/>
                  </a:lnTo>
                  <a:cubicBezTo>
                    <a:pt x="0" y="6"/>
                    <a:pt x="6" y="0"/>
                    <a:pt x="12" y="0"/>
                  </a:cubicBezTo>
                  <a:lnTo>
                    <a:pt x="1002" y="0"/>
                  </a:lnTo>
                  <a:cubicBezTo>
                    <a:pt x="1009" y="0"/>
                    <a:pt x="1014" y="6"/>
                    <a:pt x="1014" y="12"/>
                  </a:cubicBezTo>
                  <a:lnTo>
                    <a:pt x="1014" y="56"/>
                  </a:lnTo>
                  <a:cubicBezTo>
                    <a:pt x="1014" y="62"/>
                    <a:pt x="1009" y="68"/>
                    <a:pt x="100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0" name="Google Shape;900;p30"/>
            <p:cNvSpPr/>
            <p:nvPr/>
          </p:nvSpPr>
          <p:spPr>
            <a:xfrm>
              <a:off x="4410720" y="2204640"/>
              <a:ext cx="365040" cy="24120"/>
            </a:xfrm>
            <a:custGeom>
              <a:avLst/>
              <a:gdLst/>
              <a:ahLst/>
              <a:cxnLst/>
              <a:rect l="l" t="t" r="r" b="b"/>
              <a:pathLst>
                <a:path w="1014" h="67" extrusionOk="0">
                  <a:moveTo>
                    <a:pt x="1002" y="67"/>
                  </a:moveTo>
                  <a:lnTo>
                    <a:pt x="12" y="67"/>
                  </a:lnTo>
                  <a:cubicBezTo>
                    <a:pt x="6" y="67"/>
                    <a:pt x="0" y="62"/>
                    <a:pt x="0" y="55"/>
                  </a:cubicBezTo>
                  <a:lnTo>
                    <a:pt x="0" y="12"/>
                  </a:lnTo>
                  <a:cubicBezTo>
                    <a:pt x="0" y="5"/>
                    <a:pt x="6" y="0"/>
                    <a:pt x="12" y="0"/>
                  </a:cubicBezTo>
                  <a:lnTo>
                    <a:pt x="1002" y="0"/>
                  </a:lnTo>
                  <a:cubicBezTo>
                    <a:pt x="1009" y="0"/>
                    <a:pt x="1014" y="5"/>
                    <a:pt x="1014" y="12"/>
                  </a:cubicBezTo>
                  <a:lnTo>
                    <a:pt x="1014" y="55"/>
                  </a:lnTo>
                  <a:cubicBezTo>
                    <a:pt x="1014" y="62"/>
                    <a:pt x="1009" y="67"/>
                    <a:pt x="1002" y="67"/>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1" name="Google Shape;901;p30"/>
            <p:cNvSpPr/>
            <p:nvPr/>
          </p:nvSpPr>
          <p:spPr>
            <a:xfrm>
              <a:off x="4496040" y="2095200"/>
              <a:ext cx="48600" cy="60840"/>
            </a:xfrm>
            <a:custGeom>
              <a:avLst/>
              <a:gdLst/>
              <a:ahLst/>
              <a:cxnLst/>
              <a:rect l="l" t="t" r="r" b="b"/>
              <a:pathLst>
                <a:path w="135" h="169" extrusionOk="0">
                  <a:moveTo>
                    <a:pt x="123" y="169"/>
                  </a:moveTo>
                  <a:lnTo>
                    <a:pt x="12" y="169"/>
                  </a:lnTo>
                  <a:cubicBezTo>
                    <a:pt x="5" y="169"/>
                    <a:pt x="0" y="163"/>
                    <a:pt x="0" y="156"/>
                  </a:cubicBezTo>
                  <a:lnTo>
                    <a:pt x="0" y="12"/>
                  </a:lnTo>
                  <a:cubicBezTo>
                    <a:pt x="0" y="5"/>
                    <a:pt x="5" y="0"/>
                    <a:pt x="12" y="0"/>
                  </a:cubicBezTo>
                  <a:lnTo>
                    <a:pt x="123" y="0"/>
                  </a:lnTo>
                  <a:cubicBezTo>
                    <a:pt x="129" y="0"/>
                    <a:pt x="135" y="5"/>
                    <a:pt x="135" y="12"/>
                  </a:cubicBezTo>
                  <a:lnTo>
                    <a:pt x="135" y="156"/>
                  </a:lnTo>
                  <a:cubicBezTo>
                    <a:pt x="135" y="163"/>
                    <a:pt x="129" y="169"/>
                    <a:pt x="123" y="169"/>
                  </a:cubicBezTo>
                  <a:close/>
                </a:path>
              </a:pathLst>
            </a:custGeom>
            <a:solidFill>
              <a:srgbClr val="EB6E80"/>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2" name="Google Shape;902;p30"/>
            <p:cNvSpPr/>
            <p:nvPr/>
          </p:nvSpPr>
          <p:spPr>
            <a:xfrm>
              <a:off x="4569120" y="2070720"/>
              <a:ext cx="48600" cy="85320"/>
            </a:xfrm>
            <a:custGeom>
              <a:avLst/>
              <a:gdLst/>
              <a:ahLst/>
              <a:cxnLst/>
              <a:rect l="l" t="t" r="r" b="b"/>
              <a:pathLst>
                <a:path w="135" h="237" extrusionOk="0">
                  <a:moveTo>
                    <a:pt x="122" y="237"/>
                  </a:moveTo>
                  <a:lnTo>
                    <a:pt x="12" y="237"/>
                  </a:lnTo>
                  <a:cubicBezTo>
                    <a:pt x="5" y="237"/>
                    <a:pt x="0" y="231"/>
                    <a:pt x="0" y="224"/>
                  </a:cubicBezTo>
                  <a:lnTo>
                    <a:pt x="0" y="12"/>
                  </a:lnTo>
                  <a:cubicBezTo>
                    <a:pt x="0" y="5"/>
                    <a:pt x="5" y="0"/>
                    <a:pt x="12" y="0"/>
                  </a:cubicBezTo>
                  <a:lnTo>
                    <a:pt x="122" y="0"/>
                  </a:lnTo>
                  <a:cubicBezTo>
                    <a:pt x="129" y="0"/>
                    <a:pt x="135" y="5"/>
                    <a:pt x="135" y="12"/>
                  </a:cubicBezTo>
                  <a:lnTo>
                    <a:pt x="135" y="224"/>
                  </a:lnTo>
                  <a:cubicBezTo>
                    <a:pt x="135" y="231"/>
                    <a:pt x="129" y="237"/>
                    <a:pt x="122" y="237"/>
                  </a:cubicBezTo>
                  <a:close/>
                </a:path>
              </a:pathLst>
            </a:custGeom>
            <a:solidFill>
              <a:srgbClr val="EB6E80"/>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3" name="Google Shape;903;p30"/>
            <p:cNvSpPr/>
            <p:nvPr/>
          </p:nvSpPr>
          <p:spPr>
            <a:xfrm>
              <a:off x="4641840" y="2046240"/>
              <a:ext cx="48960" cy="109800"/>
            </a:xfrm>
            <a:custGeom>
              <a:avLst/>
              <a:gdLst/>
              <a:ahLst/>
              <a:cxnLst/>
              <a:rect l="l" t="t" r="r" b="b"/>
              <a:pathLst>
                <a:path w="136" h="305" extrusionOk="0">
                  <a:moveTo>
                    <a:pt x="123" y="305"/>
                  </a:moveTo>
                  <a:lnTo>
                    <a:pt x="13" y="305"/>
                  </a:lnTo>
                  <a:cubicBezTo>
                    <a:pt x="6" y="305"/>
                    <a:pt x="0" y="299"/>
                    <a:pt x="0" y="292"/>
                  </a:cubicBezTo>
                  <a:lnTo>
                    <a:pt x="0" y="13"/>
                  </a:lnTo>
                  <a:cubicBezTo>
                    <a:pt x="0" y="6"/>
                    <a:pt x="6" y="0"/>
                    <a:pt x="13" y="0"/>
                  </a:cubicBezTo>
                  <a:lnTo>
                    <a:pt x="123" y="0"/>
                  </a:lnTo>
                  <a:cubicBezTo>
                    <a:pt x="130" y="0"/>
                    <a:pt x="136" y="6"/>
                    <a:pt x="136" y="13"/>
                  </a:cubicBezTo>
                  <a:lnTo>
                    <a:pt x="136" y="292"/>
                  </a:lnTo>
                  <a:cubicBezTo>
                    <a:pt x="136" y="299"/>
                    <a:pt x="130" y="305"/>
                    <a:pt x="123" y="305"/>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4" name="Google Shape;904;p30"/>
            <p:cNvSpPr/>
            <p:nvPr/>
          </p:nvSpPr>
          <p:spPr>
            <a:xfrm>
              <a:off x="4405320" y="1907280"/>
              <a:ext cx="375840" cy="375840"/>
            </a:xfrm>
            <a:custGeom>
              <a:avLst/>
              <a:gdLst/>
              <a:ahLst/>
              <a:cxnLst/>
              <a:rect l="l" t="t" r="r" b="b"/>
              <a:pathLst>
                <a:path w="1044" h="1044" extrusionOk="0">
                  <a:moveTo>
                    <a:pt x="946" y="743"/>
                  </a:moveTo>
                  <a:lnTo>
                    <a:pt x="98" y="743"/>
                  </a:lnTo>
                  <a:lnTo>
                    <a:pt x="98" y="233"/>
                  </a:lnTo>
                  <a:lnTo>
                    <a:pt x="946" y="233"/>
                  </a:lnTo>
                  <a:lnTo>
                    <a:pt x="946" y="743"/>
                  </a:lnTo>
                  <a:moveTo>
                    <a:pt x="980" y="811"/>
                  </a:moveTo>
                  <a:lnTo>
                    <a:pt x="64" y="811"/>
                  </a:lnTo>
                  <a:lnTo>
                    <a:pt x="64" y="774"/>
                  </a:lnTo>
                  <a:lnTo>
                    <a:pt x="980" y="774"/>
                  </a:lnTo>
                  <a:lnTo>
                    <a:pt x="980" y="811"/>
                  </a:lnTo>
                  <a:moveTo>
                    <a:pt x="64" y="166"/>
                  </a:moveTo>
                  <a:lnTo>
                    <a:pt x="980" y="166"/>
                  </a:lnTo>
                  <a:lnTo>
                    <a:pt x="980" y="203"/>
                  </a:lnTo>
                  <a:lnTo>
                    <a:pt x="962" y="203"/>
                  </a:lnTo>
                  <a:lnTo>
                    <a:pt x="962" y="203"/>
                  </a:lnTo>
                  <a:lnTo>
                    <a:pt x="83" y="203"/>
                  </a:lnTo>
                  <a:lnTo>
                    <a:pt x="83" y="203"/>
                  </a:lnTo>
                  <a:lnTo>
                    <a:pt x="64" y="203"/>
                  </a:lnTo>
                  <a:lnTo>
                    <a:pt x="64" y="166"/>
                  </a:lnTo>
                  <a:moveTo>
                    <a:pt x="522" y="1013"/>
                  </a:moveTo>
                  <a:cubicBezTo>
                    <a:pt x="512" y="1013"/>
                    <a:pt x="504" y="1005"/>
                    <a:pt x="504" y="995"/>
                  </a:cubicBezTo>
                  <a:cubicBezTo>
                    <a:pt x="504" y="985"/>
                    <a:pt x="512" y="976"/>
                    <a:pt x="522" y="976"/>
                  </a:cubicBezTo>
                  <a:cubicBezTo>
                    <a:pt x="532" y="976"/>
                    <a:pt x="541" y="985"/>
                    <a:pt x="541" y="995"/>
                  </a:cubicBezTo>
                  <a:cubicBezTo>
                    <a:pt x="541" y="1005"/>
                    <a:pt x="532" y="1013"/>
                    <a:pt x="522" y="1013"/>
                  </a:cubicBezTo>
                  <a:moveTo>
                    <a:pt x="30" y="99"/>
                  </a:moveTo>
                  <a:lnTo>
                    <a:pt x="1014" y="99"/>
                  </a:lnTo>
                  <a:lnTo>
                    <a:pt x="1014" y="136"/>
                  </a:lnTo>
                  <a:lnTo>
                    <a:pt x="30" y="136"/>
                  </a:lnTo>
                  <a:lnTo>
                    <a:pt x="30" y="99"/>
                  </a:lnTo>
                  <a:moveTo>
                    <a:pt x="504" y="49"/>
                  </a:moveTo>
                  <a:cubicBezTo>
                    <a:pt x="504" y="39"/>
                    <a:pt x="512" y="31"/>
                    <a:pt x="522" y="31"/>
                  </a:cubicBezTo>
                  <a:cubicBezTo>
                    <a:pt x="532" y="31"/>
                    <a:pt x="541" y="39"/>
                    <a:pt x="541" y="49"/>
                  </a:cubicBezTo>
                  <a:lnTo>
                    <a:pt x="541" y="68"/>
                  </a:lnTo>
                  <a:lnTo>
                    <a:pt x="504" y="68"/>
                  </a:lnTo>
                  <a:lnTo>
                    <a:pt x="504" y="49"/>
                  </a:lnTo>
                  <a:moveTo>
                    <a:pt x="995" y="233"/>
                  </a:moveTo>
                  <a:cubicBezTo>
                    <a:pt x="1004" y="233"/>
                    <a:pt x="1011" y="226"/>
                    <a:pt x="1011" y="218"/>
                  </a:cubicBezTo>
                  <a:lnTo>
                    <a:pt x="1011" y="166"/>
                  </a:lnTo>
                  <a:lnTo>
                    <a:pt x="1029" y="166"/>
                  </a:lnTo>
                  <a:cubicBezTo>
                    <a:pt x="1038" y="166"/>
                    <a:pt x="1044" y="159"/>
                    <a:pt x="1044" y="151"/>
                  </a:cubicBezTo>
                  <a:lnTo>
                    <a:pt x="1044" y="83"/>
                  </a:lnTo>
                  <a:cubicBezTo>
                    <a:pt x="1044" y="75"/>
                    <a:pt x="1038" y="68"/>
                    <a:pt x="1029" y="68"/>
                  </a:cubicBezTo>
                  <a:lnTo>
                    <a:pt x="571" y="68"/>
                  </a:lnTo>
                  <a:lnTo>
                    <a:pt x="571" y="49"/>
                  </a:lnTo>
                  <a:cubicBezTo>
                    <a:pt x="571" y="22"/>
                    <a:pt x="549" y="0"/>
                    <a:pt x="522" y="0"/>
                  </a:cubicBezTo>
                  <a:cubicBezTo>
                    <a:pt x="495" y="0"/>
                    <a:pt x="473" y="22"/>
                    <a:pt x="473" y="49"/>
                  </a:cubicBezTo>
                  <a:lnTo>
                    <a:pt x="473" y="68"/>
                  </a:lnTo>
                  <a:lnTo>
                    <a:pt x="15" y="68"/>
                  </a:lnTo>
                  <a:cubicBezTo>
                    <a:pt x="7" y="68"/>
                    <a:pt x="0" y="75"/>
                    <a:pt x="0" y="83"/>
                  </a:cubicBezTo>
                  <a:lnTo>
                    <a:pt x="0" y="151"/>
                  </a:lnTo>
                  <a:cubicBezTo>
                    <a:pt x="0" y="159"/>
                    <a:pt x="7" y="166"/>
                    <a:pt x="15" y="166"/>
                  </a:cubicBezTo>
                  <a:lnTo>
                    <a:pt x="34" y="166"/>
                  </a:lnTo>
                  <a:lnTo>
                    <a:pt x="34" y="218"/>
                  </a:lnTo>
                  <a:cubicBezTo>
                    <a:pt x="34" y="226"/>
                    <a:pt x="40" y="233"/>
                    <a:pt x="49" y="233"/>
                  </a:cubicBezTo>
                  <a:lnTo>
                    <a:pt x="67" y="233"/>
                  </a:lnTo>
                  <a:lnTo>
                    <a:pt x="67" y="743"/>
                  </a:lnTo>
                  <a:lnTo>
                    <a:pt x="49" y="743"/>
                  </a:lnTo>
                  <a:cubicBezTo>
                    <a:pt x="40" y="743"/>
                    <a:pt x="34" y="750"/>
                    <a:pt x="34" y="758"/>
                  </a:cubicBezTo>
                  <a:lnTo>
                    <a:pt x="34" y="811"/>
                  </a:lnTo>
                  <a:lnTo>
                    <a:pt x="15" y="811"/>
                  </a:lnTo>
                  <a:cubicBezTo>
                    <a:pt x="7" y="811"/>
                    <a:pt x="0" y="817"/>
                    <a:pt x="0" y="826"/>
                  </a:cubicBezTo>
                  <a:lnTo>
                    <a:pt x="0" y="893"/>
                  </a:lnTo>
                  <a:cubicBezTo>
                    <a:pt x="0" y="902"/>
                    <a:pt x="7" y="909"/>
                    <a:pt x="15" y="909"/>
                  </a:cubicBezTo>
                  <a:lnTo>
                    <a:pt x="123" y="909"/>
                  </a:lnTo>
                  <a:cubicBezTo>
                    <a:pt x="131" y="909"/>
                    <a:pt x="138" y="902"/>
                    <a:pt x="138" y="893"/>
                  </a:cubicBezTo>
                  <a:cubicBezTo>
                    <a:pt x="138" y="885"/>
                    <a:pt x="131" y="878"/>
                    <a:pt x="123" y="878"/>
                  </a:cubicBezTo>
                  <a:lnTo>
                    <a:pt x="30" y="878"/>
                  </a:lnTo>
                  <a:lnTo>
                    <a:pt x="30" y="841"/>
                  </a:lnTo>
                  <a:lnTo>
                    <a:pt x="49" y="841"/>
                  </a:lnTo>
                  <a:lnTo>
                    <a:pt x="49" y="841"/>
                  </a:lnTo>
                  <a:lnTo>
                    <a:pt x="995" y="841"/>
                  </a:lnTo>
                  <a:lnTo>
                    <a:pt x="995" y="841"/>
                  </a:lnTo>
                  <a:lnTo>
                    <a:pt x="1014" y="841"/>
                  </a:lnTo>
                  <a:lnTo>
                    <a:pt x="1014" y="878"/>
                  </a:lnTo>
                  <a:lnTo>
                    <a:pt x="184" y="878"/>
                  </a:lnTo>
                  <a:cubicBezTo>
                    <a:pt x="176" y="878"/>
                    <a:pt x="169" y="885"/>
                    <a:pt x="169" y="893"/>
                  </a:cubicBezTo>
                  <a:cubicBezTo>
                    <a:pt x="169" y="902"/>
                    <a:pt x="176" y="909"/>
                    <a:pt x="184" y="909"/>
                  </a:cubicBezTo>
                  <a:lnTo>
                    <a:pt x="507" y="909"/>
                  </a:lnTo>
                  <a:lnTo>
                    <a:pt x="507" y="948"/>
                  </a:lnTo>
                  <a:cubicBezTo>
                    <a:pt x="487" y="955"/>
                    <a:pt x="473" y="973"/>
                    <a:pt x="473" y="995"/>
                  </a:cubicBezTo>
                  <a:cubicBezTo>
                    <a:pt x="473" y="1022"/>
                    <a:pt x="495" y="1044"/>
                    <a:pt x="522" y="1044"/>
                  </a:cubicBezTo>
                  <a:cubicBezTo>
                    <a:pt x="549" y="1044"/>
                    <a:pt x="571" y="1022"/>
                    <a:pt x="571" y="995"/>
                  </a:cubicBezTo>
                  <a:cubicBezTo>
                    <a:pt x="571" y="973"/>
                    <a:pt x="557" y="955"/>
                    <a:pt x="537" y="948"/>
                  </a:cubicBezTo>
                  <a:lnTo>
                    <a:pt x="537" y="909"/>
                  </a:lnTo>
                  <a:lnTo>
                    <a:pt x="1029" y="909"/>
                  </a:lnTo>
                  <a:cubicBezTo>
                    <a:pt x="1038" y="909"/>
                    <a:pt x="1044" y="902"/>
                    <a:pt x="1044" y="893"/>
                  </a:cubicBezTo>
                  <a:lnTo>
                    <a:pt x="1044" y="826"/>
                  </a:lnTo>
                  <a:cubicBezTo>
                    <a:pt x="1044" y="817"/>
                    <a:pt x="1038" y="811"/>
                    <a:pt x="1029" y="811"/>
                  </a:cubicBezTo>
                  <a:lnTo>
                    <a:pt x="1011" y="811"/>
                  </a:lnTo>
                  <a:lnTo>
                    <a:pt x="1011" y="758"/>
                  </a:lnTo>
                  <a:cubicBezTo>
                    <a:pt x="1011" y="750"/>
                    <a:pt x="1004" y="743"/>
                    <a:pt x="995" y="743"/>
                  </a:cubicBezTo>
                  <a:lnTo>
                    <a:pt x="977" y="743"/>
                  </a:lnTo>
                  <a:lnTo>
                    <a:pt x="977" y="233"/>
                  </a:lnTo>
                  <a:lnTo>
                    <a:pt x="995" y="23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5" name="Google Shape;905;p30"/>
            <p:cNvSpPr/>
            <p:nvPr/>
          </p:nvSpPr>
          <p:spPr>
            <a:xfrm>
              <a:off x="4466160" y="2040840"/>
              <a:ext cx="254160" cy="120600"/>
            </a:xfrm>
            <a:custGeom>
              <a:avLst/>
              <a:gdLst/>
              <a:ahLst/>
              <a:cxnLst/>
              <a:rect l="l" t="t" r="r" b="b"/>
              <a:pathLst>
                <a:path w="706" h="335" extrusionOk="0">
                  <a:moveTo>
                    <a:pt x="98" y="166"/>
                  </a:moveTo>
                  <a:lnTo>
                    <a:pt x="203" y="166"/>
                  </a:lnTo>
                  <a:lnTo>
                    <a:pt x="203" y="304"/>
                  </a:lnTo>
                  <a:lnTo>
                    <a:pt x="98" y="304"/>
                  </a:lnTo>
                  <a:lnTo>
                    <a:pt x="98" y="166"/>
                  </a:lnTo>
                  <a:moveTo>
                    <a:pt x="301" y="98"/>
                  </a:moveTo>
                  <a:lnTo>
                    <a:pt x="405" y="98"/>
                  </a:lnTo>
                  <a:lnTo>
                    <a:pt x="405" y="304"/>
                  </a:lnTo>
                  <a:lnTo>
                    <a:pt x="301" y="304"/>
                  </a:lnTo>
                  <a:lnTo>
                    <a:pt x="301" y="98"/>
                  </a:lnTo>
                  <a:moveTo>
                    <a:pt x="504" y="31"/>
                  </a:moveTo>
                  <a:lnTo>
                    <a:pt x="608" y="31"/>
                  </a:lnTo>
                  <a:lnTo>
                    <a:pt x="608" y="304"/>
                  </a:lnTo>
                  <a:lnTo>
                    <a:pt x="504" y="304"/>
                  </a:lnTo>
                  <a:lnTo>
                    <a:pt x="504" y="31"/>
                  </a:lnTo>
                  <a:moveTo>
                    <a:pt x="15" y="335"/>
                  </a:moveTo>
                  <a:lnTo>
                    <a:pt x="691" y="335"/>
                  </a:lnTo>
                  <a:cubicBezTo>
                    <a:pt x="700" y="335"/>
                    <a:pt x="706" y="328"/>
                    <a:pt x="706" y="320"/>
                  </a:cubicBezTo>
                  <a:cubicBezTo>
                    <a:pt x="706" y="311"/>
                    <a:pt x="700" y="304"/>
                    <a:pt x="691" y="304"/>
                  </a:cubicBezTo>
                  <a:lnTo>
                    <a:pt x="639" y="304"/>
                  </a:lnTo>
                  <a:lnTo>
                    <a:pt x="639" y="15"/>
                  </a:lnTo>
                  <a:cubicBezTo>
                    <a:pt x="639" y="7"/>
                    <a:pt x="632" y="0"/>
                    <a:pt x="624" y="0"/>
                  </a:cubicBezTo>
                  <a:lnTo>
                    <a:pt x="488" y="0"/>
                  </a:lnTo>
                  <a:cubicBezTo>
                    <a:pt x="480" y="0"/>
                    <a:pt x="473" y="7"/>
                    <a:pt x="473" y="15"/>
                  </a:cubicBezTo>
                  <a:lnTo>
                    <a:pt x="473" y="304"/>
                  </a:lnTo>
                  <a:lnTo>
                    <a:pt x="436" y="304"/>
                  </a:lnTo>
                  <a:lnTo>
                    <a:pt x="436" y="83"/>
                  </a:lnTo>
                  <a:cubicBezTo>
                    <a:pt x="436" y="75"/>
                    <a:pt x="429" y="68"/>
                    <a:pt x="421" y="68"/>
                  </a:cubicBezTo>
                  <a:lnTo>
                    <a:pt x="286" y="68"/>
                  </a:lnTo>
                  <a:cubicBezTo>
                    <a:pt x="277" y="68"/>
                    <a:pt x="270" y="75"/>
                    <a:pt x="270" y="83"/>
                  </a:cubicBezTo>
                  <a:lnTo>
                    <a:pt x="270" y="304"/>
                  </a:lnTo>
                  <a:lnTo>
                    <a:pt x="233" y="304"/>
                  </a:lnTo>
                  <a:lnTo>
                    <a:pt x="233" y="151"/>
                  </a:lnTo>
                  <a:cubicBezTo>
                    <a:pt x="233" y="142"/>
                    <a:pt x="226" y="135"/>
                    <a:pt x="218" y="135"/>
                  </a:cubicBezTo>
                  <a:lnTo>
                    <a:pt x="83" y="135"/>
                  </a:lnTo>
                  <a:cubicBezTo>
                    <a:pt x="74" y="135"/>
                    <a:pt x="67" y="142"/>
                    <a:pt x="67" y="151"/>
                  </a:cubicBezTo>
                  <a:lnTo>
                    <a:pt x="67" y="304"/>
                  </a:lnTo>
                  <a:lnTo>
                    <a:pt x="15" y="304"/>
                  </a:lnTo>
                  <a:cubicBezTo>
                    <a:pt x="7" y="304"/>
                    <a:pt x="0" y="311"/>
                    <a:pt x="0" y="320"/>
                  </a:cubicBezTo>
                  <a:cubicBezTo>
                    <a:pt x="0" y="328"/>
                    <a:pt x="7" y="335"/>
                    <a:pt x="15" y="33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6" name="Google Shape;906;p30"/>
            <p:cNvSpPr/>
            <p:nvPr/>
          </p:nvSpPr>
          <p:spPr>
            <a:xfrm>
              <a:off x="4502520" y="2004480"/>
              <a:ext cx="35280" cy="71640"/>
            </a:xfrm>
            <a:custGeom>
              <a:avLst/>
              <a:gdLst/>
              <a:ahLst/>
              <a:cxnLst/>
              <a:rect l="l" t="t" r="r" b="b"/>
              <a:pathLst>
                <a:path w="98" h="199" extrusionOk="0">
                  <a:moveTo>
                    <a:pt x="49" y="152"/>
                  </a:moveTo>
                  <a:cubicBezTo>
                    <a:pt x="39" y="152"/>
                    <a:pt x="31" y="144"/>
                    <a:pt x="31" y="133"/>
                  </a:cubicBezTo>
                  <a:cubicBezTo>
                    <a:pt x="31" y="125"/>
                    <a:pt x="24" y="118"/>
                    <a:pt x="16" y="118"/>
                  </a:cubicBezTo>
                  <a:cubicBezTo>
                    <a:pt x="7" y="118"/>
                    <a:pt x="0" y="125"/>
                    <a:pt x="0" y="133"/>
                  </a:cubicBezTo>
                  <a:cubicBezTo>
                    <a:pt x="0" y="155"/>
                    <a:pt x="14" y="174"/>
                    <a:pt x="34" y="180"/>
                  </a:cubicBezTo>
                  <a:lnTo>
                    <a:pt x="34" y="184"/>
                  </a:lnTo>
                  <a:cubicBezTo>
                    <a:pt x="34" y="192"/>
                    <a:pt x="41" y="199"/>
                    <a:pt x="49" y="199"/>
                  </a:cubicBezTo>
                  <a:cubicBezTo>
                    <a:pt x="58" y="199"/>
                    <a:pt x="65" y="192"/>
                    <a:pt x="65" y="184"/>
                  </a:cubicBezTo>
                  <a:lnTo>
                    <a:pt x="65" y="180"/>
                  </a:lnTo>
                  <a:cubicBezTo>
                    <a:pt x="84" y="174"/>
                    <a:pt x="98" y="155"/>
                    <a:pt x="98" y="133"/>
                  </a:cubicBezTo>
                  <a:cubicBezTo>
                    <a:pt x="98" y="106"/>
                    <a:pt x="76" y="84"/>
                    <a:pt x="49" y="84"/>
                  </a:cubicBezTo>
                  <a:lnTo>
                    <a:pt x="49" y="84"/>
                  </a:lnTo>
                  <a:cubicBezTo>
                    <a:pt x="39" y="84"/>
                    <a:pt x="31" y="76"/>
                    <a:pt x="31" y="66"/>
                  </a:cubicBezTo>
                  <a:cubicBezTo>
                    <a:pt x="31" y="56"/>
                    <a:pt x="39" y="47"/>
                    <a:pt x="49" y="47"/>
                  </a:cubicBezTo>
                  <a:cubicBezTo>
                    <a:pt x="60" y="47"/>
                    <a:pt x="68" y="56"/>
                    <a:pt x="68" y="66"/>
                  </a:cubicBezTo>
                  <a:cubicBezTo>
                    <a:pt x="68" y="74"/>
                    <a:pt x="75" y="81"/>
                    <a:pt x="83" y="81"/>
                  </a:cubicBezTo>
                  <a:cubicBezTo>
                    <a:pt x="92" y="81"/>
                    <a:pt x="98" y="74"/>
                    <a:pt x="98" y="66"/>
                  </a:cubicBezTo>
                  <a:cubicBezTo>
                    <a:pt x="98" y="44"/>
                    <a:pt x="84" y="26"/>
                    <a:pt x="65" y="19"/>
                  </a:cubicBezTo>
                  <a:lnTo>
                    <a:pt x="65" y="15"/>
                  </a:lnTo>
                  <a:cubicBezTo>
                    <a:pt x="65" y="7"/>
                    <a:pt x="58" y="0"/>
                    <a:pt x="49" y="0"/>
                  </a:cubicBezTo>
                  <a:cubicBezTo>
                    <a:pt x="41" y="0"/>
                    <a:pt x="34" y="7"/>
                    <a:pt x="34" y="15"/>
                  </a:cubicBezTo>
                  <a:lnTo>
                    <a:pt x="34" y="19"/>
                  </a:lnTo>
                  <a:cubicBezTo>
                    <a:pt x="14" y="26"/>
                    <a:pt x="0" y="44"/>
                    <a:pt x="0" y="66"/>
                  </a:cubicBezTo>
                  <a:cubicBezTo>
                    <a:pt x="0" y="93"/>
                    <a:pt x="22" y="115"/>
                    <a:pt x="49" y="115"/>
                  </a:cubicBezTo>
                  <a:lnTo>
                    <a:pt x="49" y="115"/>
                  </a:lnTo>
                  <a:cubicBezTo>
                    <a:pt x="60" y="115"/>
                    <a:pt x="68" y="123"/>
                    <a:pt x="68" y="133"/>
                  </a:cubicBezTo>
                  <a:cubicBezTo>
                    <a:pt x="68" y="144"/>
                    <a:pt x="60" y="152"/>
                    <a:pt x="49" y="152"/>
                  </a:cubicBezTo>
                  <a:close/>
                </a:path>
              </a:pathLst>
            </a:custGeom>
            <a:solidFill>
              <a:srgbClr val="3C2C31"/>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07" name="Google Shape;907;p30"/>
          <p:cNvGrpSpPr/>
          <p:nvPr/>
        </p:nvGrpSpPr>
        <p:grpSpPr>
          <a:xfrm>
            <a:off x="1227501" y="2304060"/>
            <a:ext cx="548638" cy="548638"/>
            <a:chOff x="1826640" y="3435120"/>
            <a:chExt cx="363240" cy="362520"/>
          </a:xfrm>
        </p:grpSpPr>
        <p:sp>
          <p:nvSpPr>
            <p:cNvPr id="908" name="Google Shape;908;p30"/>
            <p:cNvSpPr/>
            <p:nvPr/>
          </p:nvSpPr>
          <p:spPr>
            <a:xfrm>
              <a:off x="1855440" y="3499200"/>
              <a:ext cx="305640" cy="210960"/>
            </a:xfrm>
            <a:custGeom>
              <a:avLst/>
              <a:gdLst/>
              <a:ahLst/>
              <a:cxnLst/>
              <a:rect l="l" t="t" r="r" b="b"/>
              <a:pathLst>
                <a:path w="849" h="586" extrusionOk="0">
                  <a:moveTo>
                    <a:pt x="0" y="0"/>
                  </a:moveTo>
                  <a:lnTo>
                    <a:pt x="849" y="0"/>
                  </a:lnTo>
                  <a:lnTo>
                    <a:pt x="849" y="586"/>
                  </a:lnTo>
                  <a:lnTo>
                    <a:pt x="0" y="586"/>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9" name="Google Shape;909;p30"/>
            <p:cNvSpPr/>
            <p:nvPr/>
          </p:nvSpPr>
          <p:spPr>
            <a:xfrm>
              <a:off x="1843920" y="3483360"/>
              <a:ext cx="329040" cy="27360"/>
            </a:xfrm>
            <a:custGeom>
              <a:avLst/>
              <a:gdLst/>
              <a:ahLst/>
              <a:cxnLst/>
              <a:rect l="l" t="t" r="r" b="b"/>
              <a:pathLst>
                <a:path w="914" h="76" extrusionOk="0">
                  <a:moveTo>
                    <a:pt x="902" y="76"/>
                  </a:moveTo>
                  <a:lnTo>
                    <a:pt x="12" y="76"/>
                  </a:lnTo>
                  <a:cubicBezTo>
                    <a:pt x="5" y="76"/>
                    <a:pt x="0" y="71"/>
                    <a:pt x="0" y="64"/>
                  </a:cubicBezTo>
                  <a:lnTo>
                    <a:pt x="0" y="12"/>
                  </a:lnTo>
                  <a:cubicBezTo>
                    <a:pt x="0" y="5"/>
                    <a:pt x="5" y="0"/>
                    <a:pt x="12" y="0"/>
                  </a:cubicBezTo>
                  <a:lnTo>
                    <a:pt x="902" y="0"/>
                  </a:lnTo>
                  <a:cubicBezTo>
                    <a:pt x="909" y="0"/>
                    <a:pt x="914" y="5"/>
                    <a:pt x="914" y="12"/>
                  </a:cubicBezTo>
                  <a:lnTo>
                    <a:pt x="914" y="64"/>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0" name="Google Shape;910;p30"/>
            <p:cNvSpPr/>
            <p:nvPr/>
          </p:nvSpPr>
          <p:spPr>
            <a:xfrm>
              <a:off x="1843920" y="3698640"/>
              <a:ext cx="329040" cy="27360"/>
            </a:xfrm>
            <a:custGeom>
              <a:avLst/>
              <a:gdLst/>
              <a:ahLst/>
              <a:cxnLst/>
              <a:rect l="l" t="t" r="r" b="b"/>
              <a:pathLst>
                <a:path w="914" h="76" extrusionOk="0">
                  <a:moveTo>
                    <a:pt x="902" y="76"/>
                  </a:moveTo>
                  <a:lnTo>
                    <a:pt x="12" y="76"/>
                  </a:lnTo>
                  <a:cubicBezTo>
                    <a:pt x="5" y="76"/>
                    <a:pt x="0" y="71"/>
                    <a:pt x="0" y="65"/>
                  </a:cubicBezTo>
                  <a:lnTo>
                    <a:pt x="0" y="11"/>
                  </a:lnTo>
                  <a:cubicBezTo>
                    <a:pt x="0" y="5"/>
                    <a:pt x="5" y="0"/>
                    <a:pt x="12" y="0"/>
                  </a:cubicBezTo>
                  <a:lnTo>
                    <a:pt x="902" y="0"/>
                  </a:lnTo>
                  <a:cubicBezTo>
                    <a:pt x="909" y="0"/>
                    <a:pt x="914" y="5"/>
                    <a:pt x="914" y="11"/>
                  </a:cubicBezTo>
                  <a:lnTo>
                    <a:pt x="914" y="65"/>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1" name="Google Shape;911;p30"/>
            <p:cNvSpPr/>
            <p:nvPr/>
          </p:nvSpPr>
          <p:spPr>
            <a:xfrm>
              <a:off x="1832040" y="3463920"/>
              <a:ext cx="352440" cy="23400"/>
            </a:xfrm>
            <a:custGeom>
              <a:avLst/>
              <a:gdLst/>
              <a:ahLst/>
              <a:cxnLst/>
              <a:rect l="l" t="t" r="r" b="b"/>
              <a:pathLst>
                <a:path w="979" h="65" extrusionOk="0">
                  <a:moveTo>
                    <a:pt x="968" y="65"/>
                  </a:moveTo>
                  <a:lnTo>
                    <a:pt x="12" y="65"/>
                  </a:lnTo>
                  <a:cubicBezTo>
                    <a:pt x="5" y="65"/>
                    <a:pt x="0" y="60"/>
                    <a:pt x="0" y="53"/>
                  </a:cubicBezTo>
                  <a:lnTo>
                    <a:pt x="0" y="11"/>
                  </a:lnTo>
                  <a:cubicBezTo>
                    <a:pt x="0" y="5"/>
                    <a:pt x="5" y="0"/>
                    <a:pt x="12" y="0"/>
                  </a:cubicBezTo>
                  <a:lnTo>
                    <a:pt x="968" y="0"/>
                  </a:lnTo>
                  <a:cubicBezTo>
                    <a:pt x="974" y="0"/>
                    <a:pt x="979" y="5"/>
                    <a:pt x="979" y="11"/>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2" name="Google Shape;912;p30"/>
            <p:cNvSpPr/>
            <p:nvPr/>
          </p:nvSpPr>
          <p:spPr>
            <a:xfrm>
              <a:off x="1832040" y="3722040"/>
              <a:ext cx="352440" cy="23400"/>
            </a:xfrm>
            <a:custGeom>
              <a:avLst/>
              <a:gdLst/>
              <a:ahLst/>
              <a:cxnLst/>
              <a:rect l="l" t="t" r="r" b="b"/>
              <a:pathLst>
                <a:path w="979" h="65" extrusionOk="0">
                  <a:moveTo>
                    <a:pt x="968" y="65"/>
                  </a:moveTo>
                  <a:lnTo>
                    <a:pt x="12" y="65"/>
                  </a:lnTo>
                  <a:cubicBezTo>
                    <a:pt x="5" y="65"/>
                    <a:pt x="0" y="60"/>
                    <a:pt x="0" y="53"/>
                  </a:cubicBezTo>
                  <a:lnTo>
                    <a:pt x="0" y="12"/>
                  </a:lnTo>
                  <a:cubicBezTo>
                    <a:pt x="0" y="5"/>
                    <a:pt x="5" y="0"/>
                    <a:pt x="12" y="0"/>
                  </a:cubicBezTo>
                  <a:lnTo>
                    <a:pt x="968" y="0"/>
                  </a:lnTo>
                  <a:cubicBezTo>
                    <a:pt x="974" y="0"/>
                    <a:pt x="979" y="5"/>
                    <a:pt x="979" y="12"/>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3" name="Google Shape;913;p30"/>
            <p:cNvSpPr/>
            <p:nvPr/>
          </p:nvSpPr>
          <p:spPr>
            <a:xfrm>
              <a:off x="1890720" y="3546000"/>
              <a:ext cx="105840" cy="105840"/>
            </a:xfrm>
            <a:custGeom>
              <a:avLst/>
              <a:gdLst/>
              <a:ahLst/>
              <a:cxnLst/>
              <a:rect l="l" t="t" r="r" b="b"/>
              <a:pathLst>
                <a:path w="294" h="294" extrusionOk="0">
                  <a:moveTo>
                    <a:pt x="294" y="147"/>
                  </a:moveTo>
                  <a:cubicBezTo>
                    <a:pt x="294" y="228"/>
                    <a:pt x="228" y="294"/>
                    <a:pt x="147" y="294"/>
                  </a:cubicBezTo>
                  <a:cubicBezTo>
                    <a:pt x="66" y="294"/>
                    <a:pt x="0" y="228"/>
                    <a:pt x="0" y="147"/>
                  </a:cubicBezTo>
                  <a:cubicBezTo>
                    <a:pt x="0" y="66"/>
                    <a:pt x="66" y="0"/>
                    <a:pt x="147" y="0"/>
                  </a:cubicBezTo>
                  <a:cubicBezTo>
                    <a:pt x="228" y="0"/>
                    <a:pt x="294" y="66"/>
                    <a:pt x="294" y="14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4" name="Google Shape;914;p30"/>
            <p:cNvSpPr/>
            <p:nvPr/>
          </p:nvSpPr>
          <p:spPr>
            <a:xfrm>
              <a:off x="1943640" y="3546000"/>
              <a:ext cx="37440" cy="46800"/>
            </a:xfrm>
            <a:custGeom>
              <a:avLst/>
              <a:gdLst/>
              <a:ahLst/>
              <a:cxnLst/>
              <a:rect l="l" t="t" r="r" b="b"/>
              <a:pathLst>
                <a:path w="104" h="130" extrusionOk="0">
                  <a:moveTo>
                    <a:pt x="104" y="43"/>
                  </a:moveTo>
                  <a:cubicBezTo>
                    <a:pt x="78" y="17"/>
                    <a:pt x="41" y="0"/>
                    <a:pt x="0" y="0"/>
                  </a:cubicBezTo>
                  <a:lnTo>
                    <a:pt x="0" y="118"/>
                  </a:lnTo>
                  <a:cubicBezTo>
                    <a:pt x="0" y="129"/>
                    <a:pt x="13" y="134"/>
                    <a:pt x="20" y="127"/>
                  </a:cubicBezTo>
                  <a:lnTo>
                    <a:pt x="104" y="43"/>
                  </a:lnTo>
                  <a:close/>
                </a:path>
              </a:pathLst>
            </a:custGeom>
            <a:solidFill>
              <a:srgbClr val="EB6E80"/>
            </a:solidFill>
            <a:ln>
              <a:noFill/>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5" name="Google Shape;915;p30"/>
            <p:cNvSpPr/>
            <p:nvPr/>
          </p:nvSpPr>
          <p:spPr>
            <a:xfrm>
              <a:off x="1826640" y="3435120"/>
              <a:ext cx="363240" cy="362520"/>
            </a:xfrm>
            <a:custGeom>
              <a:avLst/>
              <a:gdLst/>
              <a:ahLst/>
              <a:cxnLst/>
              <a:rect l="l" t="t" r="r" b="b"/>
              <a:pathLst>
                <a:path w="1009" h="1007" extrusionOk="0">
                  <a:moveTo>
                    <a:pt x="914" y="717"/>
                  </a:moveTo>
                  <a:lnTo>
                    <a:pt x="95" y="717"/>
                  </a:lnTo>
                  <a:lnTo>
                    <a:pt x="95" y="225"/>
                  </a:lnTo>
                  <a:lnTo>
                    <a:pt x="914" y="225"/>
                  </a:lnTo>
                  <a:lnTo>
                    <a:pt x="914" y="717"/>
                  </a:lnTo>
                  <a:moveTo>
                    <a:pt x="947" y="782"/>
                  </a:moveTo>
                  <a:lnTo>
                    <a:pt x="63" y="782"/>
                  </a:lnTo>
                  <a:lnTo>
                    <a:pt x="63" y="746"/>
                  </a:lnTo>
                  <a:lnTo>
                    <a:pt x="947" y="746"/>
                  </a:lnTo>
                  <a:lnTo>
                    <a:pt x="947" y="782"/>
                  </a:lnTo>
                  <a:moveTo>
                    <a:pt x="63" y="160"/>
                  </a:moveTo>
                  <a:lnTo>
                    <a:pt x="947" y="160"/>
                  </a:lnTo>
                  <a:lnTo>
                    <a:pt x="947" y="195"/>
                  </a:lnTo>
                  <a:lnTo>
                    <a:pt x="929" y="195"/>
                  </a:lnTo>
                  <a:lnTo>
                    <a:pt x="929" y="195"/>
                  </a:lnTo>
                  <a:lnTo>
                    <a:pt x="80" y="195"/>
                  </a:lnTo>
                  <a:lnTo>
                    <a:pt x="80" y="195"/>
                  </a:lnTo>
                  <a:lnTo>
                    <a:pt x="63" y="195"/>
                  </a:lnTo>
                  <a:lnTo>
                    <a:pt x="63" y="160"/>
                  </a:lnTo>
                  <a:moveTo>
                    <a:pt x="505" y="978"/>
                  </a:moveTo>
                  <a:cubicBezTo>
                    <a:pt x="495" y="978"/>
                    <a:pt x="487" y="970"/>
                    <a:pt x="487" y="960"/>
                  </a:cubicBezTo>
                  <a:cubicBezTo>
                    <a:pt x="487" y="950"/>
                    <a:pt x="495" y="942"/>
                    <a:pt x="505" y="942"/>
                  </a:cubicBezTo>
                  <a:cubicBezTo>
                    <a:pt x="515" y="942"/>
                    <a:pt x="523" y="950"/>
                    <a:pt x="523" y="960"/>
                  </a:cubicBezTo>
                  <a:cubicBezTo>
                    <a:pt x="523" y="970"/>
                    <a:pt x="515" y="978"/>
                    <a:pt x="505" y="978"/>
                  </a:cubicBezTo>
                  <a:moveTo>
                    <a:pt x="30" y="94"/>
                  </a:moveTo>
                  <a:lnTo>
                    <a:pt x="980" y="94"/>
                  </a:lnTo>
                  <a:lnTo>
                    <a:pt x="980" y="130"/>
                  </a:lnTo>
                  <a:lnTo>
                    <a:pt x="30" y="130"/>
                  </a:lnTo>
                  <a:lnTo>
                    <a:pt x="30" y="94"/>
                  </a:lnTo>
                  <a:moveTo>
                    <a:pt x="487" y="47"/>
                  </a:moveTo>
                  <a:cubicBezTo>
                    <a:pt x="487" y="37"/>
                    <a:pt x="495" y="29"/>
                    <a:pt x="505" y="29"/>
                  </a:cubicBezTo>
                  <a:cubicBezTo>
                    <a:pt x="515" y="29"/>
                    <a:pt x="523" y="37"/>
                    <a:pt x="523" y="47"/>
                  </a:cubicBezTo>
                  <a:lnTo>
                    <a:pt x="523" y="65"/>
                  </a:lnTo>
                  <a:lnTo>
                    <a:pt x="487" y="65"/>
                  </a:lnTo>
                  <a:lnTo>
                    <a:pt x="487" y="47"/>
                  </a:lnTo>
                  <a:moveTo>
                    <a:pt x="962" y="225"/>
                  </a:moveTo>
                  <a:cubicBezTo>
                    <a:pt x="970" y="225"/>
                    <a:pt x="977" y="218"/>
                    <a:pt x="977" y="210"/>
                  </a:cubicBezTo>
                  <a:lnTo>
                    <a:pt x="977" y="160"/>
                  </a:lnTo>
                  <a:lnTo>
                    <a:pt x="995" y="160"/>
                  </a:lnTo>
                  <a:cubicBezTo>
                    <a:pt x="1003" y="160"/>
                    <a:pt x="1009" y="153"/>
                    <a:pt x="1009" y="145"/>
                  </a:cubicBezTo>
                  <a:lnTo>
                    <a:pt x="1009" y="80"/>
                  </a:lnTo>
                  <a:cubicBezTo>
                    <a:pt x="1009" y="71"/>
                    <a:pt x="1003" y="65"/>
                    <a:pt x="995" y="65"/>
                  </a:cubicBezTo>
                  <a:lnTo>
                    <a:pt x="552" y="65"/>
                  </a:lnTo>
                  <a:lnTo>
                    <a:pt x="552" y="47"/>
                  </a:lnTo>
                  <a:cubicBezTo>
                    <a:pt x="552" y="21"/>
                    <a:pt x="531" y="0"/>
                    <a:pt x="505" y="0"/>
                  </a:cubicBezTo>
                  <a:cubicBezTo>
                    <a:pt x="479" y="0"/>
                    <a:pt x="457" y="21"/>
                    <a:pt x="457" y="47"/>
                  </a:cubicBezTo>
                  <a:lnTo>
                    <a:pt x="457" y="65"/>
                  </a:lnTo>
                  <a:lnTo>
                    <a:pt x="15" y="65"/>
                  </a:lnTo>
                  <a:cubicBezTo>
                    <a:pt x="7" y="65"/>
                    <a:pt x="0" y="71"/>
                    <a:pt x="0" y="80"/>
                  </a:cubicBezTo>
                  <a:lnTo>
                    <a:pt x="0" y="145"/>
                  </a:lnTo>
                  <a:cubicBezTo>
                    <a:pt x="0" y="153"/>
                    <a:pt x="7" y="160"/>
                    <a:pt x="15" y="160"/>
                  </a:cubicBezTo>
                  <a:lnTo>
                    <a:pt x="33" y="160"/>
                  </a:lnTo>
                  <a:lnTo>
                    <a:pt x="33" y="210"/>
                  </a:lnTo>
                  <a:cubicBezTo>
                    <a:pt x="33" y="218"/>
                    <a:pt x="40" y="225"/>
                    <a:pt x="48" y="225"/>
                  </a:cubicBezTo>
                  <a:lnTo>
                    <a:pt x="66" y="225"/>
                  </a:lnTo>
                  <a:lnTo>
                    <a:pt x="66" y="717"/>
                  </a:lnTo>
                  <a:lnTo>
                    <a:pt x="48" y="717"/>
                  </a:lnTo>
                  <a:cubicBezTo>
                    <a:pt x="40" y="717"/>
                    <a:pt x="33" y="723"/>
                    <a:pt x="33" y="731"/>
                  </a:cubicBezTo>
                  <a:lnTo>
                    <a:pt x="33" y="782"/>
                  </a:lnTo>
                  <a:lnTo>
                    <a:pt x="15" y="782"/>
                  </a:lnTo>
                  <a:cubicBezTo>
                    <a:pt x="7" y="782"/>
                    <a:pt x="0" y="789"/>
                    <a:pt x="0" y="797"/>
                  </a:cubicBezTo>
                  <a:lnTo>
                    <a:pt x="0" y="862"/>
                  </a:lnTo>
                  <a:cubicBezTo>
                    <a:pt x="0" y="870"/>
                    <a:pt x="7" y="877"/>
                    <a:pt x="15" y="877"/>
                  </a:cubicBezTo>
                  <a:lnTo>
                    <a:pt x="119" y="877"/>
                  </a:lnTo>
                  <a:cubicBezTo>
                    <a:pt x="127" y="877"/>
                    <a:pt x="134" y="870"/>
                    <a:pt x="134" y="862"/>
                  </a:cubicBezTo>
                  <a:cubicBezTo>
                    <a:pt x="134" y="854"/>
                    <a:pt x="127" y="847"/>
                    <a:pt x="119" y="847"/>
                  </a:cubicBezTo>
                  <a:lnTo>
                    <a:pt x="30" y="847"/>
                  </a:lnTo>
                  <a:lnTo>
                    <a:pt x="30" y="812"/>
                  </a:lnTo>
                  <a:lnTo>
                    <a:pt x="48" y="812"/>
                  </a:lnTo>
                  <a:lnTo>
                    <a:pt x="48" y="812"/>
                  </a:lnTo>
                  <a:lnTo>
                    <a:pt x="962" y="812"/>
                  </a:lnTo>
                  <a:lnTo>
                    <a:pt x="962" y="812"/>
                  </a:lnTo>
                  <a:lnTo>
                    <a:pt x="980" y="812"/>
                  </a:lnTo>
                  <a:lnTo>
                    <a:pt x="980" y="847"/>
                  </a:lnTo>
                  <a:lnTo>
                    <a:pt x="505" y="847"/>
                  </a:lnTo>
                  <a:lnTo>
                    <a:pt x="505" y="847"/>
                  </a:lnTo>
                  <a:lnTo>
                    <a:pt x="505" y="847"/>
                  </a:lnTo>
                  <a:lnTo>
                    <a:pt x="178" y="847"/>
                  </a:lnTo>
                  <a:cubicBezTo>
                    <a:pt x="170" y="847"/>
                    <a:pt x="164" y="854"/>
                    <a:pt x="164" y="862"/>
                  </a:cubicBezTo>
                  <a:cubicBezTo>
                    <a:pt x="164" y="870"/>
                    <a:pt x="170" y="877"/>
                    <a:pt x="178" y="877"/>
                  </a:cubicBezTo>
                  <a:lnTo>
                    <a:pt x="490" y="877"/>
                  </a:lnTo>
                  <a:lnTo>
                    <a:pt x="490" y="915"/>
                  </a:lnTo>
                  <a:cubicBezTo>
                    <a:pt x="471" y="921"/>
                    <a:pt x="457" y="939"/>
                    <a:pt x="457" y="960"/>
                  </a:cubicBezTo>
                  <a:cubicBezTo>
                    <a:pt x="457" y="986"/>
                    <a:pt x="479" y="1007"/>
                    <a:pt x="505" y="1007"/>
                  </a:cubicBezTo>
                  <a:cubicBezTo>
                    <a:pt x="531" y="1007"/>
                    <a:pt x="552" y="986"/>
                    <a:pt x="552" y="960"/>
                  </a:cubicBezTo>
                  <a:cubicBezTo>
                    <a:pt x="552" y="939"/>
                    <a:pt x="539" y="921"/>
                    <a:pt x="520" y="915"/>
                  </a:cubicBezTo>
                  <a:lnTo>
                    <a:pt x="520" y="877"/>
                  </a:lnTo>
                  <a:lnTo>
                    <a:pt x="995" y="877"/>
                  </a:lnTo>
                  <a:cubicBezTo>
                    <a:pt x="1003" y="877"/>
                    <a:pt x="1009" y="870"/>
                    <a:pt x="1009" y="862"/>
                  </a:cubicBezTo>
                  <a:lnTo>
                    <a:pt x="1009" y="797"/>
                  </a:lnTo>
                  <a:cubicBezTo>
                    <a:pt x="1009" y="789"/>
                    <a:pt x="1003" y="782"/>
                    <a:pt x="995" y="782"/>
                  </a:cubicBezTo>
                  <a:lnTo>
                    <a:pt x="977" y="782"/>
                  </a:lnTo>
                  <a:lnTo>
                    <a:pt x="977" y="731"/>
                  </a:lnTo>
                  <a:cubicBezTo>
                    <a:pt x="977" y="723"/>
                    <a:pt x="970" y="717"/>
                    <a:pt x="962" y="717"/>
                  </a:cubicBezTo>
                  <a:lnTo>
                    <a:pt x="944" y="717"/>
                  </a:lnTo>
                  <a:lnTo>
                    <a:pt x="944" y="225"/>
                  </a:lnTo>
                  <a:lnTo>
                    <a:pt x="962" y="22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6" name="Google Shape;916;p30"/>
            <p:cNvSpPr/>
            <p:nvPr/>
          </p:nvSpPr>
          <p:spPr>
            <a:xfrm>
              <a:off x="1885680" y="3540600"/>
              <a:ext cx="116280" cy="116640"/>
            </a:xfrm>
            <a:custGeom>
              <a:avLst/>
              <a:gdLst/>
              <a:ahLst/>
              <a:cxnLst/>
              <a:rect l="l" t="t" r="r" b="b"/>
              <a:pathLst>
                <a:path w="323" h="324" extrusionOk="0">
                  <a:moveTo>
                    <a:pt x="146" y="31"/>
                  </a:moveTo>
                  <a:lnTo>
                    <a:pt x="146" y="162"/>
                  </a:lnTo>
                  <a:cubicBezTo>
                    <a:pt x="146" y="168"/>
                    <a:pt x="150" y="173"/>
                    <a:pt x="156" y="176"/>
                  </a:cubicBezTo>
                  <a:cubicBezTo>
                    <a:pt x="157" y="176"/>
                    <a:pt x="159" y="177"/>
                    <a:pt x="161" y="177"/>
                  </a:cubicBezTo>
                  <a:cubicBezTo>
                    <a:pt x="165" y="177"/>
                    <a:pt x="169" y="175"/>
                    <a:pt x="172" y="172"/>
                  </a:cubicBezTo>
                  <a:lnTo>
                    <a:pt x="265" y="80"/>
                  </a:lnTo>
                  <a:cubicBezTo>
                    <a:pt x="283" y="102"/>
                    <a:pt x="293" y="131"/>
                    <a:pt x="293" y="162"/>
                  </a:cubicBezTo>
                  <a:cubicBezTo>
                    <a:pt x="293" y="235"/>
                    <a:pt x="234" y="294"/>
                    <a:pt x="161" y="294"/>
                  </a:cubicBezTo>
                  <a:cubicBezTo>
                    <a:pt x="88" y="294"/>
                    <a:pt x="29" y="235"/>
                    <a:pt x="29" y="162"/>
                  </a:cubicBezTo>
                  <a:cubicBezTo>
                    <a:pt x="29" y="94"/>
                    <a:pt x="81" y="38"/>
                    <a:pt x="146" y="31"/>
                  </a:cubicBezTo>
                  <a:moveTo>
                    <a:pt x="176" y="31"/>
                  </a:moveTo>
                  <a:cubicBezTo>
                    <a:pt x="201" y="34"/>
                    <a:pt x="225" y="44"/>
                    <a:pt x="244" y="59"/>
                  </a:cubicBezTo>
                  <a:lnTo>
                    <a:pt x="176" y="126"/>
                  </a:lnTo>
                  <a:lnTo>
                    <a:pt x="176" y="31"/>
                  </a:lnTo>
                  <a:moveTo>
                    <a:pt x="161" y="324"/>
                  </a:moveTo>
                  <a:cubicBezTo>
                    <a:pt x="250" y="324"/>
                    <a:pt x="323" y="251"/>
                    <a:pt x="323" y="162"/>
                  </a:cubicBezTo>
                  <a:cubicBezTo>
                    <a:pt x="323" y="118"/>
                    <a:pt x="305" y="78"/>
                    <a:pt x="277" y="49"/>
                  </a:cubicBezTo>
                  <a:cubicBezTo>
                    <a:pt x="276" y="48"/>
                    <a:pt x="276" y="48"/>
                    <a:pt x="276" y="48"/>
                  </a:cubicBezTo>
                  <a:cubicBezTo>
                    <a:pt x="275" y="47"/>
                    <a:pt x="275" y="47"/>
                    <a:pt x="274" y="47"/>
                  </a:cubicBezTo>
                  <a:cubicBezTo>
                    <a:pt x="245" y="18"/>
                    <a:pt x="205" y="0"/>
                    <a:pt x="161" y="0"/>
                  </a:cubicBezTo>
                  <a:cubicBezTo>
                    <a:pt x="72" y="0"/>
                    <a:pt x="0" y="73"/>
                    <a:pt x="0" y="162"/>
                  </a:cubicBezTo>
                  <a:cubicBezTo>
                    <a:pt x="0" y="251"/>
                    <a:pt x="72" y="324"/>
                    <a:pt x="161" y="32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7" name="Google Shape;917;p30"/>
            <p:cNvSpPr/>
            <p:nvPr/>
          </p:nvSpPr>
          <p:spPr>
            <a:xfrm>
              <a:off x="2026440" y="3540600"/>
              <a:ext cx="34200" cy="10800"/>
            </a:xfrm>
            <a:custGeom>
              <a:avLst/>
              <a:gdLst/>
              <a:ahLst/>
              <a:cxnLst/>
              <a:rect l="l" t="t" r="r" b="b"/>
              <a:pathLst>
                <a:path w="95" h="30" extrusionOk="0">
                  <a:moveTo>
                    <a:pt x="15" y="30"/>
                  </a:moveTo>
                  <a:lnTo>
                    <a:pt x="80" y="30"/>
                  </a:lnTo>
                  <a:cubicBezTo>
                    <a:pt x="89" y="30"/>
                    <a:pt x="95" y="23"/>
                    <a:pt x="95" y="15"/>
                  </a:cubicBezTo>
                  <a:cubicBezTo>
                    <a:pt x="95" y="7"/>
                    <a:pt x="89" y="0"/>
                    <a:pt x="80"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8" name="Google Shape;918;p30"/>
            <p:cNvSpPr/>
            <p:nvPr/>
          </p:nvSpPr>
          <p:spPr>
            <a:xfrm>
              <a:off x="2026440" y="3564360"/>
              <a:ext cx="81360" cy="10440"/>
            </a:xfrm>
            <a:custGeom>
              <a:avLst/>
              <a:gdLst/>
              <a:ahLst/>
              <a:cxnLst/>
              <a:rect l="l" t="t" r="r" b="b"/>
              <a:pathLst>
                <a:path w="226" h="29" extrusionOk="0">
                  <a:moveTo>
                    <a:pt x="15" y="29"/>
                  </a:moveTo>
                  <a:lnTo>
                    <a:pt x="211" y="29"/>
                  </a:lnTo>
                  <a:cubicBezTo>
                    <a:pt x="219" y="29"/>
                    <a:pt x="226" y="23"/>
                    <a:pt x="226" y="14"/>
                  </a:cubicBezTo>
                  <a:cubicBezTo>
                    <a:pt x="226" y="6"/>
                    <a:pt x="219" y="0"/>
                    <a:pt x="211" y="0"/>
                  </a:cubicBezTo>
                  <a:lnTo>
                    <a:pt x="15" y="0"/>
                  </a:lnTo>
                  <a:cubicBezTo>
                    <a:pt x="7" y="0"/>
                    <a:pt x="0" y="6"/>
                    <a:pt x="0" y="14"/>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9" name="Google Shape;919;p30"/>
            <p:cNvSpPr/>
            <p:nvPr/>
          </p:nvSpPr>
          <p:spPr>
            <a:xfrm>
              <a:off x="2026440" y="3587760"/>
              <a:ext cx="81360" cy="10440"/>
            </a:xfrm>
            <a:custGeom>
              <a:avLst/>
              <a:gdLst/>
              <a:ahLst/>
              <a:cxnLst/>
              <a:rect l="l" t="t" r="r" b="b"/>
              <a:pathLst>
                <a:path w="226" h="29" extrusionOk="0">
                  <a:moveTo>
                    <a:pt x="15" y="29"/>
                  </a:moveTo>
                  <a:lnTo>
                    <a:pt x="211" y="29"/>
                  </a:lnTo>
                  <a:cubicBezTo>
                    <a:pt x="219" y="29"/>
                    <a:pt x="226" y="23"/>
                    <a:pt x="226" y="15"/>
                  </a:cubicBezTo>
                  <a:cubicBezTo>
                    <a:pt x="226" y="7"/>
                    <a:pt x="219" y="0"/>
                    <a:pt x="211" y="0"/>
                  </a:cubicBezTo>
                  <a:lnTo>
                    <a:pt x="15" y="0"/>
                  </a:lnTo>
                  <a:cubicBezTo>
                    <a:pt x="7" y="0"/>
                    <a:pt x="0" y="7"/>
                    <a:pt x="0" y="15"/>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0" name="Google Shape;920;p30"/>
            <p:cNvSpPr/>
            <p:nvPr/>
          </p:nvSpPr>
          <p:spPr>
            <a:xfrm>
              <a:off x="2026440" y="3611160"/>
              <a:ext cx="57600" cy="10800"/>
            </a:xfrm>
            <a:custGeom>
              <a:avLst/>
              <a:gdLst/>
              <a:ahLst/>
              <a:cxnLst/>
              <a:rect l="l" t="t" r="r" b="b"/>
              <a:pathLst>
                <a:path w="160" h="30" extrusionOk="0">
                  <a:moveTo>
                    <a:pt x="15" y="30"/>
                  </a:moveTo>
                  <a:lnTo>
                    <a:pt x="146" y="30"/>
                  </a:lnTo>
                  <a:cubicBezTo>
                    <a:pt x="154" y="30"/>
                    <a:pt x="160" y="23"/>
                    <a:pt x="160" y="15"/>
                  </a:cubicBezTo>
                  <a:cubicBezTo>
                    <a:pt x="160" y="7"/>
                    <a:pt x="154" y="0"/>
                    <a:pt x="146"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1" name="Google Shape;921;p30"/>
            <p:cNvSpPr/>
            <p:nvPr/>
          </p:nvSpPr>
          <p:spPr>
            <a:xfrm>
              <a:off x="2097000" y="3634560"/>
              <a:ext cx="34200" cy="34200"/>
            </a:xfrm>
            <a:custGeom>
              <a:avLst/>
              <a:gdLst/>
              <a:ahLst/>
              <a:cxnLst/>
              <a:rect l="l" t="t" r="r" b="b"/>
              <a:pathLst>
                <a:path w="95" h="95" extrusionOk="0">
                  <a:moveTo>
                    <a:pt x="30" y="30"/>
                  </a:moveTo>
                  <a:lnTo>
                    <a:pt x="65" y="30"/>
                  </a:lnTo>
                  <a:lnTo>
                    <a:pt x="65" y="66"/>
                  </a:lnTo>
                  <a:lnTo>
                    <a:pt x="30" y="66"/>
                  </a:lnTo>
                  <a:lnTo>
                    <a:pt x="30" y="30"/>
                  </a:lnTo>
                  <a:moveTo>
                    <a:pt x="0" y="15"/>
                  </a:moveTo>
                  <a:lnTo>
                    <a:pt x="0" y="81"/>
                  </a:lnTo>
                  <a:cubicBezTo>
                    <a:pt x="0" y="89"/>
                    <a:pt x="7" y="95"/>
                    <a:pt x="15" y="95"/>
                  </a:cubicBezTo>
                  <a:lnTo>
                    <a:pt x="80" y="95"/>
                  </a:lnTo>
                  <a:cubicBezTo>
                    <a:pt x="88" y="95"/>
                    <a:pt x="95" y="89"/>
                    <a:pt x="95" y="81"/>
                  </a:cubicBezTo>
                  <a:lnTo>
                    <a:pt x="95" y="15"/>
                  </a:lnTo>
                  <a:cubicBezTo>
                    <a:pt x="95" y="7"/>
                    <a:pt x="88" y="0"/>
                    <a:pt x="80"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22" name="Google Shape;922;p30"/>
          <p:cNvGrpSpPr/>
          <p:nvPr/>
        </p:nvGrpSpPr>
        <p:grpSpPr>
          <a:xfrm>
            <a:off x="1227536" y="3094016"/>
            <a:ext cx="548621" cy="548621"/>
            <a:chOff x="7828560" y="2638800"/>
            <a:chExt cx="379800" cy="379800"/>
          </a:xfrm>
        </p:grpSpPr>
        <p:sp>
          <p:nvSpPr>
            <p:cNvPr id="923" name="Google Shape;923;p30"/>
            <p:cNvSpPr/>
            <p:nvPr/>
          </p:nvSpPr>
          <p:spPr>
            <a:xfrm>
              <a:off x="7858800" y="2705760"/>
              <a:ext cx="319680" cy="221400"/>
            </a:xfrm>
            <a:custGeom>
              <a:avLst/>
              <a:gdLst/>
              <a:ahLst/>
              <a:cxnLst/>
              <a:rect l="l" t="t" r="r" b="b"/>
              <a:pathLst>
                <a:path w="888" h="615" extrusionOk="0">
                  <a:moveTo>
                    <a:pt x="0" y="0"/>
                  </a:moveTo>
                  <a:lnTo>
                    <a:pt x="888" y="0"/>
                  </a:lnTo>
                  <a:lnTo>
                    <a:pt x="888"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4" name="Google Shape;924;p30"/>
            <p:cNvSpPr/>
            <p:nvPr/>
          </p:nvSpPr>
          <p:spPr>
            <a:xfrm>
              <a:off x="8163000" y="2705760"/>
              <a:ext cx="15480" cy="221400"/>
            </a:xfrm>
            <a:custGeom>
              <a:avLst/>
              <a:gdLst/>
              <a:ahLst/>
              <a:cxnLst/>
              <a:rect l="l" t="t" r="r" b="b"/>
              <a:pathLst>
                <a:path w="43" h="615" extrusionOk="0">
                  <a:moveTo>
                    <a:pt x="0" y="0"/>
                  </a:moveTo>
                  <a:lnTo>
                    <a:pt x="43" y="0"/>
                  </a:lnTo>
                  <a:lnTo>
                    <a:pt x="43"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5" name="Google Shape;925;p30"/>
            <p:cNvSpPr/>
            <p:nvPr/>
          </p:nvSpPr>
          <p:spPr>
            <a:xfrm>
              <a:off x="7846560" y="2689560"/>
              <a:ext cx="344160" cy="28440"/>
            </a:xfrm>
            <a:custGeom>
              <a:avLst/>
              <a:gdLst/>
              <a:ahLst/>
              <a:cxnLst/>
              <a:rect l="l" t="t" r="r" b="b"/>
              <a:pathLst>
                <a:path w="956" h="79" extrusionOk="0">
                  <a:moveTo>
                    <a:pt x="943" y="79"/>
                  </a:moveTo>
                  <a:lnTo>
                    <a:pt x="12" y="79"/>
                  </a:lnTo>
                  <a:cubicBezTo>
                    <a:pt x="5" y="79"/>
                    <a:pt x="0" y="74"/>
                    <a:pt x="0" y="67"/>
                  </a:cubicBezTo>
                  <a:lnTo>
                    <a:pt x="0" y="12"/>
                  </a:lnTo>
                  <a:cubicBezTo>
                    <a:pt x="0" y="5"/>
                    <a:pt x="5" y="0"/>
                    <a:pt x="12" y="0"/>
                  </a:cubicBezTo>
                  <a:lnTo>
                    <a:pt x="943" y="0"/>
                  </a:lnTo>
                  <a:cubicBezTo>
                    <a:pt x="950" y="0"/>
                    <a:pt x="956" y="5"/>
                    <a:pt x="956" y="12"/>
                  </a:cubicBezTo>
                  <a:lnTo>
                    <a:pt x="956" y="67"/>
                  </a:lnTo>
                  <a:cubicBezTo>
                    <a:pt x="956" y="74"/>
                    <a:pt x="950" y="79"/>
                    <a:pt x="943" y="79"/>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6" name="Google Shape;926;p30"/>
            <p:cNvSpPr/>
            <p:nvPr/>
          </p:nvSpPr>
          <p:spPr>
            <a:xfrm>
              <a:off x="7846560" y="2914560"/>
              <a:ext cx="344160" cy="29160"/>
            </a:xfrm>
            <a:custGeom>
              <a:avLst/>
              <a:gdLst/>
              <a:ahLst/>
              <a:cxnLst/>
              <a:rect l="l" t="t" r="r" b="b"/>
              <a:pathLst>
                <a:path w="956" h="81" extrusionOk="0">
                  <a:moveTo>
                    <a:pt x="943" y="81"/>
                  </a:moveTo>
                  <a:lnTo>
                    <a:pt x="12" y="81"/>
                  </a:lnTo>
                  <a:cubicBezTo>
                    <a:pt x="5" y="81"/>
                    <a:pt x="0" y="75"/>
                    <a:pt x="0" y="69"/>
                  </a:cubicBezTo>
                  <a:lnTo>
                    <a:pt x="0" y="13"/>
                  </a:lnTo>
                  <a:cubicBezTo>
                    <a:pt x="0" y="6"/>
                    <a:pt x="5" y="0"/>
                    <a:pt x="12" y="0"/>
                  </a:cubicBezTo>
                  <a:lnTo>
                    <a:pt x="943" y="0"/>
                  </a:lnTo>
                  <a:cubicBezTo>
                    <a:pt x="950" y="0"/>
                    <a:pt x="956" y="6"/>
                    <a:pt x="956" y="13"/>
                  </a:cubicBezTo>
                  <a:lnTo>
                    <a:pt x="956" y="69"/>
                  </a:lnTo>
                  <a:cubicBezTo>
                    <a:pt x="956" y="75"/>
                    <a:pt x="950" y="81"/>
                    <a:pt x="943" y="81"/>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7" name="Google Shape;927;p30"/>
            <p:cNvSpPr/>
            <p:nvPr/>
          </p:nvSpPr>
          <p:spPr>
            <a:xfrm>
              <a:off x="7834320" y="2669040"/>
              <a:ext cx="368640" cy="24480"/>
            </a:xfrm>
            <a:custGeom>
              <a:avLst/>
              <a:gdLst/>
              <a:ahLst/>
              <a:cxnLst/>
              <a:rect l="l" t="t" r="r" b="b"/>
              <a:pathLst>
                <a:path w="1024" h="68" extrusionOk="0">
                  <a:moveTo>
                    <a:pt x="1012" y="68"/>
                  </a:moveTo>
                  <a:lnTo>
                    <a:pt x="12" y="68"/>
                  </a:lnTo>
                  <a:cubicBezTo>
                    <a:pt x="5" y="68"/>
                    <a:pt x="0" y="62"/>
                    <a:pt x="0" y="56"/>
                  </a:cubicBezTo>
                  <a:lnTo>
                    <a:pt x="0" y="12"/>
                  </a:lnTo>
                  <a:cubicBezTo>
                    <a:pt x="0" y="5"/>
                    <a:pt x="5" y="0"/>
                    <a:pt x="12" y="0"/>
                  </a:cubicBezTo>
                  <a:lnTo>
                    <a:pt x="1012" y="0"/>
                  </a:lnTo>
                  <a:cubicBezTo>
                    <a:pt x="1018" y="0"/>
                    <a:pt x="1024" y="5"/>
                    <a:pt x="1024" y="12"/>
                  </a:cubicBezTo>
                  <a:lnTo>
                    <a:pt x="1024" y="56"/>
                  </a:lnTo>
                  <a:cubicBezTo>
                    <a:pt x="1024" y="62"/>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8" name="Google Shape;928;p30"/>
            <p:cNvSpPr/>
            <p:nvPr/>
          </p:nvSpPr>
          <p:spPr>
            <a:xfrm>
              <a:off x="7834320" y="2939400"/>
              <a:ext cx="368640" cy="24480"/>
            </a:xfrm>
            <a:custGeom>
              <a:avLst/>
              <a:gdLst/>
              <a:ahLst/>
              <a:cxnLst/>
              <a:rect l="l" t="t" r="r" b="b"/>
              <a:pathLst>
                <a:path w="1024" h="68" extrusionOk="0">
                  <a:moveTo>
                    <a:pt x="1012" y="68"/>
                  </a:moveTo>
                  <a:lnTo>
                    <a:pt x="12" y="68"/>
                  </a:lnTo>
                  <a:cubicBezTo>
                    <a:pt x="5" y="68"/>
                    <a:pt x="0" y="63"/>
                    <a:pt x="0" y="56"/>
                  </a:cubicBezTo>
                  <a:lnTo>
                    <a:pt x="0" y="12"/>
                  </a:lnTo>
                  <a:cubicBezTo>
                    <a:pt x="0" y="5"/>
                    <a:pt x="5" y="0"/>
                    <a:pt x="12" y="0"/>
                  </a:cubicBezTo>
                  <a:lnTo>
                    <a:pt x="1012" y="0"/>
                  </a:lnTo>
                  <a:cubicBezTo>
                    <a:pt x="1018" y="0"/>
                    <a:pt x="1024" y="5"/>
                    <a:pt x="1024" y="12"/>
                  </a:cubicBezTo>
                  <a:lnTo>
                    <a:pt x="1024" y="56"/>
                  </a:lnTo>
                  <a:cubicBezTo>
                    <a:pt x="1024" y="63"/>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9" name="Google Shape;929;p30"/>
            <p:cNvSpPr/>
            <p:nvPr/>
          </p:nvSpPr>
          <p:spPr>
            <a:xfrm>
              <a:off x="7917120" y="2742480"/>
              <a:ext cx="146520" cy="147600"/>
            </a:xfrm>
            <a:custGeom>
              <a:avLst/>
              <a:gdLst/>
              <a:ahLst/>
              <a:cxnLst/>
              <a:rect l="l" t="t" r="r" b="b"/>
              <a:pathLst>
                <a:path w="407" h="410" extrusionOk="0">
                  <a:moveTo>
                    <a:pt x="407" y="239"/>
                  </a:moveTo>
                  <a:cubicBezTo>
                    <a:pt x="391" y="336"/>
                    <a:pt x="306" y="410"/>
                    <a:pt x="205" y="410"/>
                  </a:cubicBezTo>
                  <a:cubicBezTo>
                    <a:pt x="92" y="410"/>
                    <a:pt x="0" y="318"/>
                    <a:pt x="0" y="205"/>
                  </a:cubicBezTo>
                  <a:cubicBezTo>
                    <a:pt x="0" y="92"/>
                    <a:pt x="92" y="0"/>
                    <a:pt x="205" y="0"/>
                  </a:cubicBezTo>
                  <a:cubicBezTo>
                    <a:pt x="306" y="0"/>
                    <a:pt x="391" y="74"/>
                    <a:pt x="407" y="171"/>
                  </a:cubicBezTo>
                  <a:lnTo>
                    <a:pt x="407" y="239"/>
                  </a:ln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0" name="Google Shape;930;p30"/>
            <p:cNvSpPr/>
            <p:nvPr/>
          </p:nvSpPr>
          <p:spPr>
            <a:xfrm>
              <a:off x="7941600" y="2767320"/>
              <a:ext cx="96840" cy="98280"/>
            </a:xfrm>
            <a:custGeom>
              <a:avLst/>
              <a:gdLst/>
              <a:ahLst/>
              <a:cxnLst/>
              <a:rect l="l" t="t" r="r" b="b"/>
              <a:pathLst>
                <a:path w="269" h="273" extrusionOk="0">
                  <a:moveTo>
                    <a:pt x="269" y="170"/>
                  </a:moveTo>
                  <a:cubicBezTo>
                    <a:pt x="254" y="229"/>
                    <a:pt x="201" y="273"/>
                    <a:pt x="137" y="273"/>
                  </a:cubicBezTo>
                  <a:cubicBezTo>
                    <a:pt x="62" y="273"/>
                    <a:pt x="0" y="212"/>
                    <a:pt x="0" y="136"/>
                  </a:cubicBezTo>
                  <a:cubicBezTo>
                    <a:pt x="0" y="61"/>
                    <a:pt x="62" y="0"/>
                    <a:pt x="137" y="0"/>
                  </a:cubicBezTo>
                  <a:cubicBezTo>
                    <a:pt x="201" y="0"/>
                    <a:pt x="254" y="43"/>
                    <a:pt x="269" y="102"/>
                  </a:cubicBezTo>
                  <a:lnTo>
                    <a:pt x="269" y="17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1" name="Google Shape;931;p30"/>
            <p:cNvSpPr/>
            <p:nvPr/>
          </p:nvSpPr>
          <p:spPr>
            <a:xfrm>
              <a:off x="7966440" y="2791800"/>
              <a:ext cx="48960" cy="49320"/>
            </a:xfrm>
            <a:custGeom>
              <a:avLst/>
              <a:gdLst/>
              <a:ahLst/>
              <a:cxnLst/>
              <a:rect l="l" t="t" r="r" b="b"/>
              <a:pathLst>
                <a:path w="136" h="137" extrusionOk="0">
                  <a:moveTo>
                    <a:pt x="136" y="68"/>
                  </a:moveTo>
                  <a:cubicBezTo>
                    <a:pt x="136" y="106"/>
                    <a:pt x="106" y="137"/>
                    <a:pt x="68" y="137"/>
                  </a:cubicBezTo>
                  <a:cubicBezTo>
                    <a:pt x="30" y="137"/>
                    <a:pt x="0" y="106"/>
                    <a:pt x="0" y="68"/>
                  </a:cubicBezTo>
                  <a:cubicBezTo>
                    <a:pt x="0" y="31"/>
                    <a:pt x="30" y="0"/>
                    <a:pt x="68" y="0"/>
                  </a:cubicBezTo>
                  <a:cubicBezTo>
                    <a:pt x="106" y="0"/>
                    <a:pt x="136" y="31"/>
                    <a:pt x="136" y="68"/>
                  </a:cubicBez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2" name="Google Shape;932;p30"/>
            <p:cNvSpPr/>
            <p:nvPr/>
          </p:nvSpPr>
          <p:spPr>
            <a:xfrm>
              <a:off x="8076960" y="2779560"/>
              <a:ext cx="42120" cy="73800"/>
            </a:xfrm>
            <a:custGeom>
              <a:avLst/>
              <a:gdLst/>
              <a:ahLst/>
              <a:cxnLst/>
              <a:rect l="l" t="t" r="r" b="b"/>
              <a:pathLst>
                <a:path w="117" h="205" extrusionOk="0">
                  <a:moveTo>
                    <a:pt x="0" y="136"/>
                  </a:moveTo>
                  <a:lnTo>
                    <a:pt x="15" y="195"/>
                  </a:lnTo>
                  <a:cubicBezTo>
                    <a:pt x="16" y="201"/>
                    <a:pt x="21" y="205"/>
                    <a:pt x="27" y="205"/>
                  </a:cubicBezTo>
                  <a:lnTo>
                    <a:pt x="104" y="205"/>
                  </a:lnTo>
                  <a:cubicBezTo>
                    <a:pt x="112" y="205"/>
                    <a:pt x="118" y="197"/>
                    <a:pt x="116" y="189"/>
                  </a:cubicBezTo>
                  <a:lnTo>
                    <a:pt x="105" y="146"/>
                  </a:lnTo>
                  <a:cubicBezTo>
                    <a:pt x="103" y="140"/>
                    <a:pt x="98" y="136"/>
                    <a:pt x="93" y="136"/>
                  </a:cubicBezTo>
                  <a:lnTo>
                    <a:pt x="90" y="136"/>
                  </a:lnTo>
                  <a:lnTo>
                    <a:pt x="90" y="68"/>
                  </a:lnTo>
                  <a:lnTo>
                    <a:pt x="93" y="68"/>
                  </a:lnTo>
                  <a:cubicBezTo>
                    <a:pt x="98" y="68"/>
                    <a:pt x="103" y="64"/>
                    <a:pt x="105" y="59"/>
                  </a:cubicBezTo>
                  <a:lnTo>
                    <a:pt x="116" y="15"/>
                  </a:lnTo>
                  <a:cubicBezTo>
                    <a:pt x="118" y="7"/>
                    <a:pt x="112" y="0"/>
                    <a:pt x="104" y="0"/>
                  </a:cubicBezTo>
                  <a:lnTo>
                    <a:pt x="27" y="0"/>
                  </a:lnTo>
                  <a:cubicBezTo>
                    <a:pt x="21" y="0"/>
                    <a:pt x="16" y="4"/>
                    <a:pt x="15" y="9"/>
                  </a:cubicBezTo>
                  <a:lnTo>
                    <a:pt x="0" y="68"/>
                  </a:lnTo>
                  <a:lnTo>
                    <a:pt x="0" y="136"/>
                  </a:lnTo>
                  <a:close/>
                </a:path>
              </a:pathLst>
            </a:custGeom>
            <a:solidFill>
              <a:srgbClr val="E24E42"/>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3" name="Google Shape;933;p30"/>
            <p:cNvSpPr/>
            <p:nvPr/>
          </p:nvSpPr>
          <p:spPr>
            <a:xfrm>
              <a:off x="8027640" y="2804040"/>
              <a:ext cx="86040" cy="24480"/>
            </a:xfrm>
            <a:custGeom>
              <a:avLst/>
              <a:gdLst/>
              <a:ahLst/>
              <a:cxnLst/>
              <a:rect l="l" t="t" r="r" b="b"/>
              <a:pathLst>
                <a:path w="239" h="68" extrusionOk="0">
                  <a:moveTo>
                    <a:pt x="227" y="0"/>
                  </a:moveTo>
                  <a:lnTo>
                    <a:pt x="13" y="0"/>
                  </a:lnTo>
                  <a:cubicBezTo>
                    <a:pt x="6" y="0"/>
                    <a:pt x="0" y="6"/>
                    <a:pt x="0" y="13"/>
                  </a:cubicBezTo>
                  <a:lnTo>
                    <a:pt x="0" y="56"/>
                  </a:lnTo>
                  <a:cubicBezTo>
                    <a:pt x="0" y="63"/>
                    <a:pt x="6" y="68"/>
                    <a:pt x="13" y="68"/>
                  </a:cubicBezTo>
                  <a:lnTo>
                    <a:pt x="227" y="68"/>
                  </a:lnTo>
                  <a:cubicBezTo>
                    <a:pt x="234" y="68"/>
                    <a:pt x="239" y="63"/>
                    <a:pt x="239" y="56"/>
                  </a:cubicBezTo>
                  <a:lnTo>
                    <a:pt x="239" y="13"/>
                  </a:lnTo>
                  <a:cubicBezTo>
                    <a:pt x="239" y="6"/>
                    <a:pt x="234" y="0"/>
                    <a:pt x="227" y="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4" name="Google Shape;934;p30"/>
            <p:cNvSpPr/>
            <p:nvPr/>
          </p:nvSpPr>
          <p:spPr>
            <a:xfrm>
              <a:off x="7828560" y="2638800"/>
              <a:ext cx="379800" cy="379800"/>
            </a:xfrm>
            <a:custGeom>
              <a:avLst/>
              <a:gdLst/>
              <a:ahLst/>
              <a:cxnLst/>
              <a:rect l="l" t="t" r="r" b="b"/>
              <a:pathLst>
                <a:path w="1055" h="1055" extrusionOk="0">
                  <a:moveTo>
                    <a:pt x="956" y="751"/>
                  </a:moveTo>
                  <a:lnTo>
                    <a:pt x="99" y="751"/>
                  </a:lnTo>
                  <a:lnTo>
                    <a:pt x="99" y="236"/>
                  </a:lnTo>
                  <a:lnTo>
                    <a:pt x="956" y="236"/>
                  </a:lnTo>
                  <a:lnTo>
                    <a:pt x="956" y="751"/>
                  </a:lnTo>
                  <a:moveTo>
                    <a:pt x="990" y="819"/>
                  </a:moveTo>
                  <a:lnTo>
                    <a:pt x="65" y="819"/>
                  </a:lnTo>
                  <a:lnTo>
                    <a:pt x="65" y="782"/>
                  </a:lnTo>
                  <a:lnTo>
                    <a:pt x="990" y="782"/>
                  </a:lnTo>
                  <a:lnTo>
                    <a:pt x="990" y="819"/>
                  </a:lnTo>
                  <a:moveTo>
                    <a:pt x="65" y="167"/>
                  </a:moveTo>
                  <a:lnTo>
                    <a:pt x="990" y="167"/>
                  </a:lnTo>
                  <a:lnTo>
                    <a:pt x="990" y="205"/>
                  </a:lnTo>
                  <a:lnTo>
                    <a:pt x="972" y="205"/>
                  </a:lnTo>
                  <a:lnTo>
                    <a:pt x="972" y="205"/>
                  </a:lnTo>
                  <a:lnTo>
                    <a:pt x="84" y="205"/>
                  </a:lnTo>
                  <a:lnTo>
                    <a:pt x="84" y="205"/>
                  </a:lnTo>
                  <a:lnTo>
                    <a:pt x="65" y="205"/>
                  </a:lnTo>
                  <a:lnTo>
                    <a:pt x="65" y="167"/>
                  </a:lnTo>
                  <a:moveTo>
                    <a:pt x="528" y="1024"/>
                  </a:moveTo>
                  <a:cubicBezTo>
                    <a:pt x="517" y="1024"/>
                    <a:pt x="509" y="1016"/>
                    <a:pt x="509" y="1005"/>
                  </a:cubicBezTo>
                  <a:cubicBezTo>
                    <a:pt x="509" y="995"/>
                    <a:pt x="517" y="987"/>
                    <a:pt x="528" y="987"/>
                  </a:cubicBezTo>
                  <a:cubicBezTo>
                    <a:pt x="538" y="987"/>
                    <a:pt x="546" y="995"/>
                    <a:pt x="546" y="1005"/>
                  </a:cubicBezTo>
                  <a:cubicBezTo>
                    <a:pt x="546" y="1016"/>
                    <a:pt x="538" y="1024"/>
                    <a:pt x="528" y="1024"/>
                  </a:cubicBezTo>
                  <a:moveTo>
                    <a:pt x="31" y="99"/>
                  </a:moveTo>
                  <a:lnTo>
                    <a:pt x="1024" y="99"/>
                  </a:lnTo>
                  <a:lnTo>
                    <a:pt x="1024" y="136"/>
                  </a:lnTo>
                  <a:lnTo>
                    <a:pt x="31" y="136"/>
                  </a:lnTo>
                  <a:lnTo>
                    <a:pt x="31" y="99"/>
                  </a:lnTo>
                  <a:moveTo>
                    <a:pt x="509" y="49"/>
                  </a:moveTo>
                  <a:cubicBezTo>
                    <a:pt x="509" y="39"/>
                    <a:pt x="517" y="31"/>
                    <a:pt x="528" y="31"/>
                  </a:cubicBezTo>
                  <a:cubicBezTo>
                    <a:pt x="538" y="31"/>
                    <a:pt x="546" y="39"/>
                    <a:pt x="546" y="49"/>
                  </a:cubicBezTo>
                  <a:lnTo>
                    <a:pt x="546" y="68"/>
                  </a:lnTo>
                  <a:lnTo>
                    <a:pt x="509" y="68"/>
                  </a:lnTo>
                  <a:lnTo>
                    <a:pt x="509" y="49"/>
                  </a:lnTo>
                  <a:moveTo>
                    <a:pt x="1006" y="236"/>
                  </a:moveTo>
                  <a:cubicBezTo>
                    <a:pt x="1014" y="236"/>
                    <a:pt x="1021" y="229"/>
                    <a:pt x="1021" y="220"/>
                  </a:cubicBezTo>
                  <a:lnTo>
                    <a:pt x="1021" y="167"/>
                  </a:lnTo>
                  <a:lnTo>
                    <a:pt x="1040" y="167"/>
                  </a:lnTo>
                  <a:cubicBezTo>
                    <a:pt x="1048" y="167"/>
                    <a:pt x="1055" y="160"/>
                    <a:pt x="1055" y="152"/>
                  </a:cubicBezTo>
                  <a:lnTo>
                    <a:pt x="1055" y="84"/>
                  </a:lnTo>
                  <a:cubicBezTo>
                    <a:pt x="1055" y="75"/>
                    <a:pt x="1048" y="68"/>
                    <a:pt x="1040" y="68"/>
                  </a:cubicBezTo>
                  <a:lnTo>
                    <a:pt x="577" y="68"/>
                  </a:lnTo>
                  <a:lnTo>
                    <a:pt x="577" y="49"/>
                  </a:lnTo>
                  <a:cubicBezTo>
                    <a:pt x="577" y="22"/>
                    <a:pt x="555" y="0"/>
                    <a:pt x="528" y="0"/>
                  </a:cubicBezTo>
                  <a:cubicBezTo>
                    <a:pt x="500" y="0"/>
                    <a:pt x="478" y="22"/>
                    <a:pt x="478" y="49"/>
                  </a:cubicBezTo>
                  <a:lnTo>
                    <a:pt x="478" y="68"/>
                  </a:lnTo>
                  <a:lnTo>
                    <a:pt x="16" y="68"/>
                  </a:lnTo>
                  <a:cubicBezTo>
                    <a:pt x="7" y="68"/>
                    <a:pt x="0" y="75"/>
                    <a:pt x="0" y="84"/>
                  </a:cubicBezTo>
                  <a:lnTo>
                    <a:pt x="0" y="152"/>
                  </a:lnTo>
                  <a:cubicBezTo>
                    <a:pt x="0" y="160"/>
                    <a:pt x="7" y="167"/>
                    <a:pt x="16" y="167"/>
                  </a:cubicBezTo>
                  <a:lnTo>
                    <a:pt x="34" y="167"/>
                  </a:lnTo>
                  <a:lnTo>
                    <a:pt x="34" y="220"/>
                  </a:lnTo>
                  <a:cubicBezTo>
                    <a:pt x="34" y="229"/>
                    <a:pt x="41" y="236"/>
                    <a:pt x="50" y="236"/>
                  </a:cubicBezTo>
                  <a:lnTo>
                    <a:pt x="68" y="236"/>
                  </a:lnTo>
                  <a:lnTo>
                    <a:pt x="68" y="751"/>
                  </a:lnTo>
                  <a:lnTo>
                    <a:pt x="50" y="751"/>
                  </a:lnTo>
                  <a:cubicBezTo>
                    <a:pt x="41" y="751"/>
                    <a:pt x="34" y="758"/>
                    <a:pt x="34" y="766"/>
                  </a:cubicBezTo>
                  <a:lnTo>
                    <a:pt x="34" y="819"/>
                  </a:lnTo>
                  <a:lnTo>
                    <a:pt x="16" y="819"/>
                  </a:lnTo>
                  <a:cubicBezTo>
                    <a:pt x="7" y="819"/>
                    <a:pt x="0" y="826"/>
                    <a:pt x="0" y="835"/>
                  </a:cubicBezTo>
                  <a:lnTo>
                    <a:pt x="0" y="903"/>
                  </a:lnTo>
                  <a:cubicBezTo>
                    <a:pt x="0" y="912"/>
                    <a:pt x="7" y="919"/>
                    <a:pt x="16" y="919"/>
                  </a:cubicBezTo>
                  <a:lnTo>
                    <a:pt x="124" y="919"/>
                  </a:lnTo>
                  <a:cubicBezTo>
                    <a:pt x="133" y="919"/>
                    <a:pt x="140" y="912"/>
                    <a:pt x="140" y="903"/>
                  </a:cubicBezTo>
                  <a:cubicBezTo>
                    <a:pt x="140" y="894"/>
                    <a:pt x="133" y="888"/>
                    <a:pt x="124" y="888"/>
                  </a:cubicBezTo>
                  <a:lnTo>
                    <a:pt x="31" y="888"/>
                  </a:lnTo>
                  <a:lnTo>
                    <a:pt x="31" y="850"/>
                  </a:lnTo>
                  <a:lnTo>
                    <a:pt x="50" y="850"/>
                  </a:lnTo>
                  <a:lnTo>
                    <a:pt x="50" y="850"/>
                  </a:lnTo>
                  <a:lnTo>
                    <a:pt x="1006" y="850"/>
                  </a:lnTo>
                  <a:lnTo>
                    <a:pt x="1006" y="850"/>
                  </a:lnTo>
                  <a:lnTo>
                    <a:pt x="1024" y="850"/>
                  </a:lnTo>
                  <a:lnTo>
                    <a:pt x="1024" y="888"/>
                  </a:lnTo>
                  <a:lnTo>
                    <a:pt x="528" y="888"/>
                  </a:lnTo>
                  <a:lnTo>
                    <a:pt x="528" y="888"/>
                  </a:lnTo>
                  <a:lnTo>
                    <a:pt x="528" y="888"/>
                  </a:lnTo>
                  <a:lnTo>
                    <a:pt x="186" y="888"/>
                  </a:lnTo>
                  <a:cubicBezTo>
                    <a:pt x="178" y="888"/>
                    <a:pt x="171" y="894"/>
                    <a:pt x="171" y="903"/>
                  </a:cubicBezTo>
                  <a:cubicBezTo>
                    <a:pt x="171" y="912"/>
                    <a:pt x="178" y="919"/>
                    <a:pt x="186" y="919"/>
                  </a:cubicBezTo>
                  <a:lnTo>
                    <a:pt x="512" y="919"/>
                  </a:lnTo>
                  <a:lnTo>
                    <a:pt x="512" y="958"/>
                  </a:lnTo>
                  <a:cubicBezTo>
                    <a:pt x="493" y="965"/>
                    <a:pt x="478" y="984"/>
                    <a:pt x="478" y="1005"/>
                  </a:cubicBezTo>
                  <a:cubicBezTo>
                    <a:pt x="478" y="1033"/>
                    <a:pt x="500" y="1055"/>
                    <a:pt x="528" y="1055"/>
                  </a:cubicBezTo>
                  <a:cubicBezTo>
                    <a:pt x="555" y="1055"/>
                    <a:pt x="577" y="1033"/>
                    <a:pt x="577" y="1005"/>
                  </a:cubicBezTo>
                  <a:cubicBezTo>
                    <a:pt x="577" y="984"/>
                    <a:pt x="563" y="965"/>
                    <a:pt x="543" y="958"/>
                  </a:cubicBezTo>
                  <a:lnTo>
                    <a:pt x="543" y="919"/>
                  </a:lnTo>
                  <a:lnTo>
                    <a:pt x="1040" y="919"/>
                  </a:lnTo>
                  <a:cubicBezTo>
                    <a:pt x="1048" y="919"/>
                    <a:pt x="1055" y="912"/>
                    <a:pt x="1055" y="903"/>
                  </a:cubicBezTo>
                  <a:lnTo>
                    <a:pt x="1055" y="835"/>
                  </a:lnTo>
                  <a:cubicBezTo>
                    <a:pt x="1055" y="826"/>
                    <a:pt x="1048" y="819"/>
                    <a:pt x="1040" y="819"/>
                  </a:cubicBezTo>
                  <a:lnTo>
                    <a:pt x="1021" y="819"/>
                  </a:lnTo>
                  <a:lnTo>
                    <a:pt x="1021" y="766"/>
                  </a:lnTo>
                  <a:cubicBezTo>
                    <a:pt x="1021" y="758"/>
                    <a:pt x="1014" y="751"/>
                    <a:pt x="1006" y="751"/>
                  </a:cubicBezTo>
                  <a:lnTo>
                    <a:pt x="987" y="751"/>
                  </a:lnTo>
                  <a:lnTo>
                    <a:pt x="987" y="236"/>
                  </a:lnTo>
                  <a:lnTo>
                    <a:pt x="1006" y="23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5" name="Google Shape;935;p30"/>
            <p:cNvSpPr/>
            <p:nvPr/>
          </p:nvSpPr>
          <p:spPr>
            <a:xfrm>
              <a:off x="7911720" y="2737080"/>
              <a:ext cx="213840" cy="158760"/>
            </a:xfrm>
            <a:custGeom>
              <a:avLst/>
              <a:gdLst/>
              <a:ahLst/>
              <a:cxnLst/>
              <a:rect l="l" t="t" r="r" b="b"/>
              <a:pathLst>
                <a:path w="594" h="441" extrusionOk="0">
                  <a:moveTo>
                    <a:pt x="220" y="31"/>
                  </a:moveTo>
                  <a:cubicBezTo>
                    <a:pt x="307" y="31"/>
                    <a:pt x="381" y="89"/>
                    <a:pt x="403" y="171"/>
                  </a:cubicBezTo>
                  <a:lnTo>
                    <a:pt x="364" y="171"/>
                  </a:lnTo>
                  <a:cubicBezTo>
                    <a:pt x="343" y="110"/>
                    <a:pt x="285" y="68"/>
                    <a:pt x="220" y="68"/>
                  </a:cubicBezTo>
                  <a:cubicBezTo>
                    <a:pt x="136" y="68"/>
                    <a:pt x="68" y="137"/>
                    <a:pt x="68" y="220"/>
                  </a:cubicBezTo>
                  <a:cubicBezTo>
                    <a:pt x="68" y="304"/>
                    <a:pt x="136" y="372"/>
                    <a:pt x="220" y="372"/>
                  </a:cubicBezTo>
                  <a:cubicBezTo>
                    <a:pt x="285" y="372"/>
                    <a:pt x="343" y="331"/>
                    <a:pt x="364" y="270"/>
                  </a:cubicBezTo>
                  <a:lnTo>
                    <a:pt x="403" y="270"/>
                  </a:lnTo>
                  <a:cubicBezTo>
                    <a:pt x="381" y="352"/>
                    <a:pt x="307" y="410"/>
                    <a:pt x="220" y="410"/>
                  </a:cubicBezTo>
                  <a:cubicBezTo>
                    <a:pt x="116" y="410"/>
                    <a:pt x="31" y="325"/>
                    <a:pt x="31" y="220"/>
                  </a:cubicBezTo>
                  <a:cubicBezTo>
                    <a:pt x="31" y="116"/>
                    <a:pt x="116" y="31"/>
                    <a:pt x="220" y="31"/>
                  </a:cubicBezTo>
                  <a:moveTo>
                    <a:pt x="488" y="133"/>
                  </a:moveTo>
                  <a:lnTo>
                    <a:pt x="559" y="133"/>
                  </a:lnTo>
                  <a:lnTo>
                    <a:pt x="549" y="171"/>
                  </a:lnTo>
                  <a:lnTo>
                    <a:pt x="479" y="171"/>
                  </a:lnTo>
                  <a:lnTo>
                    <a:pt x="488" y="133"/>
                  </a:lnTo>
                  <a:moveTo>
                    <a:pt x="488" y="307"/>
                  </a:moveTo>
                  <a:lnTo>
                    <a:pt x="479" y="270"/>
                  </a:lnTo>
                  <a:lnTo>
                    <a:pt x="549" y="270"/>
                  </a:lnTo>
                  <a:lnTo>
                    <a:pt x="559" y="307"/>
                  </a:lnTo>
                  <a:lnTo>
                    <a:pt x="488" y="307"/>
                  </a:lnTo>
                  <a:moveTo>
                    <a:pt x="338" y="239"/>
                  </a:moveTo>
                  <a:lnTo>
                    <a:pt x="338" y="202"/>
                  </a:lnTo>
                  <a:lnTo>
                    <a:pt x="459" y="202"/>
                  </a:lnTo>
                  <a:lnTo>
                    <a:pt x="459" y="202"/>
                  </a:lnTo>
                  <a:lnTo>
                    <a:pt x="546" y="202"/>
                  </a:lnTo>
                  <a:lnTo>
                    <a:pt x="546" y="239"/>
                  </a:lnTo>
                  <a:lnTo>
                    <a:pt x="338" y="239"/>
                  </a:lnTo>
                  <a:moveTo>
                    <a:pt x="220" y="236"/>
                  </a:moveTo>
                  <a:lnTo>
                    <a:pt x="270" y="236"/>
                  </a:lnTo>
                  <a:cubicBezTo>
                    <a:pt x="264" y="257"/>
                    <a:pt x="244" y="273"/>
                    <a:pt x="220" y="273"/>
                  </a:cubicBezTo>
                  <a:cubicBezTo>
                    <a:pt x="191" y="273"/>
                    <a:pt x="167" y="249"/>
                    <a:pt x="167" y="220"/>
                  </a:cubicBezTo>
                  <a:cubicBezTo>
                    <a:pt x="167" y="191"/>
                    <a:pt x="191" y="167"/>
                    <a:pt x="220" y="167"/>
                  </a:cubicBezTo>
                  <a:cubicBezTo>
                    <a:pt x="244" y="167"/>
                    <a:pt x="264" y="183"/>
                    <a:pt x="270" y="205"/>
                  </a:cubicBezTo>
                  <a:lnTo>
                    <a:pt x="220" y="205"/>
                  </a:lnTo>
                  <a:cubicBezTo>
                    <a:pt x="211" y="205"/>
                    <a:pt x="204" y="212"/>
                    <a:pt x="204" y="220"/>
                  </a:cubicBezTo>
                  <a:cubicBezTo>
                    <a:pt x="204" y="229"/>
                    <a:pt x="211" y="236"/>
                    <a:pt x="220" y="236"/>
                  </a:cubicBezTo>
                  <a:moveTo>
                    <a:pt x="322" y="171"/>
                  </a:moveTo>
                  <a:cubicBezTo>
                    <a:pt x="314" y="171"/>
                    <a:pt x="307" y="178"/>
                    <a:pt x="307" y="186"/>
                  </a:cubicBezTo>
                  <a:lnTo>
                    <a:pt x="307" y="205"/>
                  </a:lnTo>
                  <a:lnTo>
                    <a:pt x="302" y="205"/>
                  </a:lnTo>
                  <a:cubicBezTo>
                    <a:pt x="295" y="166"/>
                    <a:pt x="261" y="137"/>
                    <a:pt x="220" y="137"/>
                  </a:cubicBezTo>
                  <a:cubicBezTo>
                    <a:pt x="174" y="137"/>
                    <a:pt x="136" y="174"/>
                    <a:pt x="136" y="220"/>
                  </a:cubicBezTo>
                  <a:cubicBezTo>
                    <a:pt x="136" y="267"/>
                    <a:pt x="174" y="304"/>
                    <a:pt x="220" y="304"/>
                  </a:cubicBezTo>
                  <a:cubicBezTo>
                    <a:pt x="261" y="304"/>
                    <a:pt x="295" y="275"/>
                    <a:pt x="302" y="236"/>
                  </a:cubicBezTo>
                  <a:lnTo>
                    <a:pt x="307" y="236"/>
                  </a:lnTo>
                  <a:lnTo>
                    <a:pt x="307" y="254"/>
                  </a:lnTo>
                  <a:cubicBezTo>
                    <a:pt x="307" y="263"/>
                    <a:pt x="314" y="270"/>
                    <a:pt x="322" y="270"/>
                  </a:cubicBezTo>
                  <a:lnTo>
                    <a:pt x="331" y="270"/>
                  </a:lnTo>
                  <a:cubicBezTo>
                    <a:pt x="311" y="313"/>
                    <a:pt x="268" y="341"/>
                    <a:pt x="220" y="341"/>
                  </a:cubicBezTo>
                  <a:cubicBezTo>
                    <a:pt x="153" y="341"/>
                    <a:pt x="99" y="287"/>
                    <a:pt x="99" y="220"/>
                  </a:cubicBezTo>
                  <a:cubicBezTo>
                    <a:pt x="99" y="154"/>
                    <a:pt x="153" y="99"/>
                    <a:pt x="220" y="99"/>
                  </a:cubicBezTo>
                  <a:cubicBezTo>
                    <a:pt x="268" y="99"/>
                    <a:pt x="311" y="128"/>
                    <a:pt x="331" y="171"/>
                  </a:cubicBezTo>
                  <a:lnTo>
                    <a:pt x="322" y="171"/>
                  </a:lnTo>
                  <a:moveTo>
                    <a:pt x="220" y="441"/>
                  </a:moveTo>
                  <a:cubicBezTo>
                    <a:pt x="272" y="441"/>
                    <a:pt x="323" y="422"/>
                    <a:pt x="363" y="388"/>
                  </a:cubicBezTo>
                  <a:cubicBezTo>
                    <a:pt x="399" y="357"/>
                    <a:pt x="424" y="316"/>
                    <a:pt x="435" y="270"/>
                  </a:cubicBezTo>
                  <a:lnTo>
                    <a:pt x="447" y="270"/>
                  </a:lnTo>
                  <a:lnTo>
                    <a:pt x="461" y="327"/>
                  </a:lnTo>
                  <a:cubicBezTo>
                    <a:pt x="463" y="333"/>
                    <a:pt x="469" y="338"/>
                    <a:pt x="476" y="338"/>
                  </a:cubicBezTo>
                  <a:lnTo>
                    <a:pt x="578" y="338"/>
                  </a:lnTo>
                  <a:cubicBezTo>
                    <a:pt x="583" y="338"/>
                    <a:pt x="588" y="336"/>
                    <a:pt x="591" y="332"/>
                  </a:cubicBezTo>
                  <a:cubicBezTo>
                    <a:pt x="594" y="329"/>
                    <a:pt x="595" y="324"/>
                    <a:pt x="593" y="319"/>
                  </a:cubicBezTo>
                  <a:lnTo>
                    <a:pt x="577" y="253"/>
                  </a:lnTo>
                  <a:lnTo>
                    <a:pt x="577" y="188"/>
                  </a:lnTo>
                  <a:lnTo>
                    <a:pt x="593" y="122"/>
                  </a:lnTo>
                  <a:cubicBezTo>
                    <a:pt x="595" y="117"/>
                    <a:pt x="594" y="112"/>
                    <a:pt x="591" y="108"/>
                  </a:cubicBezTo>
                  <a:cubicBezTo>
                    <a:pt x="588" y="105"/>
                    <a:pt x="583" y="102"/>
                    <a:pt x="578" y="102"/>
                  </a:cubicBezTo>
                  <a:lnTo>
                    <a:pt x="476" y="102"/>
                  </a:lnTo>
                  <a:cubicBezTo>
                    <a:pt x="469" y="102"/>
                    <a:pt x="463" y="107"/>
                    <a:pt x="461" y="114"/>
                  </a:cubicBezTo>
                  <a:lnTo>
                    <a:pt x="447" y="171"/>
                  </a:lnTo>
                  <a:lnTo>
                    <a:pt x="435" y="171"/>
                  </a:lnTo>
                  <a:cubicBezTo>
                    <a:pt x="424" y="125"/>
                    <a:pt x="399" y="83"/>
                    <a:pt x="363" y="53"/>
                  </a:cubicBezTo>
                  <a:cubicBezTo>
                    <a:pt x="323" y="19"/>
                    <a:pt x="272" y="0"/>
                    <a:pt x="220" y="0"/>
                  </a:cubicBezTo>
                  <a:cubicBezTo>
                    <a:pt x="98" y="0"/>
                    <a:pt x="0" y="99"/>
                    <a:pt x="0" y="220"/>
                  </a:cubicBezTo>
                  <a:cubicBezTo>
                    <a:pt x="0" y="342"/>
                    <a:pt x="98" y="441"/>
                    <a:pt x="220" y="4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936" name="Google Shape;936;p30"/>
          <p:cNvSpPr txBox="1">
            <a:spLocks noGrp="1"/>
          </p:cNvSpPr>
          <p:nvPr>
            <p:ph type="subTitle" idx="4294967295"/>
          </p:nvPr>
        </p:nvSpPr>
        <p:spPr>
          <a:xfrm>
            <a:off x="4900000" y="3104163"/>
            <a:ext cx="3016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937" name="Google Shape;937;p30"/>
          <p:cNvSpPr txBox="1">
            <a:spLocks noGrp="1"/>
          </p:cNvSpPr>
          <p:nvPr>
            <p:ph type="subTitle" idx="4294967295"/>
          </p:nvPr>
        </p:nvSpPr>
        <p:spPr>
          <a:xfrm>
            <a:off x="2691212" y="3104169"/>
            <a:ext cx="20256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Days One"/>
                <a:ea typeface="Days One"/>
                <a:cs typeface="Days One"/>
                <a:sym typeface="Days One"/>
              </a:rPr>
              <a:t>Pie chart</a:t>
            </a:r>
            <a:endParaRPr sz="1800" b="1">
              <a:latin typeface="Days One"/>
              <a:ea typeface="Days One"/>
              <a:cs typeface="Days One"/>
              <a:sym typeface="Days One"/>
            </a:endParaRPr>
          </a:p>
        </p:txBody>
      </p:sp>
      <p:sp>
        <p:nvSpPr>
          <p:cNvPr id="938" name="Google Shape;938;p30"/>
          <p:cNvSpPr txBox="1">
            <a:spLocks noGrp="1"/>
          </p:cNvSpPr>
          <p:nvPr>
            <p:ph type="subTitle" idx="4294967295"/>
          </p:nvPr>
        </p:nvSpPr>
        <p:spPr>
          <a:xfrm>
            <a:off x="4900000" y="3874463"/>
            <a:ext cx="3016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939" name="Google Shape;939;p30"/>
          <p:cNvSpPr txBox="1">
            <a:spLocks noGrp="1"/>
          </p:cNvSpPr>
          <p:nvPr>
            <p:ph type="subTitle" idx="4294967295"/>
          </p:nvPr>
        </p:nvSpPr>
        <p:spPr>
          <a:xfrm>
            <a:off x="2691212" y="3874475"/>
            <a:ext cx="20256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Days One"/>
                <a:ea typeface="Days One"/>
                <a:cs typeface="Days One"/>
                <a:sym typeface="Days One"/>
              </a:rPr>
              <a:t>Bullseye Chart</a:t>
            </a:r>
            <a:endParaRPr sz="1800" b="1">
              <a:latin typeface="Days One"/>
              <a:ea typeface="Days One"/>
              <a:cs typeface="Days One"/>
              <a:sym typeface="Days One"/>
            </a:endParaRPr>
          </a:p>
        </p:txBody>
      </p:sp>
      <p:sp>
        <p:nvSpPr>
          <p:cNvPr id="940" name="Google Shape;940;p30"/>
          <p:cNvSpPr/>
          <p:nvPr/>
        </p:nvSpPr>
        <p:spPr>
          <a:xfrm>
            <a:off x="1959313" y="2304025"/>
            <a:ext cx="548700" cy="5487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30"/>
          <p:cNvSpPr/>
          <p:nvPr/>
        </p:nvSpPr>
        <p:spPr>
          <a:xfrm>
            <a:off x="1959313" y="3093975"/>
            <a:ext cx="548700" cy="5487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30"/>
          <p:cNvSpPr/>
          <p:nvPr/>
        </p:nvSpPr>
        <p:spPr>
          <a:xfrm>
            <a:off x="1959313" y="3883925"/>
            <a:ext cx="548700" cy="5487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3" name="Google Shape;943;p30"/>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Place the icon on the corresponding type of graph</a:t>
            </a:r>
            <a:endParaRPr sz="1200">
              <a:solidFill>
                <a:schemeClr val="dk1"/>
              </a:solidFill>
              <a:latin typeface="Lato"/>
              <a:ea typeface="Lato"/>
              <a:cs typeface="Lato"/>
              <a:sym typeface="Lato"/>
            </a:endParaRPr>
          </a:p>
        </p:txBody>
      </p:sp>
      <p:sp>
        <p:nvSpPr>
          <p:cNvPr id="944" name="Google Shape;944;p30"/>
          <p:cNvSpPr/>
          <p:nvPr/>
        </p:nvSpPr>
        <p:spPr>
          <a:xfrm>
            <a:off x="8308596" y="1441025"/>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26"/>
          <p:cNvSpPr txBox="1">
            <a:spLocks noGrp="1"/>
          </p:cNvSpPr>
          <p:nvPr>
            <p:ph type="title" idx="15"/>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Sommaire</a:t>
            </a:r>
            <a:endParaRPr dirty="0"/>
          </a:p>
        </p:txBody>
      </p:sp>
      <p:sp>
        <p:nvSpPr>
          <p:cNvPr id="822" name="Google Shape;822;p26"/>
          <p:cNvSpPr txBox="1">
            <a:spLocks noGrp="1"/>
          </p:cNvSpPr>
          <p:nvPr>
            <p:ph type="subTitle" idx="2"/>
          </p:nvPr>
        </p:nvSpPr>
        <p:spPr>
          <a:xfrm>
            <a:off x="5687848" y="2496427"/>
            <a:ext cx="268953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Les étapes de réalisation du projet que nous avons effectués</a:t>
            </a:r>
            <a:endParaRPr dirty="0"/>
          </a:p>
        </p:txBody>
      </p:sp>
      <p:sp>
        <p:nvSpPr>
          <p:cNvPr id="825" name="Google Shape;825;p26"/>
          <p:cNvSpPr txBox="1">
            <a:spLocks noGrp="1"/>
          </p:cNvSpPr>
          <p:nvPr>
            <p:ph type="title"/>
          </p:nvPr>
        </p:nvSpPr>
        <p:spPr>
          <a:xfrm>
            <a:off x="1074761" y="1987721"/>
            <a:ext cx="733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26" name="Google Shape;826;p26"/>
          <p:cNvSpPr txBox="1">
            <a:spLocks noGrp="1"/>
          </p:cNvSpPr>
          <p:nvPr>
            <p:ph type="title" idx="5"/>
          </p:nvPr>
        </p:nvSpPr>
        <p:spPr>
          <a:xfrm>
            <a:off x="1074761" y="3351821"/>
            <a:ext cx="7314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27" name="Google Shape;827;p26"/>
          <p:cNvSpPr txBox="1">
            <a:spLocks noGrp="1"/>
          </p:cNvSpPr>
          <p:nvPr>
            <p:ph type="title" idx="6"/>
          </p:nvPr>
        </p:nvSpPr>
        <p:spPr>
          <a:xfrm>
            <a:off x="4853776" y="1988358"/>
            <a:ext cx="731400" cy="44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28" name="Google Shape;828;p26"/>
          <p:cNvSpPr txBox="1">
            <a:spLocks noGrp="1"/>
          </p:cNvSpPr>
          <p:nvPr>
            <p:ph type="title" idx="7"/>
          </p:nvPr>
        </p:nvSpPr>
        <p:spPr>
          <a:xfrm>
            <a:off x="4853776" y="3351822"/>
            <a:ext cx="7314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29" name="Google Shape;829;p26"/>
          <p:cNvSpPr txBox="1">
            <a:spLocks noGrp="1"/>
          </p:cNvSpPr>
          <p:nvPr>
            <p:ph type="subTitle" idx="8"/>
          </p:nvPr>
        </p:nvSpPr>
        <p:spPr>
          <a:xfrm>
            <a:off x="1908800" y="1856989"/>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Présentation du jeu de donnée</a:t>
            </a:r>
            <a:endParaRPr dirty="0"/>
          </a:p>
        </p:txBody>
      </p:sp>
      <p:sp>
        <p:nvSpPr>
          <p:cNvPr id="830" name="Google Shape;830;p26"/>
          <p:cNvSpPr txBox="1">
            <a:spLocks noGrp="1"/>
          </p:cNvSpPr>
          <p:nvPr>
            <p:ph type="subTitle" idx="9"/>
          </p:nvPr>
        </p:nvSpPr>
        <p:spPr>
          <a:xfrm>
            <a:off x="1908800" y="3222339"/>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Requêtes Mongo &amp; ElasticSearch</a:t>
            </a:r>
            <a:endParaRPr dirty="0"/>
          </a:p>
        </p:txBody>
      </p:sp>
      <p:sp>
        <p:nvSpPr>
          <p:cNvPr id="831" name="Google Shape;831;p26"/>
          <p:cNvSpPr txBox="1">
            <a:spLocks noGrp="1"/>
          </p:cNvSpPr>
          <p:nvPr>
            <p:ph type="subTitle" idx="13"/>
          </p:nvPr>
        </p:nvSpPr>
        <p:spPr>
          <a:xfrm>
            <a:off x="5687849" y="1856989"/>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Fonctionnement du projet</a:t>
            </a:r>
            <a:endParaRPr dirty="0"/>
          </a:p>
        </p:txBody>
      </p:sp>
      <p:sp>
        <p:nvSpPr>
          <p:cNvPr id="832" name="Google Shape;832;p26"/>
          <p:cNvSpPr txBox="1">
            <a:spLocks noGrp="1"/>
          </p:cNvSpPr>
          <p:nvPr>
            <p:ph type="subTitle" idx="14"/>
          </p:nvPr>
        </p:nvSpPr>
        <p:spPr>
          <a:xfrm>
            <a:off x="5687849" y="3222336"/>
            <a:ext cx="2381400" cy="7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833" name="Google Shape;833;p26"/>
          <p:cNvSpPr/>
          <p:nvPr/>
        </p:nvSpPr>
        <p:spPr>
          <a:xfrm>
            <a:off x="11352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948"/>
        <p:cNvGrpSpPr/>
        <p:nvPr/>
      </p:nvGrpSpPr>
      <p:grpSpPr>
        <a:xfrm>
          <a:off x="0" y="0"/>
          <a:ext cx="0" cy="0"/>
          <a:chOff x="0" y="0"/>
          <a:chExt cx="0" cy="0"/>
        </a:xfrm>
      </p:grpSpPr>
      <p:sp>
        <p:nvSpPr>
          <p:cNvPr id="949" name="Google Shape;949;p3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Pictographs and Bar Graphs</a:t>
            </a:r>
            <a:endParaRPr/>
          </a:p>
        </p:txBody>
      </p:sp>
      <p:sp>
        <p:nvSpPr>
          <p:cNvPr id="950" name="Google Shape;950;p31"/>
          <p:cNvSpPr txBox="1">
            <a:spLocks noGrp="1"/>
          </p:cNvSpPr>
          <p:nvPr>
            <p:ph type="subTitle" idx="1"/>
          </p:nvPr>
        </p:nvSpPr>
        <p:spPr>
          <a:xfrm>
            <a:off x="896050" y="3513003"/>
            <a:ext cx="21930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a:t>
            </a:r>
            <a:endParaRPr/>
          </a:p>
        </p:txBody>
      </p:sp>
      <p:sp>
        <p:nvSpPr>
          <p:cNvPr id="951" name="Google Shape;951;p31"/>
          <p:cNvSpPr txBox="1">
            <a:spLocks noGrp="1"/>
          </p:cNvSpPr>
          <p:nvPr>
            <p:ph type="subTitle" idx="2"/>
          </p:nvPr>
        </p:nvSpPr>
        <p:spPr>
          <a:xfrm>
            <a:off x="3475500" y="2889603"/>
            <a:ext cx="21930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952" name="Google Shape;952;p31"/>
          <p:cNvSpPr txBox="1">
            <a:spLocks noGrp="1"/>
          </p:cNvSpPr>
          <p:nvPr>
            <p:ph type="subTitle" idx="3"/>
          </p:nvPr>
        </p:nvSpPr>
        <p:spPr>
          <a:xfrm>
            <a:off x="6054950" y="3513003"/>
            <a:ext cx="21930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953" name="Google Shape;953;p31"/>
          <p:cNvSpPr txBox="1">
            <a:spLocks noGrp="1"/>
          </p:cNvSpPr>
          <p:nvPr>
            <p:ph type="subTitle" idx="4"/>
          </p:nvPr>
        </p:nvSpPr>
        <p:spPr>
          <a:xfrm>
            <a:off x="896050" y="3185475"/>
            <a:ext cx="219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Scales </a:t>
            </a:r>
            <a:endParaRPr/>
          </a:p>
        </p:txBody>
      </p:sp>
      <p:sp>
        <p:nvSpPr>
          <p:cNvPr id="954" name="Google Shape;954;p31"/>
          <p:cNvSpPr txBox="1">
            <a:spLocks noGrp="1"/>
          </p:cNvSpPr>
          <p:nvPr>
            <p:ph type="subTitle" idx="5"/>
          </p:nvPr>
        </p:nvSpPr>
        <p:spPr>
          <a:xfrm>
            <a:off x="6054950" y="3185475"/>
            <a:ext cx="219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a:t>
            </a:r>
            <a:endParaRPr/>
          </a:p>
        </p:txBody>
      </p:sp>
      <p:sp>
        <p:nvSpPr>
          <p:cNvPr id="955" name="Google Shape;955;p31"/>
          <p:cNvSpPr txBox="1">
            <a:spLocks noGrp="1"/>
          </p:cNvSpPr>
          <p:nvPr>
            <p:ph type="subTitle" idx="6"/>
          </p:nvPr>
        </p:nvSpPr>
        <p:spPr>
          <a:xfrm>
            <a:off x="3475500" y="2563000"/>
            <a:ext cx="219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Labels </a:t>
            </a:r>
            <a:endParaRPr/>
          </a:p>
        </p:txBody>
      </p:sp>
      <p:grpSp>
        <p:nvGrpSpPr>
          <p:cNvPr id="956" name="Google Shape;956;p31"/>
          <p:cNvGrpSpPr/>
          <p:nvPr/>
        </p:nvGrpSpPr>
        <p:grpSpPr>
          <a:xfrm>
            <a:off x="1718169" y="2528330"/>
            <a:ext cx="548645" cy="504743"/>
            <a:chOff x="980640" y="1140120"/>
            <a:chExt cx="403920" cy="378000"/>
          </a:xfrm>
        </p:grpSpPr>
        <p:sp>
          <p:nvSpPr>
            <p:cNvPr id="957" name="Google Shape;957;p31"/>
            <p:cNvSpPr/>
            <p:nvPr/>
          </p:nvSpPr>
          <p:spPr>
            <a:xfrm>
              <a:off x="1135440" y="1148760"/>
              <a:ext cx="94320" cy="101880"/>
            </a:xfrm>
            <a:custGeom>
              <a:avLst/>
              <a:gdLst/>
              <a:ahLst/>
              <a:cxnLst/>
              <a:rect l="l" t="t" r="r" b="b"/>
              <a:pathLst>
                <a:path w="262" h="283" extrusionOk="0">
                  <a:moveTo>
                    <a:pt x="259" y="153"/>
                  </a:moveTo>
                  <a:lnTo>
                    <a:pt x="142" y="5"/>
                  </a:lnTo>
                  <a:cubicBezTo>
                    <a:pt x="136" y="-1"/>
                    <a:pt x="126" y="-1"/>
                    <a:pt x="121" y="5"/>
                  </a:cubicBezTo>
                  <a:lnTo>
                    <a:pt x="3" y="153"/>
                  </a:lnTo>
                  <a:cubicBezTo>
                    <a:pt x="-4" y="161"/>
                    <a:pt x="2" y="174"/>
                    <a:pt x="13" y="174"/>
                  </a:cubicBezTo>
                  <a:lnTo>
                    <a:pt x="45" y="174"/>
                  </a:lnTo>
                  <a:cubicBezTo>
                    <a:pt x="53" y="174"/>
                    <a:pt x="59" y="180"/>
                    <a:pt x="59" y="187"/>
                  </a:cubicBezTo>
                  <a:lnTo>
                    <a:pt x="59" y="270"/>
                  </a:lnTo>
                  <a:cubicBezTo>
                    <a:pt x="59" y="277"/>
                    <a:pt x="65" y="283"/>
                    <a:pt x="72" y="283"/>
                  </a:cubicBezTo>
                  <a:lnTo>
                    <a:pt x="191" y="283"/>
                  </a:lnTo>
                  <a:cubicBezTo>
                    <a:pt x="198" y="283"/>
                    <a:pt x="204" y="277"/>
                    <a:pt x="204" y="270"/>
                  </a:cubicBezTo>
                  <a:lnTo>
                    <a:pt x="204" y="187"/>
                  </a:lnTo>
                  <a:cubicBezTo>
                    <a:pt x="204" y="180"/>
                    <a:pt x="210" y="174"/>
                    <a:pt x="217" y="174"/>
                  </a:cubicBezTo>
                  <a:lnTo>
                    <a:pt x="249" y="174"/>
                  </a:lnTo>
                  <a:cubicBezTo>
                    <a:pt x="260" y="174"/>
                    <a:pt x="266" y="161"/>
                    <a:pt x="259" y="15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8" name="Google Shape;958;p31"/>
            <p:cNvSpPr/>
            <p:nvPr/>
          </p:nvSpPr>
          <p:spPr>
            <a:xfrm>
              <a:off x="986760" y="1145880"/>
              <a:ext cx="392040" cy="366120"/>
            </a:xfrm>
            <a:custGeom>
              <a:avLst/>
              <a:gdLst/>
              <a:ahLst/>
              <a:cxnLst/>
              <a:rect l="l" t="t" r="r" b="b"/>
              <a:pathLst>
                <a:path w="1089" h="1017" extrusionOk="0">
                  <a:moveTo>
                    <a:pt x="72" y="931"/>
                  </a:moveTo>
                  <a:lnTo>
                    <a:pt x="72" y="14"/>
                  </a:lnTo>
                  <a:cubicBezTo>
                    <a:pt x="72" y="6"/>
                    <a:pt x="66" y="0"/>
                    <a:pt x="59" y="0"/>
                  </a:cubicBezTo>
                  <a:lnTo>
                    <a:pt x="13" y="0"/>
                  </a:lnTo>
                  <a:cubicBezTo>
                    <a:pt x="5" y="0"/>
                    <a:pt x="0" y="6"/>
                    <a:pt x="0" y="14"/>
                  </a:cubicBezTo>
                  <a:lnTo>
                    <a:pt x="0" y="1017"/>
                  </a:lnTo>
                  <a:lnTo>
                    <a:pt x="1076" y="1017"/>
                  </a:lnTo>
                  <a:cubicBezTo>
                    <a:pt x="1083" y="1017"/>
                    <a:pt x="1089" y="1011"/>
                    <a:pt x="1089" y="1004"/>
                  </a:cubicBezTo>
                  <a:lnTo>
                    <a:pt x="1089" y="958"/>
                  </a:lnTo>
                  <a:cubicBezTo>
                    <a:pt x="1089" y="951"/>
                    <a:pt x="1083" y="945"/>
                    <a:pt x="1076" y="945"/>
                  </a:cubicBezTo>
                  <a:lnTo>
                    <a:pt x="85" y="945"/>
                  </a:lnTo>
                  <a:cubicBezTo>
                    <a:pt x="78" y="945"/>
                    <a:pt x="72" y="939"/>
                    <a:pt x="72"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9" name="Google Shape;959;p31"/>
            <p:cNvSpPr/>
            <p:nvPr/>
          </p:nvSpPr>
          <p:spPr>
            <a:xfrm>
              <a:off x="1064880" y="1381320"/>
              <a:ext cx="52560" cy="78480"/>
            </a:xfrm>
            <a:custGeom>
              <a:avLst/>
              <a:gdLst/>
              <a:ahLst/>
              <a:cxnLst/>
              <a:rect l="l" t="t" r="r" b="b"/>
              <a:pathLst>
                <a:path w="146" h="218" extrusionOk="0">
                  <a:moveTo>
                    <a:pt x="133" y="0"/>
                  </a:moveTo>
                  <a:lnTo>
                    <a:pt x="14" y="0"/>
                  </a:lnTo>
                  <a:cubicBezTo>
                    <a:pt x="6" y="0"/>
                    <a:pt x="0" y="6"/>
                    <a:pt x="0" y="13"/>
                  </a:cubicBezTo>
                  <a:lnTo>
                    <a:pt x="0" y="205"/>
                  </a:lnTo>
                  <a:cubicBezTo>
                    <a:pt x="0" y="212"/>
                    <a:pt x="6" y="218"/>
                    <a:pt x="14" y="218"/>
                  </a:cubicBezTo>
                  <a:lnTo>
                    <a:pt x="133" y="218"/>
                  </a:lnTo>
                  <a:cubicBezTo>
                    <a:pt x="140" y="218"/>
                    <a:pt x="146" y="212"/>
                    <a:pt x="146" y="205"/>
                  </a:cubicBezTo>
                  <a:lnTo>
                    <a:pt x="146" y="13"/>
                  </a:lnTo>
                  <a:cubicBezTo>
                    <a:pt x="146" y="6"/>
                    <a:pt x="140" y="0"/>
                    <a:pt x="133"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960;p31"/>
            <p:cNvSpPr/>
            <p:nvPr/>
          </p:nvSpPr>
          <p:spPr>
            <a:xfrm>
              <a:off x="116964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961;p31"/>
            <p:cNvSpPr/>
            <p:nvPr/>
          </p:nvSpPr>
          <p:spPr>
            <a:xfrm>
              <a:off x="1274400" y="1276920"/>
              <a:ext cx="52200" cy="182880"/>
            </a:xfrm>
            <a:custGeom>
              <a:avLst/>
              <a:gdLst/>
              <a:ahLst/>
              <a:cxnLst/>
              <a:rect l="l" t="t" r="r" b="b"/>
              <a:pathLst>
                <a:path w="145" h="508" extrusionOk="0">
                  <a:moveTo>
                    <a:pt x="132" y="0"/>
                  </a:moveTo>
                  <a:lnTo>
                    <a:pt x="13" y="0"/>
                  </a:lnTo>
                  <a:cubicBezTo>
                    <a:pt x="5" y="0"/>
                    <a:pt x="0" y="5"/>
                    <a:pt x="0" y="13"/>
                  </a:cubicBezTo>
                  <a:lnTo>
                    <a:pt x="0" y="495"/>
                  </a:lnTo>
                  <a:cubicBezTo>
                    <a:pt x="0" y="502"/>
                    <a:pt x="5" y="508"/>
                    <a:pt x="13" y="508"/>
                  </a:cubicBezTo>
                  <a:lnTo>
                    <a:pt x="132" y="508"/>
                  </a:lnTo>
                  <a:cubicBezTo>
                    <a:pt x="139" y="508"/>
                    <a:pt x="145" y="502"/>
                    <a:pt x="145" y="495"/>
                  </a:cubicBezTo>
                  <a:lnTo>
                    <a:pt x="145" y="13"/>
                  </a:lnTo>
                  <a:cubicBezTo>
                    <a:pt x="145" y="5"/>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962;p31"/>
            <p:cNvSpPr/>
            <p:nvPr/>
          </p:nvSpPr>
          <p:spPr>
            <a:xfrm>
              <a:off x="1357560" y="1486080"/>
              <a:ext cx="21240" cy="25920"/>
            </a:xfrm>
            <a:custGeom>
              <a:avLst/>
              <a:gdLst/>
              <a:ahLst/>
              <a:cxnLst/>
              <a:rect l="l" t="t" r="r" b="b"/>
              <a:pathLst>
                <a:path w="59" h="72" extrusionOk="0">
                  <a:moveTo>
                    <a:pt x="46" y="0"/>
                  </a:moveTo>
                  <a:lnTo>
                    <a:pt x="0" y="0"/>
                  </a:lnTo>
                  <a:cubicBezTo>
                    <a:pt x="7" y="0"/>
                    <a:pt x="13" y="6"/>
                    <a:pt x="13" y="13"/>
                  </a:cubicBezTo>
                  <a:lnTo>
                    <a:pt x="13" y="59"/>
                  </a:lnTo>
                  <a:cubicBezTo>
                    <a:pt x="13" y="66"/>
                    <a:pt x="7" y="72"/>
                    <a:pt x="0" y="72"/>
                  </a:cubicBezTo>
                  <a:lnTo>
                    <a:pt x="46" y="72"/>
                  </a:lnTo>
                  <a:cubicBezTo>
                    <a:pt x="53" y="72"/>
                    <a:pt x="59" y="66"/>
                    <a:pt x="59" y="59"/>
                  </a:cubicBezTo>
                  <a:lnTo>
                    <a:pt x="59" y="13"/>
                  </a:lnTo>
                  <a:cubicBezTo>
                    <a:pt x="59" y="6"/>
                    <a:pt x="53" y="0"/>
                    <a:pt x="46"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3" name="Google Shape;963;p31"/>
            <p:cNvSpPr/>
            <p:nvPr/>
          </p:nvSpPr>
          <p:spPr>
            <a:xfrm>
              <a:off x="980640" y="1140120"/>
              <a:ext cx="403920" cy="378000"/>
            </a:xfrm>
            <a:custGeom>
              <a:avLst/>
              <a:gdLst/>
              <a:ahLst/>
              <a:cxnLst/>
              <a:rect l="l" t="t" r="r" b="b"/>
              <a:pathLst>
                <a:path w="1122" h="1050" extrusionOk="0">
                  <a:moveTo>
                    <a:pt x="1090" y="1017"/>
                  </a:moveTo>
                  <a:lnTo>
                    <a:pt x="1050" y="1017"/>
                  </a:lnTo>
                  <a:lnTo>
                    <a:pt x="1050" y="977"/>
                  </a:lnTo>
                  <a:lnTo>
                    <a:pt x="1090" y="977"/>
                  </a:lnTo>
                  <a:lnTo>
                    <a:pt x="1090" y="1017"/>
                  </a:lnTo>
                  <a:moveTo>
                    <a:pt x="33" y="33"/>
                  </a:moveTo>
                  <a:lnTo>
                    <a:pt x="73" y="33"/>
                  </a:lnTo>
                  <a:lnTo>
                    <a:pt x="73" y="73"/>
                  </a:lnTo>
                  <a:lnTo>
                    <a:pt x="33" y="73"/>
                  </a:lnTo>
                  <a:lnTo>
                    <a:pt x="33" y="33"/>
                  </a:lnTo>
                  <a:moveTo>
                    <a:pt x="1106" y="944"/>
                  </a:moveTo>
                  <a:lnTo>
                    <a:pt x="106" y="944"/>
                  </a:lnTo>
                  <a:lnTo>
                    <a:pt x="106" y="16"/>
                  </a:lnTo>
                  <a:cubicBezTo>
                    <a:pt x="106" y="7"/>
                    <a:pt x="98" y="0"/>
                    <a:pt x="89" y="0"/>
                  </a:cubicBezTo>
                  <a:lnTo>
                    <a:pt x="17" y="0"/>
                  </a:lnTo>
                  <a:cubicBezTo>
                    <a:pt x="12" y="0"/>
                    <a:pt x="8" y="2"/>
                    <a:pt x="5" y="5"/>
                  </a:cubicBezTo>
                  <a:cubicBezTo>
                    <a:pt x="2" y="8"/>
                    <a:pt x="0" y="12"/>
                    <a:pt x="0" y="16"/>
                  </a:cubicBezTo>
                  <a:lnTo>
                    <a:pt x="0" y="89"/>
                  </a:lnTo>
                  <a:lnTo>
                    <a:pt x="0" y="89"/>
                  </a:lnTo>
                  <a:lnTo>
                    <a:pt x="0" y="1033"/>
                  </a:lnTo>
                  <a:cubicBezTo>
                    <a:pt x="0" y="1042"/>
                    <a:pt x="7" y="1050"/>
                    <a:pt x="17"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80" y="1024"/>
                    <a:pt x="180" y="1033"/>
                  </a:cubicBezTo>
                  <a:cubicBezTo>
                    <a:pt x="180"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964;p31"/>
            <p:cNvSpPr/>
            <p:nvPr/>
          </p:nvSpPr>
          <p:spPr>
            <a:xfrm>
              <a:off x="10591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5" name="Google Shape;965;p31"/>
            <p:cNvSpPr/>
            <p:nvPr/>
          </p:nvSpPr>
          <p:spPr>
            <a:xfrm>
              <a:off x="1163880" y="1323000"/>
              <a:ext cx="64080" cy="142560"/>
            </a:xfrm>
            <a:custGeom>
              <a:avLst/>
              <a:gdLst/>
              <a:ahLst/>
              <a:cxnLst/>
              <a:rect l="l" t="t" r="r" b="b"/>
              <a:pathLst>
                <a:path w="178" h="396" extrusionOk="0">
                  <a:moveTo>
                    <a:pt x="32" y="33"/>
                  </a:moveTo>
                  <a:lnTo>
                    <a:pt x="145" y="33"/>
                  </a:lnTo>
                  <a:lnTo>
                    <a:pt x="145" y="364"/>
                  </a:lnTo>
                  <a:lnTo>
                    <a:pt x="32" y="364"/>
                  </a:lnTo>
                  <a:lnTo>
                    <a:pt x="32" y="33"/>
                  </a:lnTo>
                  <a:moveTo>
                    <a:pt x="0" y="17"/>
                  </a:moveTo>
                  <a:lnTo>
                    <a:pt x="0" y="380"/>
                  </a:lnTo>
                  <a:cubicBezTo>
                    <a:pt x="0" y="389"/>
                    <a:pt x="7" y="396"/>
                    <a:pt x="16" y="396"/>
                  </a:cubicBezTo>
                  <a:lnTo>
                    <a:pt x="161" y="396"/>
                  </a:lnTo>
                  <a:cubicBezTo>
                    <a:pt x="170" y="396"/>
                    <a:pt x="178" y="389"/>
                    <a:pt x="178" y="380"/>
                  </a:cubicBezTo>
                  <a:lnTo>
                    <a:pt x="178" y="17"/>
                  </a:lnTo>
                  <a:cubicBezTo>
                    <a:pt x="178" y="8"/>
                    <a:pt x="170" y="0"/>
                    <a:pt x="161" y="0"/>
                  </a:cubicBezTo>
                  <a:lnTo>
                    <a:pt x="16" y="0"/>
                  </a:lnTo>
                  <a:cubicBezTo>
                    <a:pt x="7"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6" name="Google Shape;966;p31"/>
            <p:cNvSpPr/>
            <p:nvPr/>
          </p:nvSpPr>
          <p:spPr>
            <a:xfrm>
              <a:off x="1268655"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7" name="Google Shape;967;p31"/>
            <p:cNvSpPr/>
            <p:nvPr/>
          </p:nvSpPr>
          <p:spPr>
            <a:xfrm>
              <a:off x="1124280" y="1140120"/>
              <a:ext cx="116640" cy="116280"/>
            </a:xfrm>
            <a:custGeom>
              <a:avLst/>
              <a:gdLst/>
              <a:ahLst/>
              <a:cxnLst/>
              <a:rect l="l" t="t" r="r" b="b"/>
              <a:pathLst>
                <a:path w="324" h="323" extrusionOk="0">
                  <a:moveTo>
                    <a:pt x="162" y="43"/>
                  </a:moveTo>
                  <a:lnTo>
                    <a:pt x="273" y="182"/>
                  </a:lnTo>
                  <a:lnTo>
                    <a:pt x="235" y="182"/>
                  </a:lnTo>
                  <a:cubicBezTo>
                    <a:pt x="226" y="182"/>
                    <a:pt x="218" y="189"/>
                    <a:pt x="218" y="198"/>
                  </a:cubicBezTo>
                  <a:lnTo>
                    <a:pt x="218" y="290"/>
                  </a:lnTo>
                  <a:lnTo>
                    <a:pt x="106" y="290"/>
                  </a:lnTo>
                  <a:lnTo>
                    <a:pt x="106" y="198"/>
                  </a:lnTo>
                  <a:cubicBezTo>
                    <a:pt x="106" y="189"/>
                    <a:pt x="99" y="182"/>
                    <a:pt x="90" y="182"/>
                  </a:cubicBezTo>
                  <a:lnTo>
                    <a:pt x="51" y="182"/>
                  </a:lnTo>
                  <a:lnTo>
                    <a:pt x="162" y="43"/>
                  </a:lnTo>
                  <a:moveTo>
                    <a:pt x="17" y="214"/>
                  </a:moveTo>
                  <a:lnTo>
                    <a:pt x="73" y="214"/>
                  </a:lnTo>
                  <a:lnTo>
                    <a:pt x="73" y="307"/>
                  </a:lnTo>
                  <a:cubicBezTo>
                    <a:pt x="73" y="316"/>
                    <a:pt x="81" y="323"/>
                    <a:pt x="90" y="323"/>
                  </a:cubicBezTo>
                  <a:lnTo>
                    <a:pt x="235" y="323"/>
                  </a:lnTo>
                  <a:cubicBezTo>
                    <a:pt x="244" y="323"/>
                    <a:pt x="251" y="316"/>
                    <a:pt x="251" y="307"/>
                  </a:cubicBezTo>
                  <a:lnTo>
                    <a:pt x="251" y="214"/>
                  </a:lnTo>
                  <a:lnTo>
                    <a:pt x="308" y="214"/>
                  </a:lnTo>
                  <a:cubicBezTo>
                    <a:pt x="314" y="214"/>
                    <a:pt x="320" y="211"/>
                    <a:pt x="322" y="205"/>
                  </a:cubicBezTo>
                  <a:cubicBezTo>
                    <a:pt x="325" y="199"/>
                    <a:pt x="324" y="193"/>
                    <a:pt x="320" y="188"/>
                  </a:cubicBezTo>
                  <a:lnTo>
                    <a:pt x="175" y="6"/>
                  </a:lnTo>
                  <a:cubicBezTo>
                    <a:pt x="172" y="2"/>
                    <a:pt x="167" y="0"/>
                    <a:pt x="162" y="0"/>
                  </a:cubicBezTo>
                  <a:cubicBezTo>
                    <a:pt x="157" y="0"/>
                    <a:pt x="153" y="2"/>
                    <a:pt x="149" y="6"/>
                  </a:cubicBezTo>
                  <a:lnTo>
                    <a:pt x="4" y="188"/>
                  </a:lnTo>
                  <a:cubicBezTo>
                    <a:pt x="0" y="193"/>
                    <a:pt x="-1" y="199"/>
                    <a:pt x="2" y="205"/>
                  </a:cubicBezTo>
                  <a:cubicBezTo>
                    <a:pt x="5" y="211"/>
                    <a:pt x="11" y="214"/>
                    <a:pt x="17" y="21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8" name="Google Shape;968;p31"/>
            <p:cNvSpPr/>
            <p:nvPr/>
          </p:nvSpPr>
          <p:spPr>
            <a:xfrm>
              <a:off x="10720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9" name="Google Shape;969;p31"/>
            <p:cNvSpPr/>
            <p:nvPr/>
          </p:nvSpPr>
          <p:spPr>
            <a:xfrm>
              <a:off x="117684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0" name="Google Shape;970;p31"/>
            <p:cNvSpPr/>
            <p:nvPr/>
          </p:nvSpPr>
          <p:spPr>
            <a:xfrm>
              <a:off x="1281240" y="1244520"/>
              <a:ext cx="38160" cy="11880"/>
            </a:xfrm>
            <a:custGeom>
              <a:avLst/>
              <a:gdLst/>
              <a:ahLst/>
              <a:cxnLst/>
              <a:rect l="l" t="t" r="r" b="b"/>
              <a:pathLst>
                <a:path w="106" h="33" extrusionOk="0">
                  <a:moveTo>
                    <a:pt x="17" y="33"/>
                  </a:moveTo>
                  <a:lnTo>
                    <a:pt x="89" y="33"/>
                  </a:lnTo>
                  <a:cubicBezTo>
                    <a:pt x="99" y="33"/>
                    <a:pt x="106" y="26"/>
                    <a:pt x="106" y="17"/>
                  </a:cubicBezTo>
                  <a:cubicBezTo>
                    <a:pt x="106" y="8"/>
                    <a:pt x="99" y="0"/>
                    <a:pt x="89" y="0"/>
                  </a:cubicBezTo>
                  <a:lnTo>
                    <a:pt x="17" y="0"/>
                  </a:lnTo>
                  <a:cubicBezTo>
                    <a:pt x="8" y="0"/>
                    <a:pt x="0" y="8"/>
                    <a:pt x="0" y="17"/>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1" name="Google Shape;971;p31"/>
          <p:cNvGrpSpPr/>
          <p:nvPr/>
        </p:nvGrpSpPr>
        <p:grpSpPr>
          <a:xfrm>
            <a:off x="6877136" y="2528330"/>
            <a:ext cx="548645" cy="504743"/>
            <a:chOff x="4391280" y="1140120"/>
            <a:chExt cx="403920" cy="378000"/>
          </a:xfrm>
        </p:grpSpPr>
        <p:sp>
          <p:nvSpPr>
            <p:cNvPr id="972" name="Google Shape;972;p31"/>
            <p:cNvSpPr/>
            <p:nvPr/>
          </p:nvSpPr>
          <p:spPr>
            <a:xfrm>
              <a:off x="4546080" y="1145880"/>
              <a:ext cx="94320" cy="101880"/>
            </a:xfrm>
            <a:custGeom>
              <a:avLst/>
              <a:gdLst/>
              <a:ahLst/>
              <a:cxnLst/>
              <a:rect l="l" t="t" r="r" b="b"/>
              <a:pathLst>
                <a:path w="262" h="283" extrusionOk="0">
                  <a:moveTo>
                    <a:pt x="259" y="131"/>
                  </a:moveTo>
                  <a:lnTo>
                    <a:pt x="141" y="278"/>
                  </a:lnTo>
                  <a:cubicBezTo>
                    <a:pt x="136" y="285"/>
                    <a:pt x="126" y="285"/>
                    <a:pt x="121" y="278"/>
                  </a:cubicBezTo>
                  <a:lnTo>
                    <a:pt x="3" y="131"/>
                  </a:lnTo>
                  <a:cubicBezTo>
                    <a:pt x="-4" y="122"/>
                    <a:pt x="2" y="109"/>
                    <a:pt x="13" y="109"/>
                  </a:cubicBezTo>
                  <a:lnTo>
                    <a:pt x="45" y="109"/>
                  </a:lnTo>
                  <a:cubicBezTo>
                    <a:pt x="53" y="109"/>
                    <a:pt x="58" y="103"/>
                    <a:pt x="58" y="96"/>
                  </a:cubicBezTo>
                  <a:lnTo>
                    <a:pt x="58" y="14"/>
                  </a:lnTo>
                  <a:cubicBezTo>
                    <a:pt x="58" y="6"/>
                    <a:pt x="64" y="0"/>
                    <a:pt x="72" y="0"/>
                  </a:cubicBezTo>
                  <a:lnTo>
                    <a:pt x="191" y="0"/>
                  </a:lnTo>
                  <a:cubicBezTo>
                    <a:pt x="198" y="0"/>
                    <a:pt x="204" y="6"/>
                    <a:pt x="204" y="14"/>
                  </a:cubicBezTo>
                  <a:lnTo>
                    <a:pt x="204" y="96"/>
                  </a:lnTo>
                  <a:cubicBezTo>
                    <a:pt x="204" y="103"/>
                    <a:pt x="210" y="109"/>
                    <a:pt x="217" y="109"/>
                  </a:cubicBezTo>
                  <a:lnTo>
                    <a:pt x="249" y="109"/>
                  </a:lnTo>
                  <a:cubicBezTo>
                    <a:pt x="260" y="109"/>
                    <a:pt x="266" y="122"/>
                    <a:pt x="259" y="131"/>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3" name="Google Shape;973;p31"/>
            <p:cNvSpPr/>
            <p:nvPr/>
          </p:nvSpPr>
          <p:spPr>
            <a:xfrm>
              <a:off x="4475520" y="1276920"/>
              <a:ext cx="52560" cy="182880"/>
            </a:xfrm>
            <a:custGeom>
              <a:avLst/>
              <a:gdLst/>
              <a:ahLst/>
              <a:cxnLst/>
              <a:rect l="l" t="t" r="r" b="b"/>
              <a:pathLst>
                <a:path w="146" h="508" extrusionOk="0">
                  <a:moveTo>
                    <a:pt x="132" y="0"/>
                  </a:moveTo>
                  <a:lnTo>
                    <a:pt x="13" y="0"/>
                  </a:lnTo>
                  <a:cubicBezTo>
                    <a:pt x="6" y="0"/>
                    <a:pt x="0" y="5"/>
                    <a:pt x="0" y="13"/>
                  </a:cubicBezTo>
                  <a:lnTo>
                    <a:pt x="0" y="495"/>
                  </a:lnTo>
                  <a:cubicBezTo>
                    <a:pt x="0" y="502"/>
                    <a:pt x="6" y="508"/>
                    <a:pt x="13" y="508"/>
                  </a:cubicBezTo>
                  <a:lnTo>
                    <a:pt x="132" y="508"/>
                  </a:lnTo>
                  <a:cubicBezTo>
                    <a:pt x="140" y="508"/>
                    <a:pt x="146" y="502"/>
                    <a:pt x="146" y="495"/>
                  </a:cubicBezTo>
                  <a:lnTo>
                    <a:pt x="146" y="13"/>
                  </a:lnTo>
                  <a:cubicBezTo>
                    <a:pt x="146" y="5"/>
                    <a:pt x="140"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974;p31"/>
            <p:cNvSpPr/>
            <p:nvPr/>
          </p:nvSpPr>
          <p:spPr>
            <a:xfrm>
              <a:off x="4397040" y="1145880"/>
              <a:ext cx="392400" cy="366120"/>
            </a:xfrm>
            <a:custGeom>
              <a:avLst/>
              <a:gdLst/>
              <a:ahLst/>
              <a:cxnLst/>
              <a:rect l="l" t="t" r="r" b="b"/>
              <a:pathLst>
                <a:path w="1090" h="1017" extrusionOk="0">
                  <a:moveTo>
                    <a:pt x="73" y="931"/>
                  </a:moveTo>
                  <a:lnTo>
                    <a:pt x="73" y="14"/>
                  </a:lnTo>
                  <a:cubicBezTo>
                    <a:pt x="73" y="6"/>
                    <a:pt x="67" y="0"/>
                    <a:pt x="60" y="0"/>
                  </a:cubicBezTo>
                  <a:lnTo>
                    <a:pt x="14" y="0"/>
                  </a:lnTo>
                  <a:cubicBezTo>
                    <a:pt x="6" y="0"/>
                    <a:pt x="0" y="6"/>
                    <a:pt x="0" y="14"/>
                  </a:cubicBezTo>
                  <a:lnTo>
                    <a:pt x="0" y="1017"/>
                  </a:lnTo>
                  <a:lnTo>
                    <a:pt x="1077" y="1017"/>
                  </a:lnTo>
                  <a:cubicBezTo>
                    <a:pt x="1084" y="1017"/>
                    <a:pt x="1090" y="1011"/>
                    <a:pt x="1090" y="1004"/>
                  </a:cubicBezTo>
                  <a:lnTo>
                    <a:pt x="1090" y="958"/>
                  </a:lnTo>
                  <a:cubicBezTo>
                    <a:pt x="1090" y="951"/>
                    <a:pt x="1084" y="945"/>
                    <a:pt x="1077" y="945"/>
                  </a:cubicBezTo>
                  <a:lnTo>
                    <a:pt x="86" y="945"/>
                  </a:lnTo>
                  <a:cubicBezTo>
                    <a:pt x="79" y="945"/>
                    <a:pt x="73" y="939"/>
                    <a:pt x="73"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975;p31"/>
            <p:cNvSpPr/>
            <p:nvPr/>
          </p:nvSpPr>
          <p:spPr>
            <a:xfrm>
              <a:off x="4684680" y="1381320"/>
              <a:ext cx="52560" cy="78480"/>
            </a:xfrm>
            <a:custGeom>
              <a:avLst/>
              <a:gdLst/>
              <a:ahLst/>
              <a:cxnLst/>
              <a:rect l="l" t="t" r="r" b="b"/>
              <a:pathLst>
                <a:path w="146" h="218" extrusionOk="0">
                  <a:moveTo>
                    <a:pt x="132" y="0"/>
                  </a:moveTo>
                  <a:lnTo>
                    <a:pt x="13" y="0"/>
                  </a:lnTo>
                  <a:cubicBezTo>
                    <a:pt x="6" y="0"/>
                    <a:pt x="0" y="6"/>
                    <a:pt x="0" y="13"/>
                  </a:cubicBezTo>
                  <a:lnTo>
                    <a:pt x="0" y="205"/>
                  </a:lnTo>
                  <a:cubicBezTo>
                    <a:pt x="0" y="212"/>
                    <a:pt x="6" y="218"/>
                    <a:pt x="13" y="218"/>
                  </a:cubicBezTo>
                  <a:lnTo>
                    <a:pt x="132" y="218"/>
                  </a:lnTo>
                  <a:cubicBezTo>
                    <a:pt x="140" y="218"/>
                    <a:pt x="146" y="212"/>
                    <a:pt x="146" y="205"/>
                  </a:cubicBezTo>
                  <a:lnTo>
                    <a:pt x="146" y="13"/>
                  </a:lnTo>
                  <a:cubicBezTo>
                    <a:pt x="146" y="6"/>
                    <a:pt x="140" y="0"/>
                    <a:pt x="132"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976;p31"/>
            <p:cNvSpPr/>
            <p:nvPr/>
          </p:nvSpPr>
          <p:spPr>
            <a:xfrm>
              <a:off x="458028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7" name="Google Shape;977;p31"/>
            <p:cNvSpPr/>
            <p:nvPr/>
          </p:nvSpPr>
          <p:spPr>
            <a:xfrm>
              <a:off x="4402080" y="1145880"/>
              <a:ext cx="25920" cy="340200"/>
            </a:xfrm>
            <a:custGeom>
              <a:avLst/>
              <a:gdLst/>
              <a:ahLst/>
              <a:cxnLst/>
              <a:rect l="l" t="t" r="r" b="b"/>
              <a:pathLst>
                <a:path w="72" h="945" extrusionOk="0">
                  <a:moveTo>
                    <a:pt x="13" y="14"/>
                  </a:moveTo>
                  <a:lnTo>
                    <a:pt x="13" y="931"/>
                  </a:lnTo>
                  <a:cubicBezTo>
                    <a:pt x="13" y="939"/>
                    <a:pt x="19" y="945"/>
                    <a:pt x="26" y="945"/>
                  </a:cubicBezTo>
                  <a:lnTo>
                    <a:pt x="72" y="945"/>
                  </a:lnTo>
                  <a:cubicBezTo>
                    <a:pt x="65" y="945"/>
                    <a:pt x="59" y="939"/>
                    <a:pt x="59" y="931"/>
                  </a:cubicBezTo>
                  <a:lnTo>
                    <a:pt x="59" y="14"/>
                  </a:lnTo>
                  <a:cubicBezTo>
                    <a:pt x="59" y="6"/>
                    <a:pt x="53" y="0"/>
                    <a:pt x="46" y="0"/>
                  </a:cubicBezTo>
                  <a:lnTo>
                    <a:pt x="0" y="0"/>
                  </a:lnTo>
                  <a:cubicBezTo>
                    <a:pt x="7" y="0"/>
                    <a:pt x="13" y="6"/>
                    <a:pt x="13" y="1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8" name="Google Shape;978;p31"/>
            <p:cNvSpPr/>
            <p:nvPr/>
          </p:nvSpPr>
          <p:spPr>
            <a:xfrm>
              <a:off x="4391280" y="1140120"/>
              <a:ext cx="403920" cy="378000"/>
            </a:xfrm>
            <a:custGeom>
              <a:avLst/>
              <a:gdLst/>
              <a:ahLst/>
              <a:cxnLst/>
              <a:rect l="l" t="t" r="r" b="b"/>
              <a:pathLst>
                <a:path w="1122" h="1050" extrusionOk="0">
                  <a:moveTo>
                    <a:pt x="1089" y="1017"/>
                  </a:moveTo>
                  <a:lnTo>
                    <a:pt x="1050" y="1017"/>
                  </a:lnTo>
                  <a:lnTo>
                    <a:pt x="1050" y="977"/>
                  </a:lnTo>
                  <a:lnTo>
                    <a:pt x="1089" y="977"/>
                  </a:lnTo>
                  <a:lnTo>
                    <a:pt x="1089" y="1017"/>
                  </a:lnTo>
                  <a:moveTo>
                    <a:pt x="33" y="33"/>
                  </a:moveTo>
                  <a:lnTo>
                    <a:pt x="73" y="33"/>
                  </a:lnTo>
                  <a:lnTo>
                    <a:pt x="73" y="73"/>
                  </a:lnTo>
                  <a:lnTo>
                    <a:pt x="33" y="73"/>
                  </a:lnTo>
                  <a:lnTo>
                    <a:pt x="33" y="33"/>
                  </a:lnTo>
                  <a:moveTo>
                    <a:pt x="1106" y="944"/>
                  </a:moveTo>
                  <a:lnTo>
                    <a:pt x="105" y="944"/>
                  </a:lnTo>
                  <a:lnTo>
                    <a:pt x="105" y="16"/>
                  </a:lnTo>
                  <a:cubicBezTo>
                    <a:pt x="105" y="7"/>
                    <a:pt x="98" y="0"/>
                    <a:pt x="89" y="0"/>
                  </a:cubicBezTo>
                  <a:lnTo>
                    <a:pt x="16" y="0"/>
                  </a:lnTo>
                  <a:cubicBezTo>
                    <a:pt x="12" y="0"/>
                    <a:pt x="8" y="2"/>
                    <a:pt x="5" y="5"/>
                  </a:cubicBezTo>
                  <a:cubicBezTo>
                    <a:pt x="2" y="8"/>
                    <a:pt x="0" y="12"/>
                    <a:pt x="0" y="16"/>
                  </a:cubicBezTo>
                  <a:lnTo>
                    <a:pt x="0" y="89"/>
                  </a:lnTo>
                  <a:lnTo>
                    <a:pt x="0" y="89"/>
                  </a:lnTo>
                  <a:lnTo>
                    <a:pt x="0" y="1033"/>
                  </a:lnTo>
                  <a:cubicBezTo>
                    <a:pt x="0" y="1042"/>
                    <a:pt x="7" y="1050"/>
                    <a:pt x="16"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79" y="1024"/>
                    <a:pt x="179" y="1033"/>
                  </a:cubicBezTo>
                  <a:cubicBezTo>
                    <a:pt x="179"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9" name="Google Shape;979;p31"/>
            <p:cNvSpPr/>
            <p:nvPr/>
          </p:nvSpPr>
          <p:spPr>
            <a:xfrm>
              <a:off x="46789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0" name="Google Shape;980;p31"/>
            <p:cNvSpPr/>
            <p:nvPr/>
          </p:nvSpPr>
          <p:spPr>
            <a:xfrm>
              <a:off x="4574160" y="1323000"/>
              <a:ext cx="64440" cy="142560"/>
            </a:xfrm>
            <a:custGeom>
              <a:avLst/>
              <a:gdLst/>
              <a:ahLst/>
              <a:cxnLst/>
              <a:rect l="l" t="t" r="r" b="b"/>
              <a:pathLst>
                <a:path w="179" h="396" extrusionOk="0">
                  <a:moveTo>
                    <a:pt x="33" y="33"/>
                  </a:moveTo>
                  <a:lnTo>
                    <a:pt x="146" y="33"/>
                  </a:lnTo>
                  <a:lnTo>
                    <a:pt x="146" y="364"/>
                  </a:lnTo>
                  <a:lnTo>
                    <a:pt x="33" y="364"/>
                  </a:lnTo>
                  <a:lnTo>
                    <a:pt x="33" y="33"/>
                  </a:lnTo>
                  <a:moveTo>
                    <a:pt x="0" y="17"/>
                  </a:moveTo>
                  <a:lnTo>
                    <a:pt x="0" y="380"/>
                  </a:lnTo>
                  <a:cubicBezTo>
                    <a:pt x="0" y="389"/>
                    <a:pt x="8" y="396"/>
                    <a:pt x="17" y="396"/>
                  </a:cubicBezTo>
                  <a:lnTo>
                    <a:pt x="162" y="396"/>
                  </a:lnTo>
                  <a:cubicBezTo>
                    <a:pt x="171" y="396"/>
                    <a:pt x="179" y="389"/>
                    <a:pt x="179" y="380"/>
                  </a:cubicBezTo>
                  <a:lnTo>
                    <a:pt x="179" y="17"/>
                  </a:lnTo>
                  <a:cubicBezTo>
                    <a:pt x="179" y="8"/>
                    <a:pt x="171" y="0"/>
                    <a:pt x="162"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1" name="Google Shape;981;p31"/>
            <p:cNvSpPr/>
            <p:nvPr/>
          </p:nvSpPr>
          <p:spPr>
            <a:xfrm>
              <a:off x="4469760"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2" name="Google Shape;982;p31"/>
            <p:cNvSpPr/>
            <p:nvPr/>
          </p:nvSpPr>
          <p:spPr>
            <a:xfrm>
              <a:off x="4534920" y="1140120"/>
              <a:ext cx="116640" cy="116280"/>
            </a:xfrm>
            <a:custGeom>
              <a:avLst/>
              <a:gdLst/>
              <a:ahLst/>
              <a:cxnLst/>
              <a:rect l="l" t="t" r="r" b="b"/>
              <a:pathLst>
                <a:path w="324" h="323" extrusionOk="0">
                  <a:moveTo>
                    <a:pt x="89" y="142"/>
                  </a:moveTo>
                  <a:cubicBezTo>
                    <a:pt x="99" y="142"/>
                    <a:pt x="106" y="134"/>
                    <a:pt x="106" y="125"/>
                  </a:cubicBezTo>
                  <a:lnTo>
                    <a:pt x="106" y="33"/>
                  </a:lnTo>
                  <a:lnTo>
                    <a:pt x="218" y="33"/>
                  </a:lnTo>
                  <a:lnTo>
                    <a:pt x="218" y="125"/>
                  </a:lnTo>
                  <a:cubicBezTo>
                    <a:pt x="218" y="134"/>
                    <a:pt x="226" y="142"/>
                    <a:pt x="235" y="142"/>
                  </a:cubicBezTo>
                  <a:lnTo>
                    <a:pt x="273" y="142"/>
                  </a:lnTo>
                  <a:lnTo>
                    <a:pt x="162" y="281"/>
                  </a:lnTo>
                  <a:lnTo>
                    <a:pt x="51" y="142"/>
                  </a:lnTo>
                  <a:lnTo>
                    <a:pt x="89" y="142"/>
                  </a:lnTo>
                  <a:moveTo>
                    <a:pt x="149" y="317"/>
                  </a:moveTo>
                  <a:cubicBezTo>
                    <a:pt x="152" y="321"/>
                    <a:pt x="157" y="323"/>
                    <a:pt x="162" y="323"/>
                  </a:cubicBezTo>
                  <a:cubicBezTo>
                    <a:pt x="167" y="323"/>
                    <a:pt x="172" y="321"/>
                    <a:pt x="175" y="317"/>
                  </a:cubicBezTo>
                  <a:lnTo>
                    <a:pt x="320" y="136"/>
                  </a:lnTo>
                  <a:cubicBezTo>
                    <a:pt x="324" y="131"/>
                    <a:pt x="325" y="124"/>
                    <a:pt x="322" y="118"/>
                  </a:cubicBezTo>
                  <a:cubicBezTo>
                    <a:pt x="319" y="113"/>
                    <a:pt x="314" y="109"/>
                    <a:pt x="307" y="109"/>
                  </a:cubicBezTo>
                  <a:lnTo>
                    <a:pt x="251" y="109"/>
                  </a:lnTo>
                  <a:lnTo>
                    <a:pt x="251" y="16"/>
                  </a:lnTo>
                  <a:cubicBezTo>
                    <a:pt x="251" y="7"/>
                    <a:pt x="244" y="0"/>
                    <a:pt x="235" y="0"/>
                  </a:cubicBezTo>
                  <a:lnTo>
                    <a:pt x="89" y="0"/>
                  </a:lnTo>
                  <a:cubicBezTo>
                    <a:pt x="80" y="0"/>
                    <a:pt x="73" y="7"/>
                    <a:pt x="73" y="16"/>
                  </a:cubicBezTo>
                  <a:lnTo>
                    <a:pt x="73" y="109"/>
                  </a:lnTo>
                  <a:lnTo>
                    <a:pt x="17" y="109"/>
                  </a:lnTo>
                  <a:cubicBezTo>
                    <a:pt x="11" y="109"/>
                    <a:pt x="5" y="113"/>
                    <a:pt x="2" y="118"/>
                  </a:cubicBezTo>
                  <a:cubicBezTo>
                    <a:pt x="-1" y="124"/>
                    <a:pt x="0" y="131"/>
                    <a:pt x="4" y="136"/>
                  </a:cubicBezTo>
                  <a:lnTo>
                    <a:pt x="149" y="31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3" name="Google Shape;983;p31"/>
            <p:cNvSpPr/>
            <p:nvPr/>
          </p:nvSpPr>
          <p:spPr>
            <a:xfrm>
              <a:off x="46918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4" name="Google Shape;984;p31"/>
            <p:cNvSpPr/>
            <p:nvPr/>
          </p:nvSpPr>
          <p:spPr>
            <a:xfrm>
              <a:off x="458748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5" name="Google Shape;985;p31"/>
            <p:cNvSpPr/>
            <p:nvPr/>
          </p:nvSpPr>
          <p:spPr>
            <a:xfrm>
              <a:off x="4482720" y="1244520"/>
              <a:ext cx="38160" cy="11880"/>
            </a:xfrm>
            <a:custGeom>
              <a:avLst/>
              <a:gdLst/>
              <a:ahLst/>
              <a:cxnLst/>
              <a:rect l="l" t="t" r="r" b="b"/>
              <a:pathLst>
                <a:path w="106" h="33" extrusionOk="0">
                  <a:moveTo>
                    <a:pt x="17" y="33"/>
                  </a:moveTo>
                  <a:lnTo>
                    <a:pt x="89" y="33"/>
                  </a:lnTo>
                  <a:cubicBezTo>
                    <a:pt x="98" y="33"/>
                    <a:pt x="106" y="26"/>
                    <a:pt x="106" y="17"/>
                  </a:cubicBezTo>
                  <a:cubicBezTo>
                    <a:pt x="106" y="8"/>
                    <a:pt x="98" y="0"/>
                    <a:pt x="89" y="0"/>
                  </a:cubicBezTo>
                  <a:lnTo>
                    <a:pt x="17" y="0"/>
                  </a:lnTo>
                  <a:cubicBezTo>
                    <a:pt x="7" y="0"/>
                    <a:pt x="0" y="8"/>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6" name="Google Shape;986;p31"/>
          <p:cNvGrpSpPr/>
          <p:nvPr/>
        </p:nvGrpSpPr>
        <p:grpSpPr>
          <a:xfrm>
            <a:off x="4297677" y="1971687"/>
            <a:ext cx="548654" cy="438914"/>
            <a:chOff x="975600" y="2661480"/>
            <a:chExt cx="414360" cy="334080"/>
          </a:xfrm>
        </p:grpSpPr>
        <p:sp>
          <p:nvSpPr>
            <p:cNvPr id="987" name="Google Shape;987;p31"/>
            <p:cNvSpPr/>
            <p:nvPr/>
          </p:nvSpPr>
          <p:spPr>
            <a:xfrm>
              <a:off x="981360" y="2962800"/>
              <a:ext cx="402480" cy="27000"/>
            </a:xfrm>
            <a:custGeom>
              <a:avLst/>
              <a:gdLst/>
              <a:ahLst/>
              <a:cxnLst/>
              <a:rect l="l" t="t" r="r" b="b"/>
              <a:pathLst>
                <a:path w="1118" h="75" extrusionOk="0">
                  <a:moveTo>
                    <a:pt x="14" y="0"/>
                  </a:moveTo>
                  <a:cubicBezTo>
                    <a:pt x="6" y="0"/>
                    <a:pt x="0" y="6"/>
                    <a:pt x="0" y="14"/>
                  </a:cubicBezTo>
                  <a:lnTo>
                    <a:pt x="0" y="61"/>
                  </a:lnTo>
                  <a:cubicBezTo>
                    <a:pt x="0" y="69"/>
                    <a:pt x="6" y="75"/>
                    <a:pt x="14" y="75"/>
                  </a:cubicBezTo>
                  <a:lnTo>
                    <a:pt x="1105" y="75"/>
                  </a:lnTo>
                  <a:cubicBezTo>
                    <a:pt x="1112" y="75"/>
                    <a:pt x="1118" y="69"/>
                    <a:pt x="1118" y="61"/>
                  </a:cubicBezTo>
                  <a:lnTo>
                    <a:pt x="1118" y="14"/>
                  </a:lnTo>
                  <a:cubicBezTo>
                    <a:pt x="1118" y="6"/>
                    <a:pt x="1112" y="0"/>
                    <a:pt x="1105" y="0"/>
                  </a:cubicBezTo>
                  <a:lnTo>
                    <a:pt x="14"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8" name="Google Shape;988;p31"/>
            <p:cNvSpPr/>
            <p:nvPr/>
          </p:nvSpPr>
          <p:spPr>
            <a:xfrm>
              <a:off x="1008360" y="2721240"/>
              <a:ext cx="26640" cy="27000"/>
            </a:xfrm>
            <a:custGeom>
              <a:avLst/>
              <a:gdLst/>
              <a:ahLst/>
              <a:cxnLst/>
              <a:rect l="l" t="t" r="r" b="b"/>
              <a:pathLst>
                <a:path w="74" h="75" extrusionOk="0">
                  <a:moveTo>
                    <a:pt x="74" y="38"/>
                  </a:moveTo>
                  <a:cubicBezTo>
                    <a:pt x="74" y="58"/>
                    <a:pt x="58" y="75"/>
                    <a:pt x="37" y="75"/>
                  </a:cubicBezTo>
                  <a:cubicBezTo>
                    <a:pt x="17" y="75"/>
                    <a:pt x="0" y="58"/>
                    <a:pt x="0" y="38"/>
                  </a:cubicBezTo>
                  <a:cubicBezTo>
                    <a:pt x="0" y="17"/>
                    <a:pt x="17" y="0"/>
                    <a:pt x="37" y="0"/>
                  </a:cubicBezTo>
                  <a:cubicBezTo>
                    <a:pt x="58" y="0"/>
                    <a:pt x="74" y="17"/>
                    <a:pt x="74"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9" name="Google Shape;989;p31"/>
            <p:cNvSpPr/>
            <p:nvPr/>
          </p:nvSpPr>
          <p:spPr>
            <a:xfrm>
              <a:off x="1115640" y="277488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990;p31"/>
            <p:cNvSpPr/>
            <p:nvPr/>
          </p:nvSpPr>
          <p:spPr>
            <a:xfrm>
              <a:off x="1222920" y="272124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991;p31"/>
            <p:cNvSpPr/>
            <p:nvPr/>
          </p:nvSpPr>
          <p:spPr>
            <a:xfrm>
              <a:off x="1330200" y="266760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992;p31"/>
            <p:cNvSpPr/>
            <p:nvPr/>
          </p:nvSpPr>
          <p:spPr>
            <a:xfrm>
              <a:off x="1316880" y="2748240"/>
              <a:ext cx="53640" cy="187920"/>
            </a:xfrm>
            <a:custGeom>
              <a:avLst/>
              <a:gdLst/>
              <a:ahLst/>
              <a:cxnLst/>
              <a:rect l="l" t="t" r="r" b="b"/>
              <a:pathLst>
                <a:path w="149" h="522" extrusionOk="0">
                  <a:moveTo>
                    <a:pt x="135" y="0"/>
                  </a:moveTo>
                  <a:lnTo>
                    <a:pt x="13" y="0"/>
                  </a:lnTo>
                  <a:cubicBezTo>
                    <a:pt x="6" y="0"/>
                    <a:pt x="0" y="6"/>
                    <a:pt x="0" y="13"/>
                  </a:cubicBezTo>
                  <a:lnTo>
                    <a:pt x="0" y="508"/>
                  </a:lnTo>
                  <a:cubicBezTo>
                    <a:pt x="0" y="516"/>
                    <a:pt x="6" y="522"/>
                    <a:pt x="13" y="522"/>
                  </a:cubicBezTo>
                  <a:lnTo>
                    <a:pt x="135" y="522"/>
                  </a:lnTo>
                  <a:cubicBezTo>
                    <a:pt x="143" y="522"/>
                    <a:pt x="149" y="516"/>
                    <a:pt x="149" y="508"/>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3" name="Google Shape;993;p31"/>
            <p:cNvSpPr/>
            <p:nvPr/>
          </p:nvSpPr>
          <p:spPr>
            <a:xfrm>
              <a:off x="120960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4" name="Google Shape;994;p31"/>
            <p:cNvSpPr/>
            <p:nvPr/>
          </p:nvSpPr>
          <p:spPr>
            <a:xfrm>
              <a:off x="1102320" y="2855520"/>
              <a:ext cx="53640" cy="80640"/>
            </a:xfrm>
            <a:custGeom>
              <a:avLst/>
              <a:gdLst/>
              <a:ahLst/>
              <a:cxnLst/>
              <a:rect l="l" t="t" r="r" b="b"/>
              <a:pathLst>
                <a:path w="149" h="224" extrusionOk="0">
                  <a:moveTo>
                    <a:pt x="135" y="0"/>
                  </a:moveTo>
                  <a:lnTo>
                    <a:pt x="13" y="0"/>
                  </a:lnTo>
                  <a:cubicBezTo>
                    <a:pt x="6" y="0"/>
                    <a:pt x="0" y="6"/>
                    <a:pt x="0" y="13"/>
                  </a:cubicBezTo>
                  <a:lnTo>
                    <a:pt x="0" y="210"/>
                  </a:lnTo>
                  <a:cubicBezTo>
                    <a:pt x="0" y="218"/>
                    <a:pt x="6" y="224"/>
                    <a:pt x="13" y="224"/>
                  </a:cubicBezTo>
                  <a:lnTo>
                    <a:pt x="135" y="224"/>
                  </a:lnTo>
                  <a:cubicBezTo>
                    <a:pt x="143" y="224"/>
                    <a:pt x="149" y="218"/>
                    <a:pt x="149" y="210"/>
                  </a:cubicBezTo>
                  <a:lnTo>
                    <a:pt x="149" y="13"/>
                  </a:lnTo>
                  <a:cubicBezTo>
                    <a:pt x="149" y="6"/>
                    <a:pt x="143" y="0"/>
                    <a:pt x="135" y="0"/>
                  </a:cubicBezTo>
                  <a:close/>
                </a:path>
              </a:pathLst>
            </a:custGeom>
            <a:solidFill>
              <a:srgbClr val="008F95"/>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5" name="Google Shape;995;p31"/>
            <p:cNvSpPr/>
            <p:nvPr/>
          </p:nvSpPr>
          <p:spPr>
            <a:xfrm>
              <a:off x="99504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6" name="Google Shape;996;p31"/>
            <p:cNvSpPr/>
            <p:nvPr/>
          </p:nvSpPr>
          <p:spPr>
            <a:xfrm>
              <a:off x="975600" y="2956680"/>
              <a:ext cx="414360" cy="38880"/>
            </a:xfrm>
            <a:custGeom>
              <a:avLst/>
              <a:gdLst/>
              <a:ahLst/>
              <a:cxnLst/>
              <a:rect l="l" t="t" r="r" b="b"/>
              <a:pathLst>
                <a:path w="1151" h="108" extrusionOk="0">
                  <a:moveTo>
                    <a:pt x="1117" y="75"/>
                  </a:moveTo>
                  <a:lnTo>
                    <a:pt x="1077" y="75"/>
                  </a:lnTo>
                  <a:lnTo>
                    <a:pt x="1077" y="34"/>
                  </a:lnTo>
                  <a:lnTo>
                    <a:pt x="1117" y="34"/>
                  </a:lnTo>
                  <a:lnTo>
                    <a:pt x="1117" y="75"/>
                  </a:lnTo>
                  <a:moveTo>
                    <a:pt x="74" y="75"/>
                  </a:moveTo>
                  <a:lnTo>
                    <a:pt x="33" y="75"/>
                  </a:lnTo>
                  <a:lnTo>
                    <a:pt x="33" y="34"/>
                  </a:lnTo>
                  <a:lnTo>
                    <a:pt x="74" y="34"/>
                  </a:lnTo>
                  <a:lnTo>
                    <a:pt x="74" y="75"/>
                  </a:lnTo>
                  <a:moveTo>
                    <a:pt x="1134" y="0"/>
                  </a:moveTo>
                  <a:lnTo>
                    <a:pt x="91" y="0"/>
                  </a:lnTo>
                  <a:lnTo>
                    <a:pt x="91" y="0"/>
                  </a:lnTo>
                  <a:lnTo>
                    <a:pt x="91" y="0"/>
                  </a:lnTo>
                  <a:lnTo>
                    <a:pt x="16" y="0"/>
                  </a:lnTo>
                  <a:cubicBezTo>
                    <a:pt x="12" y="0"/>
                    <a:pt x="8" y="2"/>
                    <a:pt x="4" y="5"/>
                  </a:cubicBezTo>
                  <a:cubicBezTo>
                    <a:pt x="1" y="8"/>
                    <a:pt x="0" y="13"/>
                    <a:pt x="0" y="17"/>
                  </a:cubicBezTo>
                  <a:lnTo>
                    <a:pt x="0" y="92"/>
                  </a:lnTo>
                  <a:cubicBezTo>
                    <a:pt x="0" y="101"/>
                    <a:pt x="7" y="108"/>
                    <a:pt x="16" y="108"/>
                  </a:cubicBezTo>
                  <a:lnTo>
                    <a:pt x="243" y="108"/>
                  </a:lnTo>
                  <a:cubicBezTo>
                    <a:pt x="253" y="108"/>
                    <a:pt x="260" y="101"/>
                    <a:pt x="260" y="92"/>
                  </a:cubicBezTo>
                  <a:cubicBezTo>
                    <a:pt x="260" y="82"/>
                    <a:pt x="253" y="75"/>
                    <a:pt x="243" y="75"/>
                  </a:cubicBezTo>
                  <a:lnTo>
                    <a:pt x="108" y="75"/>
                  </a:lnTo>
                  <a:lnTo>
                    <a:pt x="108" y="34"/>
                  </a:lnTo>
                  <a:lnTo>
                    <a:pt x="1043" y="34"/>
                  </a:lnTo>
                  <a:lnTo>
                    <a:pt x="1043" y="75"/>
                  </a:lnTo>
                  <a:lnTo>
                    <a:pt x="311" y="75"/>
                  </a:lnTo>
                  <a:cubicBezTo>
                    <a:pt x="302" y="75"/>
                    <a:pt x="294" y="82"/>
                    <a:pt x="294" y="92"/>
                  </a:cubicBezTo>
                  <a:cubicBezTo>
                    <a:pt x="294" y="101"/>
                    <a:pt x="302" y="108"/>
                    <a:pt x="311" y="108"/>
                  </a:cubicBezTo>
                  <a:lnTo>
                    <a:pt x="1134" y="108"/>
                  </a:lnTo>
                  <a:cubicBezTo>
                    <a:pt x="1144" y="108"/>
                    <a:pt x="1151" y="101"/>
                    <a:pt x="1151" y="92"/>
                  </a:cubicBezTo>
                  <a:lnTo>
                    <a:pt x="1151" y="17"/>
                  </a:lnTo>
                  <a:cubicBezTo>
                    <a:pt x="1151" y="8"/>
                    <a:pt x="1144" y="0"/>
                    <a:pt x="113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7" name="Google Shape;997;p31"/>
            <p:cNvSpPr/>
            <p:nvPr/>
          </p:nvSpPr>
          <p:spPr>
            <a:xfrm>
              <a:off x="1096200" y="2849400"/>
              <a:ext cx="65880" cy="92520"/>
            </a:xfrm>
            <a:custGeom>
              <a:avLst/>
              <a:gdLst/>
              <a:ahLst/>
              <a:cxnLst/>
              <a:rect l="l" t="t" r="r" b="b"/>
              <a:pathLst>
                <a:path w="183" h="257" extrusionOk="0">
                  <a:moveTo>
                    <a:pt x="149" y="224"/>
                  </a:moveTo>
                  <a:lnTo>
                    <a:pt x="34" y="224"/>
                  </a:lnTo>
                  <a:lnTo>
                    <a:pt x="34" y="34"/>
                  </a:lnTo>
                  <a:lnTo>
                    <a:pt x="149" y="34"/>
                  </a:lnTo>
                  <a:lnTo>
                    <a:pt x="149" y="224"/>
                  </a:lnTo>
                  <a:moveTo>
                    <a:pt x="17" y="0"/>
                  </a:moveTo>
                  <a:cubicBezTo>
                    <a:pt x="7" y="0"/>
                    <a:pt x="0" y="8"/>
                    <a:pt x="0" y="17"/>
                  </a:cubicBezTo>
                  <a:lnTo>
                    <a:pt x="0" y="241"/>
                  </a:lnTo>
                  <a:cubicBezTo>
                    <a:pt x="0" y="250"/>
                    <a:pt x="7" y="257"/>
                    <a:pt x="17" y="257"/>
                  </a:cubicBezTo>
                  <a:lnTo>
                    <a:pt x="166" y="257"/>
                  </a:lnTo>
                  <a:cubicBezTo>
                    <a:pt x="175" y="257"/>
                    <a:pt x="183" y="250"/>
                    <a:pt x="183" y="241"/>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8" name="Google Shape;998;p31"/>
            <p:cNvSpPr/>
            <p:nvPr/>
          </p:nvSpPr>
          <p:spPr>
            <a:xfrm>
              <a:off x="1203480" y="2795760"/>
              <a:ext cx="65880" cy="146160"/>
            </a:xfrm>
            <a:custGeom>
              <a:avLst/>
              <a:gdLst/>
              <a:ahLst/>
              <a:cxnLst/>
              <a:rect l="l" t="t" r="r" b="b"/>
              <a:pathLst>
                <a:path w="183" h="406" extrusionOk="0">
                  <a:moveTo>
                    <a:pt x="149" y="373"/>
                  </a:moveTo>
                  <a:lnTo>
                    <a:pt x="34" y="373"/>
                  </a:lnTo>
                  <a:lnTo>
                    <a:pt x="34" y="34"/>
                  </a:lnTo>
                  <a:lnTo>
                    <a:pt x="149" y="34"/>
                  </a:lnTo>
                  <a:lnTo>
                    <a:pt x="149" y="373"/>
                  </a:lnTo>
                  <a:moveTo>
                    <a:pt x="17" y="0"/>
                  </a:moveTo>
                  <a:cubicBezTo>
                    <a:pt x="7" y="0"/>
                    <a:pt x="0" y="8"/>
                    <a:pt x="0" y="17"/>
                  </a:cubicBezTo>
                  <a:lnTo>
                    <a:pt x="0" y="390"/>
                  </a:lnTo>
                  <a:cubicBezTo>
                    <a:pt x="0" y="399"/>
                    <a:pt x="7" y="406"/>
                    <a:pt x="17" y="406"/>
                  </a:cubicBezTo>
                  <a:lnTo>
                    <a:pt x="166" y="406"/>
                  </a:lnTo>
                  <a:cubicBezTo>
                    <a:pt x="175" y="406"/>
                    <a:pt x="183" y="399"/>
                    <a:pt x="183" y="390"/>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9" name="Google Shape;999;p31"/>
            <p:cNvSpPr/>
            <p:nvPr/>
          </p:nvSpPr>
          <p:spPr>
            <a:xfrm>
              <a:off x="988920" y="2795760"/>
              <a:ext cx="65880" cy="146160"/>
            </a:xfrm>
            <a:custGeom>
              <a:avLst/>
              <a:gdLst/>
              <a:ahLst/>
              <a:cxnLst/>
              <a:rect l="l" t="t" r="r" b="b"/>
              <a:pathLst>
                <a:path w="183" h="406" extrusionOk="0">
                  <a:moveTo>
                    <a:pt x="34" y="34"/>
                  </a:moveTo>
                  <a:lnTo>
                    <a:pt x="149" y="34"/>
                  </a:lnTo>
                  <a:lnTo>
                    <a:pt x="149" y="373"/>
                  </a:lnTo>
                  <a:lnTo>
                    <a:pt x="34" y="373"/>
                  </a:lnTo>
                  <a:lnTo>
                    <a:pt x="34" y="34"/>
                  </a:lnTo>
                  <a:moveTo>
                    <a:pt x="17" y="406"/>
                  </a:moveTo>
                  <a:lnTo>
                    <a:pt x="166" y="406"/>
                  </a:lnTo>
                  <a:cubicBezTo>
                    <a:pt x="175" y="406"/>
                    <a:pt x="183" y="399"/>
                    <a:pt x="183" y="390"/>
                  </a:cubicBezTo>
                  <a:lnTo>
                    <a:pt x="183" y="17"/>
                  </a:lnTo>
                  <a:cubicBezTo>
                    <a:pt x="183" y="8"/>
                    <a:pt x="175" y="0"/>
                    <a:pt x="166" y="0"/>
                  </a:cubicBezTo>
                  <a:lnTo>
                    <a:pt x="17" y="0"/>
                  </a:lnTo>
                  <a:cubicBezTo>
                    <a:pt x="7" y="0"/>
                    <a:pt x="0" y="8"/>
                    <a:pt x="0" y="17"/>
                  </a:cubicBezTo>
                  <a:lnTo>
                    <a:pt x="0" y="390"/>
                  </a:lnTo>
                  <a:cubicBezTo>
                    <a:pt x="0" y="399"/>
                    <a:pt x="7" y="406"/>
                    <a:pt x="17" y="40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1000;p31"/>
            <p:cNvSpPr/>
            <p:nvPr/>
          </p:nvSpPr>
          <p:spPr>
            <a:xfrm>
              <a:off x="1310760" y="2742120"/>
              <a:ext cx="65880" cy="199800"/>
            </a:xfrm>
            <a:custGeom>
              <a:avLst/>
              <a:gdLst/>
              <a:ahLst/>
              <a:cxnLst/>
              <a:rect l="l" t="t" r="r" b="b"/>
              <a:pathLst>
                <a:path w="183" h="555" extrusionOk="0">
                  <a:moveTo>
                    <a:pt x="34" y="34"/>
                  </a:moveTo>
                  <a:lnTo>
                    <a:pt x="149" y="34"/>
                  </a:lnTo>
                  <a:lnTo>
                    <a:pt x="149" y="522"/>
                  </a:lnTo>
                  <a:lnTo>
                    <a:pt x="34" y="522"/>
                  </a:lnTo>
                  <a:lnTo>
                    <a:pt x="34" y="34"/>
                  </a:lnTo>
                  <a:moveTo>
                    <a:pt x="0" y="17"/>
                  </a:moveTo>
                  <a:lnTo>
                    <a:pt x="0" y="539"/>
                  </a:lnTo>
                  <a:cubicBezTo>
                    <a:pt x="0" y="548"/>
                    <a:pt x="8" y="555"/>
                    <a:pt x="17" y="555"/>
                  </a:cubicBezTo>
                  <a:lnTo>
                    <a:pt x="166" y="555"/>
                  </a:lnTo>
                  <a:cubicBezTo>
                    <a:pt x="175" y="555"/>
                    <a:pt x="183" y="548"/>
                    <a:pt x="183" y="539"/>
                  </a:cubicBezTo>
                  <a:lnTo>
                    <a:pt x="183" y="17"/>
                  </a:lnTo>
                  <a:cubicBezTo>
                    <a:pt x="183" y="8"/>
                    <a:pt x="175" y="0"/>
                    <a:pt x="166"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1001;p31"/>
            <p:cNvSpPr/>
            <p:nvPr/>
          </p:nvSpPr>
          <p:spPr>
            <a:xfrm>
              <a:off x="1002240" y="2661480"/>
              <a:ext cx="361080" cy="146520"/>
            </a:xfrm>
            <a:custGeom>
              <a:avLst/>
              <a:gdLst/>
              <a:ahLst/>
              <a:cxnLst/>
              <a:rect l="l" t="t" r="r" b="b"/>
              <a:pathLst>
                <a:path w="1003" h="407" extrusionOk="0">
                  <a:moveTo>
                    <a:pt x="54" y="183"/>
                  </a:moveTo>
                  <a:cubicBezTo>
                    <a:pt x="65" y="183"/>
                    <a:pt x="75" y="192"/>
                    <a:pt x="75" y="204"/>
                  </a:cubicBezTo>
                  <a:cubicBezTo>
                    <a:pt x="75" y="215"/>
                    <a:pt x="65" y="224"/>
                    <a:pt x="54" y="224"/>
                  </a:cubicBezTo>
                  <a:cubicBezTo>
                    <a:pt x="43" y="224"/>
                    <a:pt x="34" y="215"/>
                    <a:pt x="34" y="204"/>
                  </a:cubicBezTo>
                  <a:cubicBezTo>
                    <a:pt x="34" y="192"/>
                    <a:pt x="43" y="183"/>
                    <a:pt x="54" y="183"/>
                  </a:cubicBezTo>
                  <a:moveTo>
                    <a:pt x="352" y="332"/>
                  </a:moveTo>
                  <a:cubicBezTo>
                    <a:pt x="363" y="332"/>
                    <a:pt x="373" y="341"/>
                    <a:pt x="373" y="353"/>
                  </a:cubicBezTo>
                  <a:cubicBezTo>
                    <a:pt x="373" y="364"/>
                    <a:pt x="363" y="373"/>
                    <a:pt x="352" y="373"/>
                  </a:cubicBezTo>
                  <a:cubicBezTo>
                    <a:pt x="341" y="373"/>
                    <a:pt x="332" y="364"/>
                    <a:pt x="332" y="353"/>
                  </a:cubicBezTo>
                  <a:cubicBezTo>
                    <a:pt x="332" y="341"/>
                    <a:pt x="341" y="332"/>
                    <a:pt x="352" y="332"/>
                  </a:cubicBezTo>
                  <a:moveTo>
                    <a:pt x="650" y="183"/>
                  </a:moveTo>
                  <a:cubicBezTo>
                    <a:pt x="662" y="183"/>
                    <a:pt x="671" y="192"/>
                    <a:pt x="671" y="204"/>
                  </a:cubicBezTo>
                  <a:cubicBezTo>
                    <a:pt x="671" y="215"/>
                    <a:pt x="662" y="224"/>
                    <a:pt x="650" y="224"/>
                  </a:cubicBezTo>
                  <a:cubicBezTo>
                    <a:pt x="639" y="224"/>
                    <a:pt x="630" y="215"/>
                    <a:pt x="630" y="204"/>
                  </a:cubicBezTo>
                  <a:cubicBezTo>
                    <a:pt x="630" y="192"/>
                    <a:pt x="639" y="183"/>
                    <a:pt x="650" y="183"/>
                  </a:cubicBezTo>
                  <a:moveTo>
                    <a:pt x="948" y="34"/>
                  </a:moveTo>
                  <a:cubicBezTo>
                    <a:pt x="960" y="34"/>
                    <a:pt x="969" y="43"/>
                    <a:pt x="969" y="55"/>
                  </a:cubicBezTo>
                  <a:cubicBezTo>
                    <a:pt x="969" y="66"/>
                    <a:pt x="960" y="75"/>
                    <a:pt x="948" y="75"/>
                  </a:cubicBezTo>
                  <a:cubicBezTo>
                    <a:pt x="937" y="75"/>
                    <a:pt x="928" y="66"/>
                    <a:pt x="928" y="55"/>
                  </a:cubicBezTo>
                  <a:cubicBezTo>
                    <a:pt x="928" y="43"/>
                    <a:pt x="937" y="34"/>
                    <a:pt x="948" y="34"/>
                  </a:cubicBezTo>
                  <a:moveTo>
                    <a:pt x="54" y="258"/>
                  </a:moveTo>
                  <a:cubicBezTo>
                    <a:pt x="69" y="258"/>
                    <a:pt x="83" y="252"/>
                    <a:pt x="93" y="242"/>
                  </a:cubicBezTo>
                  <a:lnTo>
                    <a:pt x="299" y="345"/>
                  </a:lnTo>
                  <a:cubicBezTo>
                    <a:pt x="298" y="347"/>
                    <a:pt x="298" y="350"/>
                    <a:pt x="298" y="353"/>
                  </a:cubicBezTo>
                  <a:cubicBezTo>
                    <a:pt x="298" y="383"/>
                    <a:pt x="322" y="407"/>
                    <a:pt x="352" y="407"/>
                  </a:cubicBezTo>
                  <a:cubicBezTo>
                    <a:pt x="382" y="407"/>
                    <a:pt x="406" y="383"/>
                    <a:pt x="406" y="353"/>
                  </a:cubicBezTo>
                  <a:cubicBezTo>
                    <a:pt x="406" y="347"/>
                    <a:pt x="406" y="342"/>
                    <a:pt x="404" y="337"/>
                  </a:cubicBezTo>
                  <a:lnTo>
                    <a:pt x="618" y="247"/>
                  </a:lnTo>
                  <a:cubicBezTo>
                    <a:pt x="627" y="254"/>
                    <a:pt x="638" y="258"/>
                    <a:pt x="650" y="258"/>
                  </a:cubicBezTo>
                  <a:cubicBezTo>
                    <a:pt x="680" y="258"/>
                    <a:pt x="704" y="233"/>
                    <a:pt x="704" y="204"/>
                  </a:cubicBezTo>
                  <a:cubicBezTo>
                    <a:pt x="704" y="203"/>
                    <a:pt x="704" y="202"/>
                    <a:pt x="704" y="201"/>
                  </a:cubicBezTo>
                  <a:lnTo>
                    <a:pt x="907" y="89"/>
                  </a:lnTo>
                  <a:cubicBezTo>
                    <a:pt x="917" y="101"/>
                    <a:pt x="932" y="109"/>
                    <a:pt x="948" y="109"/>
                  </a:cubicBezTo>
                  <a:cubicBezTo>
                    <a:pt x="978" y="109"/>
                    <a:pt x="1003" y="84"/>
                    <a:pt x="1003" y="55"/>
                  </a:cubicBezTo>
                  <a:cubicBezTo>
                    <a:pt x="1003" y="25"/>
                    <a:pt x="978" y="0"/>
                    <a:pt x="948" y="0"/>
                  </a:cubicBezTo>
                  <a:cubicBezTo>
                    <a:pt x="919" y="0"/>
                    <a:pt x="894" y="25"/>
                    <a:pt x="894" y="55"/>
                  </a:cubicBezTo>
                  <a:cubicBezTo>
                    <a:pt x="894" y="56"/>
                    <a:pt x="894" y="56"/>
                    <a:pt x="894" y="57"/>
                  </a:cubicBezTo>
                  <a:lnTo>
                    <a:pt x="692" y="169"/>
                  </a:lnTo>
                  <a:cubicBezTo>
                    <a:pt x="682" y="157"/>
                    <a:pt x="667" y="150"/>
                    <a:pt x="650" y="150"/>
                  </a:cubicBezTo>
                  <a:cubicBezTo>
                    <a:pt x="620" y="150"/>
                    <a:pt x="596" y="174"/>
                    <a:pt x="596" y="204"/>
                  </a:cubicBezTo>
                  <a:cubicBezTo>
                    <a:pt x="596" y="209"/>
                    <a:pt x="597" y="214"/>
                    <a:pt x="598" y="219"/>
                  </a:cubicBezTo>
                  <a:lnTo>
                    <a:pt x="384" y="309"/>
                  </a:lnTo>
                  <a:cubicBezTo>
                    <a:pt x="375" y="302"/>
                    <a:pt x="364" y="299"/>
                    <a:pt x="352" y="299"/>
                  </a:cubicBezTo>
                  <a:cubicBezTo>
                    <a:pt x="337" y="299"/>
                    <a:pt x="324" y="305"/>
                    <a:pt x="314" y="315"/>
                  </a:cubicBezTo>
                  <a:lnTo>
                    <a:pt x="108" y="212"/>
                  </a:lnTo>
                  <a:cubicBezTo>
                    <a:pt x="108" y="209"/>
                    <a:pt x="108" y="206"/>
                    <a:pt x="108" y="204"/>
                  </a:cubicBezTo>
                  <a:cubicBezTo>
                    <a:pt x="108" y="174"/>
                    <a:pt x="84" y="150"/>
                    <a:pt x="54" y="150"/>
                  </a:cubicBezTo>
                  <a:cubicBezTo>
                    <a:pt x="24" y="150"/>
                    <a:pt x="0" y="174"/>
                    <a:pt x="0" y="204"/>
                  </a:cubicBezTo>
                  <a:cubicBezTo>
                    <a:pt x="0" y="233"/>
                    <a:pt x="24" y="258"/>
                    <a:pt x="54" y="2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1002;p31"/>
          <p:cNvGrpSpPr/>
          <p:nvPr/>
        </p:nvGrpSpPr>
        <p:grpSpPr>
          <a:xfrm rot="899858">
            <a:off x="4214975" y="4207883"/>
            <a:ext cx="613580" cy="1034852"/>
            <a:chOff x="6814440" y="1026720"/>
            <a:chExt cx="1223280" cy="2063160"/>
          </a:xfrm>
        </p:grpSpPr>
        <p:sp>
          <p:nvSpPr>
            <p:cNvPr id="1003" name="Google Shape;1003;p31"/>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1004;p31"/>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5" name="Google Shape;1005;p31"/>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6" name="Google Shape;1006;p31"/>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7" name="Google Shape;1007;p31"/>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8" name="Google Shape;1008;p31"/>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9" name="Google Shape;1009;p31"/>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810"/>
        <p:cNvGrpSpPr/>
        <p:nvPr/>
      </p:nvGrpSpPr>
      <p:grpSpPr>
        <a:xfrm>
          <a:off x="0" y="0"/>
          <a:ext cx="0" cy="0"/>
          <a:chOff x="0" y="0"/>
          <a:chExt cx="0" cy="0"/>
        </a:xfrm>
      </p:grpSpPr>
      <p:sp>
        <p:nvSpPr>
          <p:cNvPr id="811" name="Google Shape;811;p25"/>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graphicFrame>
        <p:nvGraphicFramePr>
          <p:cNvPr id="812" name="Google Shape;812;p25"/>
          <p:cNvGraphicFramePr/>
          <p:nvPr/>
        </p:nvGraphicFramePr>
        <p:xfrm>
          <a:off x="896400" y="2033129"/>
          <a:ext cx="7351200" cy="2075700"/>
        </p:xfrm>
        <a:graphic>
          <a:graphicData uri="http://schemas.openxmlformats.org/drawingml/2006/table">
            <a:tbl>
              <a:tblPr>
                <a:noFill/>
                <a:tableStyleId>{4B53FD87-8841-4165-8E13-22228FED595F}</a:tableStyleId>
              </a:tblPr>
              <a:tblGrid>
                <a:gridCol w="2282700">
                  <a:extLst>
                    <a:ext uri="{9D8B030D-6E8A-4147-A177-3AD203B41FA5}">
                      <a16:colId xmlns:a16="http://schemas.microsoft.com/office/drawing/2014/main" val="20000"/>
                    </a:ext>
                  </a:extLst>
                </a:gridCol>
                <a:gridCol w="5068500">
                  <a:extLst>
                    <a:ext uri="{9D8B030D-6E8A-4147-A177-3AD203B41FA5}">
                      <a16:colId xmlns:a16="http://schemas.microsoft.com/office/drawing/2014/main" val="20001"/>
                    </a:ext>
                  </a:extLst>
                </a:gridCol>
              </a:tblGrid>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Lato"/>
                          <a:ea typeface="Lato"/>
                          <a:cs typeface="Lato"/>
                          <a:sym typeface="Lato"/>
                        </a:rPr>
                        <a:t> and </a:t>
                      </a:r>
                      <a:r>
                        <a:rPr lang="en" sz="1000" b="1" u="sng">
                          <a:solidFill>
                            <a:schemeClr val="dk1"/>
                          </a:solidFill>
                          <a:latin typeface="Lato"/>
                          <a:ea typeface="Lato"/>
                          <a:cs typeface="Lato"/>
                          <a:sym typeface="Lato"/>
                          <a:hlinkClick r:id="rId5" action="ppaction://hlinksldjump">
                            <a:extLst>
                              <a:ext uri="{A12FA001-AC4F-418D-AE19-62706E023703}">
                                <ahyp:hlinkClr xmlns:ahyp="http://schemas.microsoft.com/office/drawing/2018/hyperlinkcolor" val="tx"/>
                              </a:ext>
                            </a:extLst>
                          </a:hlinkClick>
                        </a:rPr>
                        <a:t>alternative</a:t>
                      </a:r>
                      <a:r>
                        <a:rPr lang="en" sz="1000" b="1" u="sng">
                          <a:solidFill>
                            <a:schemeClr val="dk1"/>
                          </a:solidFill>
                          <a:latin typeface="Lato"/>
                          <a:ea typeface="Lato"/>
                          <a:cs typeface="Lato"/>
                          <a:sym typeface="Lato"/>
                          <a:hlinkClick r:id="rId5" action="ppaction://hlinksldjump">
                            <a:extLst>
                              <a:ext uri="{A12FA001-AC4F-418D-AE19-62706E023703}">
                                <ahyp:hlinkClr xmlns:ahyp="http://schemas.microsoft.com/office/drawing/2018/hyperlinkcolor" val="tx"/>
                              </a:ext>
                            </a:extLst>
                          </a:hlinkClick>
                        </a:rPr>
                        <a:t> resources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marR="0" lvl="0" indent="0" algn="l" rtl="0">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2"/>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r h="345950">
                <a:tc>
                  <a:txBody>
                    <a:bodyPr/>
                    <a:lstStyle/>
                    <a:p>
                      <a:pPr marL="0" lvl="0" indent="0" algn="l" rtl="0">
                        <a:spcBef>
                          <a:spcPts val="0"/>
                        </a:spcBef>
                        <a:spcAft>
                          <a:spcPts val="0"/>
                        </a:spcAft>
                        <a:buNone/>
                      </a:pPr>
                      <a:r>
                        <a:rPr lang="en" sz="1000" b="1" u="sng">
                          <a:solidFill>
                            <a:schemeClr val="dk1"/>
                          </a:solidFill>
                          <a:latin typeface="Lato"/>
                          <a:ea typeface="Lato"/>
                          <a:cs typeface="Lato"/>
                          <a:sym typeface="Lato"/>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Lato"/>
                          <a:ea typeface="Lato"/>
                          <a:cs typeface="Lato"/>
                          <a:sym typeface="Lato"/>
                        </a:rPr>
                        <a:t> and </a:t>
                      </a:r>
                      <a:r>
                        <a:rPr lang="en" sz="1000" b="1" u="sng">
                          <a:solidFill>
                            <a:schemeClr val="dk1"/>
                          </a:solidFill>
                          <a:latin typeface="Lato"/>
                          <a:ea typeface="Lato"/>
                          <a:cs typeface="Lato"/>
                          <a:sym typeface="Lato"/>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4"/>
                  </a:ext>
                </a:extLst>
              </a:tr>
              <a:tr h="345950">
                <a:tc>
                  <a:txBody>
                    <a:bodyPr/>
                    <a:lstStyle/>
                    <a:p>
                      <a:pPr marL="0" lvl="0" indent="0" algn="l" rtl="0">
                        <a:spcBef>
                          <a:spcPts val="0"/>
                        </a:spcBef>
                        <a:spcAft>
                          <a:spcPts val="0"/>
                        </a:spcAft>
                        <a:buNone/>
                      </a:pPr>
                      <a:r>
                        <a:rPr lang="en" sz="1000" b="1">
                          <a:solidFill>
                            <a:schemeClr val="dk1"/>
                          </a:solidFill>
                          <a:latin typeface="Lato"/>
                          <a:ea typeface="Lato"/>
                          <a:cs typeface="Lato"/>
                          <a:sym typeface="Lato"/>
                        </a:rPr>
                        <a:t>Editable presentation theme </a:t>
                      </a:r>
                      <a:endParaRPr sz="1000" b="1">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lang="en" sz="1000" b="1" u="sng">
                          <a:solidFill>
                            <a:schemeClr val="dk1"/>
                          </a:solidFill>
                          <a:latin typeface="Lato"/>
                          <a:ea typeface="Lato"/>
                          <a:cs typeface="Lato"/>
                          <a:sym typeface="Lato"/>
                          <a:hlinkClick r:id="rId9">
                            <a:extLst>
                              <a:ext uri="{A12FA001-AC4F-418D-AE19-62706E023703}">
                                <ahyp:hlinkClr xmlns:ahyp="http://schemas.microsoft.com/office/drawing/2018/hyperlinkcolor" val="tx"/>
                              </a:ext>
                            </a:extLst>
                          </a:hlinkClick>
                        </a:rPr>
                        <a:t>here</a:t>
                      </a:r>
                      <a:endParaRPr sz="1000">
                        <a:solidFill>
                          <a:schemeClr val="dk1"/>
                        </a:solidFill>
                        <a:latin typeface="Lato"/>
                        <a:ea typeface="Lato"/>
                        <a:cs typeface="Lato"/>
                        <a:sym typeface="Lato"/>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5"/>
                  </a:ext>
                </a:extLst>
              </a:tr>
            </a:tbl>
          </a:graphicData>
        </a:graphic>
      </p:graphicFrame>
      <p:sp>
        <p:nvSpPr>
          <p:cNvPr id="813" name="Google Shape;813;p25"/>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You can delete this slide when you’re done editing the presentation</a:t>
            </a:r>
            <a:endParaRPr sz="1200">
              <a:solidFill>
                <a:schemeClr val="dk1"/>
              </a:solidFill>
              <a:latin typeface="Lato"/>
              <a:ea typeface="Lato"/>
              <a:cs typeface="Lato"/>
              <a:sym typeface="Lato"/>
            </a:endParaRPr>
          </a:p>
        </p:txBody>
      </p:sp>
      <p:sp>
        <p:nvSpPr>
          <p:cNvPr id="814" name="Google Shape;814;p25"/>
          <p:cNvSpPr txBox="1"/>
          <p:nvPr/>
        </p:nvSpPr>
        <p:spPr>
          <a:xfrm>
            <a:off x="1249200" y="4190775"/>
            <a:ext cx="2114100" cy="41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Lato"/>
                <a:ea typeface="Lato"/>
                <a:cs typeface="Lato"/>
                <a:sym typeface="Lato"/>
              </a:rPr>
              <a:t>For more info:</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1">
                  <a:extLst>
                    <a:ext uri="{A12FA001-AC4F-418D-AE19-62706E023703}">
                      <ahyp:hlinkClr xmlns:ahyp="http://schemas.microsoft.com/office/drawing/2018/hyperlinkcolor" val="tx"/>
                    </a:ext>
                  </a:extLst>
                </a:hlinkClick>
              </a:rPr>
              <a:t>BLOG</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2">
                  <a:extLst>
                    <a:ext uri="{A12FA001-AC4F-418D-AE19-62706E023703}">
                      <ahyp:hlinkClr xmlns:ahyp="http://schemas.microsoft.com/office/drawing/2018/hyperlinkcolor" val="tx"/>
                    </a:ext>
                  </a:extLst>
                </a:hlinkClick>
              </a:rPr>
              <a:t>FAQs</a:t>
            </a:r>
            <a:endParaRPr sz="1000" b="1" u="sng">
              <a:solidFill>
                <a:schemeClr val="dk1"/>
              </a:solidFill>
              <a:latin typeface="Lato"/>
              <a:ea typeface="Lato"/>
              <a:cs typeface="Lato"/>
              <a:sym typeface="Lato"/>
            </a:endParaRPr>
          </a:p>
        </p:txBody>
      </p:sp>
      <p:sp>
        <p:nvSpPr>
          <p:cNvPr id="815" name="Google Shape;815;p25"/>
          <p:cNvSpPr txBox="1"/>
          <p:nvPr/>
        </p:nvSpPr>
        <p:spPr>
          <a:xfrm>
            <a:off x="4493902" y="4190775"/>
            <a:ext cx="3492600" cy="41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Lato"/>
                <a:ea typeface="Lato"/>
                <a:cs typeface="Lato"/>
                <a:sym typeface="Lato"/>
              </a:rPr>
              <a:t>You can visit our sister projects:</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6">
                  <a:extLst>
                    <a:ext uri="{A12FA001-AC4F-418D-AE19-62706E023703}">
                      <ahyp:hlinkClr xmlns:ahyp="http://schemas.microsoft.com/office/drawing/2018/hyperlinkcolor" val="tx"/>
                    </a:ext>
                  </a:extLst>
                </a:hlinkClick>
              </a:rPr>
              <a:t>WEPIK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7">
                  <a:extLst>
                    <a:ext uri="{A12FA001-AC4F-418D-AE19-62706E023703}">
                      <ahyp:hlinkClr xmlns:ahyp="http://schemas.microsoft.com/office/drawing/2018/hyperlinkcolor" val="tx"/>
                    </a:ext>
                  </a:extLst>
                </a:hlinkClick>
              </a:rPr>
              <a:t>VIDEVO</a:t>
            </a:r>
            <a:endParaRPr sz="1000" b="1">
              <a:solidFill>
                <a:schemeClr val="dk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013"/>
        <p:cNvGrpSpPr/>
        <p:nvPr/>
      </p:nvGrpSpPr>
      <p:grpSpPr>
        <a:xfrm>
          <a:off x="0" y="0"/>
          <a:ext cx="0" cy="0"/>
          <a:chOff x="0" y="0"/>
          <a:chExt cx="0" cy="0"/>
        </a:xfrm>
      </p:grpSpPr>
      <p:sp>
        <p:nvSpPr>
          <p:cNvPr id="1014" name="Google Shape;1014;p32"/>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Experiment: step by step</a:t>
            </a:r>
            <a:endParaRPr/>
          </a:p>
        </p:txBody>
      </p:sp>
      <p:graphicFrame>
        <p:nvGraphicFramePr>
          <p:cNvPr id="1015" name="Google Shape;1015;p32"/>
          <p:cNvGraphicFramePr/>
          <p:nvPr/>
        </p:nvGraphicFramePr>
        <p:xfrm>
          <a:off x="896750" y="1922022"/>
          <a:ext cx="2706650" cy="2681975"/>
        </p:xfrm>
        <a:graphic>
          <a:graphicData uri="http://schemas.openxmlformats.org/drawingml/2006/table">
            <a:tbl>
              <a:tblPr>
                <a:noFill/>
                <a:tableStyleId>{4B53FD87-8841-4165-8E13-22228FED595F}</a:tableStyleId>
              </a:tblPr>
              <a:tblGrid>
                <a:gridCol w="2706650">
                  <a:extLst>
                    <a:ext uri="{9D8B030D-6E8A-4147-A177-3AD203B41FA5}">
                      <a16:colId xmlns:a16="http://schemas.microsoft.com/office/drawing/2014/main" val="20000"/>
                    </a:ext>
                  </a:extLst>
                </a:gridCol>
              </a:tblGrid>
              <a:tr h="426675">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Materials</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396200">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Objects in class</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426675">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Procedure</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609550">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Count the objects in class and color each corresponding square</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r h="426675">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Time</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396200">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30 minutes</a:t>
                      </a:r>
                      <a:endParaRPr sz="1600" b="1">
                        <a:solidFill>
                          <a:schemeClr val="dk1"/>
                        </a:solidFill>
                        <a:latin typeface="Days One"/>
                        <a:ea typeface="Days One"/>
                        <a:cs typeface="Days One"/>
                        <a:sym typeface="Days One"/>
                      </a:endParaRPr>
                    </a:p>
                  </a:txBody>
                  <a:tcPr marL="64000" marR="64000" marT="64000" marB="64000">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5"/>
                  </a:ext>
                </a:extLst>
              </a:tr>
            </a:tbl>
          </a:graphicData>
        </a:graphic>
      </p:graphicFrame>
      <p:grpSp>
        <p:nvGrpSpPr>
          <p:cNvPr id="1016" name="Google Shape;1016;p32"/>
          <p:cNvGrpSpPr/>
          <p:nvPr/>
        </p:nvGrpSpPr>
        <p:grpSpPr>
          <a:xfrm>
            <a:off x="4328875" y="1945825"/>
            <a:ext cx="3921600" cy="1928700"/>
            <a:chOff x="4328875" y="1818300"/>
            <a:chExt cx="3921600" cy="1928700"/>
          </a:xfrm>
        </p:grpSpPr>
        <p:cxnSp>
          <p:nvCxnSpPr>
            <p:cNvPr id="1017" name="Google Shape;1017;p32"/>
            <p:cNvCxnSpPr/>
            <p:nvPr/>
          </p:nvCxnSpPr>
          <p:spPr>
            <a:xfrm>
              <a:off x="4328875" y="1818300"/>
              <a:ext cx="0" cy="1928700"/>
            </a:xfrm>
            <a:prstGeom prst="straightConnector1">
              <a:avLst/>
            </a:prstGeom>
            <a:noFill/>
            <a:ln w="19050" cap="flat" cmpd="sng">
              <a:solidFill>
                <a:schemeClr val="dk1"/>
              </a:solidFill>
              <a:prstDash val="solid"/>
              <a:round/>
              <a:headEnd type="none" w="med" len="med"/>
              <a:tailEnd type="none" w="med" len="med"/>
            </a:ln>
          </p:spPr>
        </p:cxnSp>
        <p:cxnSp>
          <p:nvCxnSpPr>
            <p:cNvPr id="1018" name="Google Shape;1018;p32"/>
            <p:cNvCxnSpPr/>
            <p:nvPr/>
          </p:nvCxnSpPr>
          <p:spPr>
            <a:xfrm>
              <a:off x="4328875" y="3746900"/>
              <a:ext cx="3921600" cy="0"/>
            </a:xfrm>
            <a:prstGeom prst="straightConnector1">
              <a:avLst/>
            </a:prstGeom>
            <a:noFill/>
            <a:ln w="19050" cap="flat" cmpd="sng">
              <a:solidFill>
                <a:schemeClr val="dk1"/>
              </a:solidFill>
              <a:prstDash val="solid"/>
              <a:round/>
              <a:headEnd type="none" w="med" len="med"/>
              <a:tailEnd type="none" w="med" len="med"/>
            </a:ln>
          </p:spPr>
        </p:cxnSp>
      </p:grpSp>
      <p:sp>
        <p:nvSpPr>
          <p:cNvPr id="1019" name="Google Shape;1019;p32"/>
          <p:cNvSpPr txBox="1"/>
          <p:nvPr/>
        </p:nvSpPr>
        <p:spPr>
          <a:xfrm>
            <a:off x="3893150" y="3476567"/>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p:txBody>
      </p:sp>
      <p:sp>
        <p:nvSpPr>
          <p:cNvPr id="1020" name="Google Shape;1020;p32"/>
          <p:cNvSpPr txBox="1"/>
          <p:nvPr/>
        </p:nvSpPr>
        <p:spPr>
          <a:xfrm>
            <a:off x="3893150" y="3092108"/>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p:txBody>
      </p:sp>
      <p:sp>
        <p:nvSpPr>
          <p:cNvPr id="1021" name="Google Shape;1021;p32"/>
          <p:cNvSpPr txBox="1"/>
          <p:nvPr/>
        </p:nvSpPr>
        <p:spPr>
          <a:xfrm>
            <a:off x="3893150" y="2707650"/>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p:txBody>
      </p:sp>
      <p:sp>
        <p:nvSpPr>
          <p:cNvPr id="1022" name="Google Shape;1022;p32"/>
          <p:cNvSpPr txBox="1"/>
          <p:nvPr/>
        </p:nvSpPr>
        <p:spPr>
          <a:xfrm>
            <a:off x="3893150" y="2323191"/>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1023" name="Google Shape;1023;p32"/>
          <p:cNvSpPr txBox="1"/>
          <p:nvPr/>
        </p:nvSpPr>
        <p:spPr>
          <a:xfrm>
            <a:off x="3893150" y="1938733"/>
            <a:ext cx="350700"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5</a:t>
            </a:r>
            <a:endParaRPr>
              <a:solidFill>
                <a:schemeClr val="dk1"/>
              </a:solidFill>
              <a:latin typeface="Lato"/>
              <a:ea typeface="Lato"/>
              <a:cs typeface="Lato"/>
              <a:sym typeface="Lato"/>
            </a:endParaRPr>
          </a:p>
        </p:txBody>
      </p:sp>
      <p:sp>
        <p:nvSpPr>
          <p:cNvPr id="1024" name="Google Shape;1024;p32"/>
          <p:cNvSpPr/>
          <p:nvPr/>
        </p:nvSpPr>
        <p:spPr>
          <a:xfrm>
            <a:off x="4448375"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5" name="Google Shape;1025;p32"/>
          <p:cNvSpPr/>
          <p:nvPr/>
        </p:nvSpPr>
        <p:spPr>
          <a:xfrm>
            <a:off x="5275244"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6" name="Google Shape;1026;p32"/>
          <p:cNvSpPr/>
          <p:nvPr/>
        </p:nvSpPr>
        <p:spPr>
          <a:xfrm>
            <a:off x="6102113"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7" name="Google Shape;1027;p32"/>
          <p:cNvSpPr/>
          <p:nvPr/>
        </p:nvSpPr>
        <p:spPr>
          <a:xfrm>
            <a:off x="7755850"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28" name="Google Shape;1028;p32"/>
          <p:cNvGrpSpPr/>
          <p:nvPr/>
        </p:nvGrpSpPr>
        <p:grpSpPr>
          <a:xfrm>
            <a:off x="5254448" y="4055341"/>
            <a:ext cx="548623" cy="548642"/>
            <a:chOff x="2633404" y="2896764"/>
            <a:chExt cx="368798" cy="365420"/>
          </a:xfrm>
        </p:grpSpPr>
        <p:sp>
          <p:nvSpPr>
            <p:cNvPr id="1029" name="Google Shape;1029;p32"/>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2"/>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2"/>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2"/>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32"/>
          <p:cNvGrpSpPr/>
          <p:nvPr/>
        </p:nvGrpSpPr>
        <p:grpSpPr>
          <a:xfrm>
            <a:off x="4420360" y="4091925"/>
            <a:ext cx="548629" cy="475474"/>
            <a:chOff x="2137005" y="1523256"/>
            <a:chExt cx="415817" cy="355734"/>
          </a:xfrm>
        </p:grpSpPr>
        <p:sp>
          <p:nvSpPr>
            <p:cNvPr id="1036" name="Google Shape;1036;p32"/>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2"/>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2"/>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2"/>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2"/>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2"/>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32"/>
          <p:cNvGrpSpPr/>
          <p:nvPr/>
        </p:nvGrpSpPr>
        <p:grpSpPr>
          <a:xfrm>
            <a:off x="6922626" y="4055349"/>
            <a:ext cx="548622" cy="548627"/>
            <a:chOff x="3951620" y="2906032"/>
            <a:chExt cx="370290" cy="366729"/>
          </a:xfrm>
        </p:grpSpPr>
        <p:sp>
          <p:nvSpPr>
            <p:cNvPr id="1043" name="Google Shape;1043;p32"/>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2"/>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 name="Google Shape;1045;p32"/>
          <p:cNvSpPr/>
          <p:nvPr/>
        </p:nvSpPr>
        <p:spPr>
          <a:xfrm>
            <a:off x="6928981" y="3476575"/>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32"/>
          <p:cNvSpPr/>
          <p:nvPr/>
        </p:nvSpPr>
        <p:spPr>
          <a:xfrm>
            <a:off x="4448375"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32"/>
          <p:cNvSpPr/>
          <p:nvPr/>
        </p:nvSpPr>
        <p:spPr>
          <a:xfrm>
            <a:off x="5275244"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8" name="Google Shape;1048;p32"/>
          <p:cNvSpPr/>
          <p:nvPr/>
        </p:nvSpPr>
        <p:spPr>
          <a:xfrm>
            <a:off x="6102113"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9" name="Google Shape;1049;p32"/>
          <p:cNvSpPr/>
          <p:nvPr/>
        </p:nvSpPr>
        <p:spPr>
          <a:xfrm>
            <a:off x="7755850"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0" name="Google Shape;1050;p32"/>
          <p:cNvSpPr/>
          <p:nvPr/>
        </p:nvSpPr>
        <p:spPr>
          <a:xfrm>
            <a:off x="6928981" y="309211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1" name="Google Shape;1051;p32"/>
          <p:cNvSpPr/>
          <p:nvPr/>
        </p:nvSpPr>
        <p:spPr>
          <a:xfrm>
            <a:off x="4448375"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2" name="Google Shape;1052;p32"/>
          <p:cNvSpPr/>
          <p:nvPr/>
        </p:nvSpPr>
        <p:spPr>
          <a:xfrm>
            <a:off x="5275244"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32"/>
          <p:cNvSpPr/>
          <p:nvPr/>
        </p:nvSpPr>
        <p:spPr>
          <a:xfrm>
            <a:off x="6102113"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4" name="Google Shape;1054;p32"/>
          <p:cNvSpPr/>
          <p:nvPr/>
        </p:nvSpPr>
        <p:spPr>
          <a:xfrm>
            <a:off x="7755850"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32"/>
          <p:cNvSpPr/>
          <p:nvPr/>
        </p:nvSpPr>
        <p:spPr>
          <a:xfrm>
            <a:off x="6928981" y="2707654"/>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32"/>
          <p:cNvSpPr/>
          <p:nvPr/>
        </p:nvSpPr>
        <p:spPr>
          <a:xfrm>
            <a:off x="4448375"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7" name="Google Shape;1057;p32"/>
          <p:cNvSpPr/>
          <p:nvPr/>
        </p:nvSpPr>
        <p:spPr>
          <a:xfrm>
            <a:off x="5275244"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8" name="Google Shape;1058;p32"/>
          <p:cNvSpPr/>
          <p:nvPr/>
        </p:nvSpPr>
        <p:spPr>
          <a:xfrm>
            <a:off x="6102113"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9" name="Google Shape;1059;p32"/>
          <p:cNvSpPr/>
          <p:nvPr/>
        </p:nvSpPr>
        <p:spPr>
          <a:xfrm>
            <a:off x="7755850"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0" name="Google Shape;1060;p32"/>
          <p:cNvSpPr/>
          <p:nvPr/>
        </p:nvSpPr>
        <p:spPr>
          <a:xfrm>
            <a:off x="6928981" y="232319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1" name="Google Shape;1061;p32"/>
          <p:cNvSpPr/>
          <p:nvPr/>
        </p:nvSpPr>
        <p:spPr>
          <a:xfrm>
            <a:off x="4448375"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2" name="Google Shape;1062;p32"/>
          <p:cNvSpPr/>
          <p:nvPr/>
        </p:nvSpPr>
        <p:spPr>
          <a:xfrm>
            <a:off x="5275244"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3" name="Google Shape;1063;p32"/>
          <p:cNvSpPr/>
          <p:nvPr/>
        </p:nvSpPr>
        <p:spPr>
          <a:xfrm>
            <a:off x="6102113"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4" name="Google Shape;1064;p32"/>
          <p:cNvSpPr/>
          <p:nvPr/>
        </p:nvSpPr>
        <p:spPr>
          <a:xfrm>
            <a:off x="7755850"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5" name="Google Shape;1065;p32"/>
          <p:cNvSpPr/>
          <p:nvPr/>
        </p:nvSpPr>
        <p:spPr>
          <a:xfrm>
            <a:off x="6928981" y="1938733"/>
            <a:ext cx="492600" cy="24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66" name="Google Shape;1066;p32"/>
          <p:cNvGrpSpPr/>
          <p:nvPr/>
        </p:nvGrpSpPr>
        <p:grpSpPr>
          <a:xfrm>
            <a:off x="6088530" y="4104114"/>
            <a:ext cx="548637" cy="451096"/>
            <a:chOff x="6088530" y="3900389"/>
            <a:chExt cx="548637" cy="451096"/>
          </a:xfrm>
        </p:grpSpPr>
        <p:sp>
          <p:nvSpPr>
            <p:cNvPr id="1067" name="Google Shape;1067;p32"/>
            <p:cNvSpPr/>
            <p:nvPr/>
          </p:nvSpPr>
          <p:spPr>
            <a:xfrm>
              <a:off x="6096732" y="3946265"/>
              <a:ext cx="532373" cy="357003"/>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2"/>
            <p:cNvSpPr/>
            <p:nvPr/>
          </p:nvSpPr>
          <p:spPr>
            <a:xfrm>
              <a:off x="6151072" y="3908466"/>
              <a:ext cx="423379" cy="362388"/>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2"/>
            <p:cNvSpPr/>
            <p:nvPr/>
          </p:nvSpPr>
          <p:spPr>
            <a:xfrm>
              <a:off x="6362639" y="4257217"/>
              <a:ext cx="37099" cy="83394"/>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2"/>
            <p:cNvSpPr/>
            <p:nvPr/>
          </p:nvSpPr>
          <p:spPr>
            <a:xfrm>
              <a:off x="6088530" y="3900389"/>
              <a:ext cx="548637" cy="451096"/>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32"/>
          <p:cNvGrpSpPr/>
          <p:nvPr/>
        </p:nvGrpSpPr>
        <p:grpSpPr>
          <a:xfrm>
            <a:off x="7756706" y="4055334"/>
            <a:ext cx="490903" cy="548656"/>
            <a:chOff x="7756706" y="3851609"/>
            <a:chExt cx="490903" cy="548656"/>
          </a:xfrm>
        </p:grpSpPr>
        <p:sp>
          <p:nvSpPr>
            <p:cNvPr id="1072" name="Google Shape;1072;p32"/>
            <p:cNvSpPr/>
            <p:nvPr/>
          </p:nvSpPr>
          <p:spPr>
            <a:xfrm>
              <a:off x="7762304" y="4169580"/>
              <a:ext cx="479498" cy="24743"/>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2"/>
            <p:cNvSpPr/>
            <p:nvPr/>
          </p:nvSpPr>
          <p:spPr>
            <a:xfrm>
              <a:off x="7796226" y="3953773"/>
              <a:ext cx="215979" cy="401483"/>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2"/>
            <p:cNvSpPr/>
            <p:nvPr/>
          </p:nvSpPr>
          <p:spPr>
            <a:xfrm>
              <a:off x="7811265" y="4343236"/>
              <a:ext cx="32752" cy="48989"/>
            </a:xfrm>
            <a:custGeom>
              <a:avLst/>
              <a:gdLst/>
              <a:ahLst/>
              <a:cxnLst/>
              <a:rect l="l" t="t" r="r" b="b"/>
              <a:pathLst>
                <a:path w="784" h="1182" extrusionOk="0">
                  <a:moveTo>
                    <a:pt x="54" y="0"/>
                  </a:moveTo>
                  <a:lnTo>
                    <a:pt x="1" y="1182"/>
                  </a:lnTo>
                  <a:lnTo>
                    <a:pt x="784" y="298"/>
                  </a:lnTo>
                  <a:lnTo>
                    <a:pt x="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2"/>
            <p:cNvSpPr/>
            <p:nvPr/>
          </p:nvSpPr>
          <p:spPr>
            <a:xfrm>
              <a:off x="7991902" y="3953773"/>
              <a:ext cx="215979" cy="401483"/>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2"/>
            <p:cNvSpPr/>
            <p:nvPr/>
          </p:nvSpPr>
          <p:spPr>
            <a:xfrm>
              <a:off x="8160090" y="4343236"/>
              <a:ext cx="32752" cy="48989"/>
            </a:xfrm>
            <a:custGeom>
              <a:avLst/>
              <a:gdLst/>
              <a:ahLst/>
              <a:cxnLst/>
              <a:rect l="l" t="t" r="r" b="b"/>
              <a:pathLst>
                <a:path w="784" h="1182" extrusionOk="0">
                  <a:moveTo>
                    <a:pt x="731" y="0"/>
                  </a:moveTo>
                  <a:lnTo>
                    <a:pt x="0" y="298"/>
                  </a:lnTo>
                  <a:lnTo>
                    <a:pt x="783" y="1182"/>
                  </a:lnTo>
                  <a:lnTo>
                    <a:pt x="7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2"/>
            <p:cNvSpPr/>
            <p:nvPr/>
          </p:nvSpPr>
          <p:spPr>
            <a:xfrm>
              <a:off x="7975066" y="3859608"/>
              <a:ext cx="54016" cy="48823"/>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2"/>
            <p:cNvSpPr/>
            <p:nvPr/>
          </p:nvSpPr>
          <p:spPr>
            <a:xfrm>
              <a:off x="7918836" y="3899396"/>
              <a:ext cx="145546" cy="123549"/>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2"/>
            <p:cNvSpPr/>
            <p:nvPr/>
          </p:nvSpPr>
          <p:spPr>
            <a:xfrm>
              <a:off x="7969844" y="3937236"/>
              <a:ext cx="56230" cy="47745"/>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2"/>
            <p:cNvSpPr/>
            <p:nvPr/>
          </p:nvSpPr>
          <p:spPr>
            <a:xfrm>
              <a:off x="7975066" y="4138951"/>
              <a:ext cx="54016" cy="85834"/>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2"/>
            <p:cNvSpPr/>
            <p:nvPr/>
          </p:nvSpPr>
          <p:spPr>
            <a:xfrm>
              <a:off x="7970011" y="3929030"/>
              <a:ext cx="75112" cy="6399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2"/>
            <p:cNvSpPr/>
            <p:nvPr/>
          </p:nvSpPr>
          <p:spPr>
            <a:xfrm>
              <a:off x="7756706" y="3851609"/>
              <a:ext cx="490903" cy="548656"/>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32"/>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145"/>
        <p:cNvGrpSpPr/>
        <p:nvPr/>
      </p:nvGrpSpPr>
      <p:grpSpPr>
        <a:xfrm>
          <a:off x="0" y="0"/>
          <a:ext cx="0" cy="0"/>
          <a:chOff x="0" y="0"/>
          <a:chExt cx="0" cy="0"/>
        </a:xfrm>
      </p:grpSpPr>
      <p:sp>
        <p:nvSpPr>
          <p:cNvPr id="1146" name="Google Shape;1146;p35"/>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Concepts of Data Variability</a:t>
            </a:r>
            <a:endParaRPr/>
          </a:p>
        </p:txBody>
      </p:sp>
      <p:sp>
        <p:nvSpPr>
          <p:cNvPr id="1147" name="Google Shape;1147;p35"/>
          <p:cNvSpPr txBox="1">
            <a:spLocks noGrp="1"/>
          </p:cNvSpPr>
          <p:nvPr>
            <p:ph type="subTitle" idx="1"/>
          </p:nvPr>
        </p:nvSpPr>
        <p:spPr>
          <a:xfrm>
            <a:off x="896750" y="249575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Box</a:t>
            </a:r>
            <a:endParaRPr/>
          </a:p>
        </p:txBody>
      </p:sp>
      <p:sp>
        <p:nvSpPr>
          <p:cNvPr id="1148" name="Google Shape;1148;p35"/>
          <p:cNvSpPr txBox="1">
            <a:spLocks noGrp="1"/>
          </p:cNvSpPr>
          <p:nvPr>
            <p:ph type="subTitle" idx="2"/>
          </p:nvPr>
        </p:nvSpPr>
        <p:spPr>
          <a:xfrm>
            <a:off x="3419244" y="249575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Plot</a:t>
            </a:r>
            <a:endParaRPr/>
          </a:p>
        </p:txBody>
      </p:sp>
      <p:sp>
        <p:nvSpPr>
          <p:cNvPr id="1149" name="Google Shape;1149;p35"/>
          <p:cNvSpPr txBox="1">
            <a:spLocks noGrp="1"/>
          </p:cNvSpPr>
          <p:nvPr>
            <p:ph type="subTitle" idx="3"/>
          </p:nvPr>
        </p:nvSpPr>
        <p:spPr>
          <a:xfrm>
            <a:off x="5941745" y="249575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Range</a:t>
            </a:r>
            <a:endParaRPr/>
          </a:p>
        </p:txBody>
      </p:sp>
      <p:sp>
        <p:nvSpPr>
          <p:cNvPr id="1150" name="Google Shape;1150;p35"/>
          <p:cNvSpPr txBox="1">
            <a:spLocks noGrp="1"/>
          </p:cNvSpPr>
          <p:nvPr>
            <p:ph type="subTitle" idx="4"/>
          </p:nvPr>
        </p:nvSpPr>
        <p:spPr>
          <a:xfrm>
            <a:off x="896750" y="375090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Set</a:t>
            </a:r>
            <a:endParaRPr/>
          </a:p>
        </p:txBody>
      </p:sp>
      <p:sp>
        <p:nvSpPr>
          <p:cNvPr id="1151" name="Google Shape;1151;p35"/>
          <p:cNvSpPr txBox="1">
            <a:spLocks noGrp="1"/>
          </p:cNvSpPr>
          <p:nvPr>
            <p:ph type="subTitle" idx="5"/>
          </p:nvPr>
        </p:nvSpPr>
        <p:spPr>
          <a:xfrm>
            <a:off x="3419250" y="375090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Measure</a:t>
            </a:r>
            <a:endParaRPr/>
          </a:p>
        </p:txBody>
      </p:sp>
      <p:sp>
        <p:nvSpPr>
          <p:cNvPr id="1152" name="Google Shape;1152;p35"/>
          <p:cNvSpPr txBox="1">
            <a:spLocks noGrp="1"/>
          </p:cNvSpPr>
          <p:nvPr>
            <p:ph type="subTitle" idx="6"/>
          </p:nvPr>
        </p:nvSpPr>
        <p:spPr>
          <a:xfrm>
            <a:off x="5941750" y="3750909"/>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Tendency</a:t>
            </a:r>
            <a:endParaRPr/>
          </a:p>
        </p:txBody>
      </p:sp>
      <p:sp>
        <p:nvSpPr>
          <p:cNvPr id="1153" name="Google Shape;1153;p35"/>
          <p:cNvSpPr/>
          <p:nvPr/>
        </p:nvSpPr>
        <p:spPr>
          <a:xfrm rot="-5400000" flipH="1">
            <a:off x="8369464"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154" name="Google Shape;1154;p35"/>
          <p:cNvGrpSpPr/>
          <p:nvPr/>
        </p:nvGrpSpPr>
        <p:grpSpPr>
          <a:xfrm>
            <a:off x="1816805" y="1905949"/>
            <a:ext cx="457377" cy="412514"/>
            <a:chOff x="1800720" y="1908000"/>
            <a:chExt cx="415080" cy="374400"/>
          </a:xfrm>
        </p:grpSpPr>
        <p:sp>
          <p:nvSpPr>
            <p:cNvPr id="1155" name="Google Shape;1155;p35"/>
            <p:cNvSpPr/>
            <p:nvPr/>
          </p:nvSpPr>
          <p:spPr>
            <a:xfrm>
              <a:off x="1961280" y="2189880"/>
              <a:ext cx="93960" cy="65520"/>
            </a:xfrm>
            <a:custGeom>
              <a:avLst/>
              <a:gdLst/>
              <a:ahLst/>
              <a:cxnLst/>
              <a:rect l="l" t="t" r="r" b="b"/>
              <a:pathLst>
                <a:path w="261" h="182" extrusionOk="0">
                  <a:moveTo>
                    <a:pt x="0" y="0"/>
                  </a:moveTo>
                  <a:lnTo>
                    <a:pt x="261" y="0"/>
                  </a:lnTo>
                  <a:lnTo>
                    <a:pt x="261"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6" name="Google Shape;1156;p35"/>
            <p:cNvSpPr/>
            <p:nvPr/>
          </p:nvSpPr>
          <p:spPr>
            <a:xfrm>
              <a:off x="1995120" y="2189880"/>
              <a:ext cx="26640" cy="32760"/>
            </a:xfrm>
            <a:custGeom>
              <a:avLst/>
              <a:gdLst/>
              <a:ahLst/>
              <a:cxnLst/>
              <a:rect l="l" t="t" r="r" b="b"/>
              <a:pathLst>
                <a:path w="74" h="91" extrusionOk="0">
                  <a:moveTo>
                    <a:pt x="74" y="0"/>
                  </a:moveTo>
                  <a:lnTo>
                    <a:pt x="74" y="77"/>
                  </a:lnTo>
                  <a:cubicBezTo>
                    <a:pt x="74" y="85"/>
                    <a:pt x="68" y="91"/>
                    <a:pt x="61"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7" name="Google Shape;1157;p35"/>
            <p:cNvSpPr/>
            <p:nvPr/>
          </p:nvSpPr>
          <p:spPr>
            <a:xfrm>
              <a:off x="1806840" y="1914120"/>
              <a:ext cx="402840" cy="281520"/>
            </a:xfrm>
            <a:custGeom>
              <a:avLst/>
              <a:gdLst/>
              <a:ahLst/>
              <a:cxnLst/>
              <a:rect l="l" t="t" r="r" b="b"/>
              <a:pathLst>
                <a:path w="1119" h="782" extrusionOk="0">
                  <a:moveTo>
                    <a:pt x="75" y="0"/>
                  </a:moveTo>
                  <a:cubicBezTo>
                    <a:pt x="34" y="0"/>
                    <a:pt x="0" y="34"/>
                    <a:pt x="0" y="75"/>
                  </a:cubicBezTo>
                  <a:lnTo>
                    <a:pt x="0" y="708"/>
                  </a:lnTo>
                  <a:cubicBezTo>
                    <a:pt x="0" y="749"/>
                    <a:pt x="34" y="782"/>
                    <a:pt x="75" y="782"/>
                  </a:cubicBezTo>
                  <a:lnTo>
                    <a:pt x="1045" y="782"/>
                  </a:lnTo>
                  <a:cubicBezTo>
                    <a:pt x="1086" y="782"/>
                    <a:pt x="1119" y="749"/>
                    <a:pt x="1119" y="708"/>
                  </a:cubicBezTo>
                  <a:lnTo>
                    <a:pt x="1119" y="75"/>
                  </a:lnTo>
                  <a:cubicBezTo>
                    <a:pt x="1119" y="34"/>
                    <a:pt x="1086" y="0"/>
                    <a:pt x="1045" y="0"/>
                  </a:cubicBezTo>
                  <a:lnTo>
                    <a:pt x="75"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8" name="Google Shape;1158;p35"/>
            <p:cNvSpPr/>
            <p:nvPr/>
          </p:nvSpPr>
          <p:spPr>
            <a:xfrm>
              <a:off x="1833840" y="1941120"/>
              <a:ext cx="349200" cy="200880"/>
            </a:xfrm>
            <a:custGeom>
              <a:avLst/>
              <a:gdLst/>
              <a:ahLst/>
              <a:cxnLst/>
              <a:rect l="l" t="t" r="r" b="b"/>
              <a:pathLst>
                <a:path w="970" h="558" extrusionOk="0">
                  <a:moveTo>
                    <a:pt x="970" y="545"/>
                  </a:moveTo>
                  <a:lnTo>
                    <a:pt x="970" y="13"/>
                  </a:lnTo>
                  <a:cubicBezTo>
                    <a:pt x="970" y="6"/>
                    <a:pt x="964" y="0"/>
                    <a:pt x="956" y="0"/>
                  </a:cubicBezTo>
                  <a:lnTo>
                    <a:pt x="13" y="0"/>
                  </a:lnTo>
                  <a:cubicBezTo>
                    <a:pt x="6" y="0"/>
                    <a:pt x="0" y="6"/>
                    <a:pt x="0" y="13"/>
                  </a:cubicBezTo>
                  <a:lnTo>
                    <a:pt x="0" y="545"/>
                  </a:lnTo>
                  <a:cubicBezTo>
                    <a:pt x="0" y="552"/>
                    <a:pt x="6" y="558"/>
                    <a:pt x="13" y="558"/>
                  </a:cubicBezTo>
                  <a:lnTo>
                    <a:pt x="956" y="558"/>
                  </a:lnTo>
                  <a:cubicBezTo>
                    <a:pt x="964" y="558"/>
                    <a:pt x="970" y="552"/>
                    <a:pt x="970" y="54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9" name="Google Shape;1159;p35"/>
            <p:cNvSpPr/>
            <p:nvPr/>
          </p:nvSpPr>
          <p:spPr>
            <a:xfrm>
              <a:off x="1806840" y="2142000"/>
              <a:ext cx="402840" cy="53640"/>
            </a:xfrm>
            <a:custGeom>
              <a:avLst/>
              <a:gdLst/>
              <a:ahLst/>
              <a:cxnLst/>
              <a:rect l="l" t="t" r="r" b="b"/>
              <a:pathLst>
                <a:path w="1119" h="149" extrusionOk="0">
                  <a:moveTo>
                    <a:pt x="0" y="0"/>
                  </a:moveTo>
                  <a:lnTo>
                    <a:pt x="0" y="75"/>
                  </a:lnTo>
                  <a:cubicBezTo>
                    <a:pt x="0" y="116"/>
                    <a:pt x="34" y="149"/>
                    <a:pt x="75" y="149"/>
                  </a:cubicBezTo>
                  <a:lnTo>
                    <a:pt x="1045" y="149"/>
                  </a:lnTo>
                  <a:cubicBezTo>
                    <a:pt x="1086" y="149"/>
                    <a:pt x="1119" y="116"/>
                    <a:pt x="1119" y="75"/>
                  </a:cubicBezTo>
                  <a:lnTo>
                    <a:pt x="1119"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0" name="Google Shape;1160;p35"/>
            <p:cNvSpPr/>
            <p:nvPr/>
          </p:nvSpPr>
          <p:spPr>
            <a:xfrm>
              <a:off x="1900800" y="2249640"/>
              <a:ext cx="214920" cy="26640"/>
            </a:xfrm>
            <a:custGeom>
              <a:avLst/>
              <a:gdLst/>
              <a:ahLst/>
              <a:cxnLst/>
              <a:rect l="l" t="t" r="r" b="b"/>
              <a:pathLst>
                <a:path w="597" h="74" extrusionOk="0">
                  <a:moveTo>
                    <a:pt x="584" y="0"/>
                  </a:moveTo>
                  <a:lnTo>
                    <a:pt x="14" y="0"/>
                  </a:lnTo>
                  <a:cubicBezTo>
                    <a:pt x="6" y="0"/>
                    <a:pt x="0" y="6"/>
                    <a:pt x="0" y="13"/>
                  </a:cubicBezTo>
                  <a:lnTo>
                    <a:pt x="0" y="61"/>
                  </a:lnTo>
                  <a:cubicBezTo>
                    <a:pt x="0" y="68"/>
                    <a:pt x="6" y="74"/>
                    <a:pt x="14" y="74"/>
                  </a:cubicBezTo>
                  <a:lnTo>
                    <a:pt x="584" y="74"/>
                  </a:lnTo>
                  <a:cubicBezTo>
                    <a:pt x="591" y="74"/>
                    <a:pt x="597" y="68"/>
                    <a:pt x="597" y="61"/>
                  </a:cubicBezTo>
                  <a:lnTo>
                    <a:pt x="597" y="13"/>
                  </a:lnTo>
                  <a:cubicBezTo>
                    <a:pt x="597" y="6"/>
                    <a:pt x="591" y="0"/>
                    <a:pt x="584"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1" name="Google Shape;1161;p35"/>
            <p:cNvSpPr/>
            <p:nvPr/>
          </p:nvSpPr>
          <p:spPr>
            <a:xfrm>
              <a:off x="1874160" y="1974600"/>
              <a:ext cx="120960" cy="120600"/>
            </a:xfrm>
            <a:custGeom>
              <a:avLst/>
              <a:gdLst/>
              <a:ahLst/>
              <a:cxnLst/>
              <a:rect l="l" t="t" r="r" b="b"/>
              <a:pathLst>
                <a:path w="336" h="335" extrusionOk="0">
                  <a:moveTo>
                    <a:pt x="336" y="167"/>
                  </a:moveTo>
                  <a:cubicBezTo>
                    <a:pt x="336" y="259"/>
                    <a:pt x="260" y="335"/>
                    <a:pt x="168" y="335"/>
                  </a:cubicBezTo>
                  <a:cubicBezTo>
                    <a:pt x="75" y="335"/>
                    <a:pt x="0" y="259"/>
                    <a:pt x="0" y="167"/>
                  </a:cubicBezTo>
                  <a:cubicBezTo>
                    <a:pt x="0" y="74"/>
                    <a:pt x="75" y="0"/>
                    <a:pt x="168" y="0"/>
                  </a:cubicBezTo>
                  <a:cubicBezTo>
                    <a:pt x="260" y="0"/>
                    <a:pt x="336" y="74"/>
                    <a:pt x="336" y="167"/>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2" name="Google Shape;1162;p35"/>
            <p:cNvSpPr/>
            <p:nvPr/>
          </p:nvSpPr>
          <p:spPr>
            <a:xfrm>
              <a:off x="1934640" y="1974600"/>
              <a:ext cx="42480" cy="53280"/>
            </a:xfrm>
            <a:custGeom>
              <a:avLst/>
              <a:gdLst/>
              <a:ahLst/>
              <a:cxnLst/>
              <a:rect l="l" t="t" r="r" b="b"/>
              <a:pathLst>
                <a:path w="118" h="148" extrusionOk="0">
                  <a:moveTo>
                    <a:pt x="118" y="48"/>
                  </a:moveTo>
                  <a:cubicBezTo>
                    <a:pt x="88" y="19"/>
                    <a:pt x="46" y="0"/>
                    <a:pt x="0" y="0"/>
                  </a:cubicBezTo>
                  <a:lnTo>
                    <a:pt x="0" y="134"/>
                  </a:lnTo>
                  <a:cubicBezTo>
                    <a:pt x="0" y="146"/>
                    <a:pt x="14" y="152"/>
                    <a:pt x="23" y="144"/>
                  </a:cubicBezTo>
                  <a:lnTo>
                    <a:pt x="118" y="48"/>
                  </a:lnTo>
                  <a:close/>
                </a:path>
              </a:pathLst>
            </a:custGeom>
            <a:solidFill>
              <a:srgbClr val="E24E42"/>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3" name="Google Shape;1163;p35"/>
            <p:cNvSpPr/>
            <p:nvPr/>
          </p:nvSpPr>
          <p:spPr>
            <a:xfrm>
              <a:off x="1800720" y="1908000"/>
              <a:ext cx="415080" cy="374400"/>
            </a:xfrm>
            <a:custGeom>
              <a:avLst/>
              <a:gdLst/>
              <a:ahLst/>
              <a:cxnLst/>
              <a:rect l="l" t="t" r="r" b="b"/>
              <a:pathLst>
                <a:path w="1153" h="1040" extrusionOk="0">
                  <a:moveTo>
                    <a:pt x="1079" y="633"/>
                  </a:moveTo>
                  <a:lnTo>
                    <a:pt x="1079" y="92"/>
                  </a:lnTo>
                  <a:cubicBezTo>
                    <a:pt x="1079" y="82"/>
                    <a:pt x="1071" y="75"/>
                    <a:pt x="1062" y="75"/>
                  </a:cubicBezTo>
                  <a:lnTo>
                    <a:pt x="92" y="75"/>
                  </a:lnTo>
                  <a:cubicBezTo>
                    <a:pt x="83" y="75"/>
                    <a:pt x="75" y="82"/>
                    <a:pt x="75" y="92"/>
                  </a:cubicBezTo>
                  <a:lnTo>
                    <a:pt x="75" y="633"/>
                  </a:lnTo>
                  <a:lnTo>
                    <a:pt x="34" y="633"/>
                  </a:lnTo>
                  <a:lnTo>
                    <a:pt x="34" y="92"/>
                  </a:lnTo>
                  <a:cubicBezTo>
                    <a:pt x="34" y="60"/>
                    <a:pt x="60" y="34"/>
                    <a:pt x="92" y="34"/>
                  </a:cubicBezTo>
                  <a:lnTo>
                    <a:pt x="1062" y="34"/>
                  </a:lnTo>
                  <a:cubicBezTo>
                    <a:pt x="1094" y="34"/>
                    <a:pt x="1119" y="60"/>
                    <a:pt x="1119" y="92"/>
                  </a:cubicBezTo>
                  <a:lnTo>
                    <a:pt x="1119" y="633"/>
                  </a:lnTo>
                  <a:lnTo>
                    <a:pt x="1079" y="633"/>
                  </a:lnTo>
                  <a:moveTo>
                    <a:pt x="1045" y="633"/>
                  </a:moveTo>
                  <a:lnTo>
                    <a:pt x="109" y="633"/>
                  </a:lnTo>
                  <a:lnTo>
                    <a:pt x="109" y="109"/>
                  </a:lnTo>
                  <a:lnTo>
                    <a:pt x="1045" y="109"/>
                  </a:lnTo>
                  <a:lnTo>
                    <a:pt x="1045" y="633"/>
                  </a:lnTo>
                  <a:moveTo>
                    <a:pt x="690" y="932"/>
                  </a:moveTo>
                  <a:lnTo>
                    <a:pt x="463" y="932"/>
                  </a:lnTo>
                  <a:lnTo>
                    <a:pt x="463" y="816"/>
                  </a:lnTo>
                  <a:lnTo>
                    <a:pt x="523" y="816"/>
                  </a:lnTo>
                  <a:lnTo>
                    <a:pt x="523" y="874"/>
                  </a:lnTo>
                  <a:cubicBezTo>
                    <a:pt x="523" y="883"/>
                    <a:pt x="530" y="891"/>
                    <a:pt x="540" y="891"/>
                  </a:cubicBezTo>
                  <a:lnTo>
                    <a:pt x="614" y="891"/>
                  </a:lnTo>
                  <a:cubicBezTo>
                    <a:pt x="623" y="891"/>
                    <a:pt x="631" y="883"/>
                    <a:pt x="631" y="874"/>
                  </a:cubicBezTo>
                  <a:lnTo>
                    <a:pt x="631" y="816"/>
                  </a:lnTo>
                  <a:lnTo>
                    <a:pt x="690" y="816"/>
                  </a:lnTo>
                  <a:lnTo>
                    <a:pt x="690" y="932"/>
                  </a:lnTo>
                  <a:moveTo>
                    <a:pt x="858" y="1006"/>
                  </a:moveTo>
                  <a:lnTo>
                    <a:pt x="295" y="1006"/>
                  </a:lnTo>
                  <a:lnTo>
                    <a:pt x="295" y="965"/>
                  </a:lnTo>
                  <a:lnTo>
                    <a:pt x="858" y="965"/>
                  </a:lnTo>
                  <a:lnTo>
                    <a:pt x="858" y="1006"/>
                  </a:lnTo>
                  <a:moveTo>
                    <a:pt x="556" y="816"/>
                  </a:moveTo>
                  <a:lnTo>
                    <a:pt x="597" y="816"/>
                  </a:lnTo>
                  <a:lnTo>
                    <a:pt x="597" y="857"/>
                  </a:lnTo>
                  <a:lnTo>
                    <a:pt x="556" y="857"/>
                  </a:lnTo>
                  <a:lnTo>
                    <a:pt x="556" y="816"/>
                  </a:lnTo>
                  <a:moveTo>
                    <a:pt x="1153" y="650"/>
                  </a:moveTo>
                  <a:lnTo>
                    <a:pt x="1153" y="650"/>
                  </a:lnTo>
                  <a:lnTo>
                    <a:pt x="1153" y="92"/>
                  </a:lnTo>
                  <a:cubicBezTo>
                    <a:pt x="1153" y="41"/>
                    <a:pt x="1112" y="0"/>
                    <a:pt x="1062" y="0"/>
                  </a:cubicBezTo>
                  <a:lnTo>
                    <a:pt x="92" y="0"/>
                  </a:lnTo>
                  <a:cubicBezTo>
                    <a:pt x="42" y="0"/>
                    <a:pt x="0" y="41"/>
                    <a:pt x="0" y="92"/>
                  </a:cubicBezTo>
                  <a:lnTo>
                    <a:pt x="0" y="650"/>
                  </a:lnTo>
                  <a:lnTo>
                    <a:pt x="0" y="650"/>
                  </a:lnTo>
                  <a:lnTo>
                    <a:pt x="0" y="650"/>
                  </a:lnTo>
                  <a:lnTo>
                    <a:pt x="0" y="725"/>
                  </a:lnTo>
                  <a:cubicBezTo>
                    <a:pt x="0" y="775"/>
                    <a:pt x="42" y="816"/>
                    <a:pt x="92" y="816"/>
                  </a:cubicBezTo>
                  <a:lnTo>
                    <a:pt x="151" y="816"/>
                  </a:lnTo>
                  <a:cubicBezTo>
                    <a:pt x="161" y="816"/>
                    <a:pt x="168" y="809"/>
                    <a:pt x="168" y="799"/>
                  </a:cubicBezTo>
                  <a:cubicBezTo>
                    <a:pt x="168" y="790"/>
                    <a:pt x="161" y="782"/>
                    <a:pt x="151" y="782"/>
                  </a:cubicBezTo>
                  <a:lnTo>
                    <a:pt x="92" y="782"/>
                  </a:lnTo>
                  <a:cubicBezTo>
                    <a:pt x="60" y="782"/>
                    <a:pt x="34" y="757"/>
                    <a:pt x="34" y="725"/>
                  </a:cubicBezTo>
                  <a:lnTo>
                    <a:pt x="34" y="667"/>
                  </a:lnTo>
                  <a:lnTo>
                    <a:pt x="1119" y="667"/>
                  </a:lnTo>
                  <a:lnTo>
                    <a:pt x="1119" y="725"/>
                  </a:lnTo>
                  <a:cubicBezTo>
                    <a:pt x="1119" y="757"/>
                    <a:pt x="1094" y="782"/>
                    <a:pt x="1062" y="782"/>
                  </a:cubicBezTo>
                  <a:lnTo>
                    <a:pt x="707" y="782"/>
                  </a:lnTo>
                  <a:lnTo>
                    <a:pt x="707" y="782"/>
                  </a:lnTo>
                  <a:lnTo>
                    <a:pt x="707" y="782"/>
                  </a:lnTo>
                  <a:lnTo>
                    <a:pt x="446" y="782"/>
                  </a:lnTo>
                  <a:lnTo>
                    <a:pt x="446" y="782"/>
                  </a:lnTo>
                  <a:lnTo>
                    <a:pt x="446" y="782"/>
                  </a:lnTo>
                  <a:lnTo>
                    <a:pt x="219" y="782"/>
                  </a:lnTo>
                  <a:cubicBezTo>
                    <a:pt x="210" y="782"/>
                    <a:pt x="202" y="790"/>
                    <a:pt x="202" y="799"/>
                  </a:cubicBezTo>
                  <a:cubicBezTo>
                    <a:pt x="202" y="809"/>
                    <a:pt x="210" y="816"/>
                    <a:pt x="219" y="816"/>
                  </a:cubicBezTo>
                  <a:lnTo>
                    <a:pt x="429" y="816"/>
                  </a:lnTo>
                  <a:lnTo>
                    <a:pt x="429" y="932"/>
                  </a:lnTo>
                  <a:lnTo>
                    <a:pt x="278" y="932"/>
                  </a:lnTo>
                  <a:cubicBezTo>
                    <a:pt x="269" y="932"/>
                    <a:pt x="262" y="939"/>
                    <a:pt x="262" y="949"/>
                  </a:cubicBezTo>
                  <a:lnTo>
                    <a:pt x="262" y="1023"/>
                  </a:lnTo>
                  <a:cubicBezTo>
                    <a:pt x="262" y="1032"/>
                    <a:pt x="269" y="1040"/>
                    <a:pt x="278" y="1040"/>
                  </a:cubicBezTo>
                  <a:lnTo>
                    <a:pt x="875" y="1040"/>
                  </a:lnTo>
                  <a:cubicBezTo>
                    <a:pt x="885" y="1040"/>
                    <a:pt x="892" y="1032"/>
                    <a:pt x="892" y="1023"/>
                  </a:cubicBezTo>
                  <a:lnTo>
                    <a:pt x="892" y="949"/>
                  </a:lnTo>
                  <a:cubicBezTo>
                    <a:pt x="892" y="939"/>
                    <a:pt x="885" y="932"/>
                    <a:pt x="875" y="932"/>
                  </a:cubicBezTo>
                  <a:lnTo>
                    <a:pt x="724" y="932"/>
                  </a:lnTo>
                  <a:lnTo>
                    <a:pt x="724" y="816"/>
                  </a:lnTo>
                  <a:lnTo>
                    <a:pt x="1062" y="816"/>
                  </a:lnTo>
                  <a:cubicBezTo>
                    <a:pt x="1112" y="816"/>
                    <a:pt x="1153" y="775"/>
                    <a:pt x="1153" y="725"/>
                  </a:cubicBezTo>
                  <a:lnTo>
                    <a:pt x="1153" y="65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4" name="Google Shape;1164;p35"/>
            <p:cNvSpPr/>
            <p:nvPr/>
          </p:nvSpPr>
          <p:spPr>
            <a:xfrm>
              <a:off x="1989000" y="2162880"/>
              <a:ext cx="38880" cy="12240"/>
            </a:xfrm>
            <a:custGeom>
              <a:avLst/>
              <a:gdLst/>
              <a:ahLst/>
              <a:cxnLst/>
              <a:rect l="l" t="t" r="r" b="b"/>
              <a:pathLst>
                <a:path w="108" h="34" extrusionOk="0">
                  <a:moveTo>
                    <a:pt x="91" y="34"/>
                  </a:moveTo>
                  <a:cubicBezTo>
                    <a:pt x="100" y="34"/>
                    <a:pt x="108" y="26"/>
                    <a:pt x="108" y="17"/>
                  </a:cubicBezTo>
                  <a:cubicBezTo>
                    <a:pt x="108" y="7"/>
                    <a:pt x="100" y="0"/>
                    <a:pt x="91" y="0"/>
                  </a:cubicBezTo>
                  <a:lnTo>
                    <a:pt x="17" y="0"/>
                  </a:lnTo>
                  <a:cubicBezTo>
                    <a:pt x="7" y="0"/>
                    <a:pt x="0" y="7"/>
                    <a:pt x="0" y="17"/>
                  </a:cubicBezTo>
                  <a:cubicBezTo>
                    <a:pt x="0" y="26"/>
                    <a:pt x="7"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5" name="Google Shape;1165;p35"/>
            <p:cNvSpPr/>
            <p:nvPr/>
          </p:nvSpPr>
          <p:spPr>
            <a:xfrm>
              <a:off x="1868040" y="1968480"/>
              <a:ext cx="132840" cy="132840"/>
            </a:xfrm>
            <a:custGeom>
              <a:avLst/>
              <a:gdLst/>
              <a:ahLst/>
              <a:cxnLst/>
              <a:rect l="l" t="t" r="r" b="b"/>
              <a:pathLst>
                <a:path w="369" h="369" extrusionOk="0">
                  <a:moveTo>
                    <a:pt x="168" y="35"/>
                  </a:moveTo>
                  <a:lnTo>
                    <a:pt x="168" y="184"/>
                  </a:lnTo>
                  <a:cubicBezTo>
                    <a:pt x="168" y="191"/>
                    <a:pt x="172" y="197"/>
                    <a:pt x="178" y="199"/>
                  </a:cubicBezTo>
                  <a:cubicBezTo>
                    <a:pt x="180" y="200"/>
                    <a:pt x="183" y="201"/>
                    <a:pt x="185" y="201"/>
                  </a:cubicBezTo>
                  <a:cubicBezTo>
                    <a:pt x="189" y="201"/>
                    <a:pt x="193" y="199"/>
                    <a:pt x="197" y="196"/>
                  </a:cubicBezTo>
                  <a:lnTo>
                    <a:pt x="303" y="90"/>
                  </a:lnTo>
                  <a:cubicBezTo>
                    <a:pt x="323" y="116"/>
                    <a:pt x="336" y="148"/>
                    <a:pt x="336" y="184"/>
                  </a:cubicBezTo>
                  <a:cubicBezTo>
                    <a:pt x="336" y="267"/>
                    <a:pt x="268" y="335"/>
                    <a:pt x="185" y="335"/>
                  </a:cubicBezTo>
                  <a:cubicBezTo>
                    <a:pt x="101" y="335"/>
                    <a:pt x="34" y="267"/>
                    <a:pt x="34" y="184"/>
                  </a:cubicBezTo>
                  <a:cubicBezTo>
                    <a:pt x="34" y="106"/>
                    <a:pt x="92" y="43"/>
                    <a:pt x="168" y="35"/>
                  </a:cubicBezTo>
                  <a:moveTo>
                    <a:pt x="202" y="35"/>
                  </a:moveTo>
                  <a:cubicBezTo>
                    <a:pt x="231" y="38"/>
                    <a:pt x="257" y="49"/>
                    <a:pt x="279" y="66"/>
                  </a:cubicBezTo>
                  <a:lnTo>
                    <a:pt x="202" y="143"/>
                  </a:lnTo>
                  <a:lnTo>
                    <a:pt x="202" y="35"/>
                  </a:lnTo>
                  <a:moveTo>
                    <a:pt x="185" y="369"/>
                  </a:moveTo>
                  <a:cubicBezTo>
                    <a:pt x="287" y="369"/>
                    <a:pt x="369" y="286"/>
                    <a:pt x="369" y="184"/>
                  </a:cubicBezTo>
                  <a:cubicBezTo>
                    <a:pt x="369" y="134"/>
                    <a:pt x="349" y="88"/>
                    <a:pt x="317" y="55"/>
                  </a:cubicBezTo>
                  <a:cubicBezTo>
                    <a:pt x="316" y="54"/>
                    <a:pt x="316" y="54"/>
                    <a:pt x="315" y="53"/>
                  </a:cubicBezTo>
                  <a:lnTo>
                    <a:pt x="314" y="52"/>
                  </a:lnTo>
                  <a:cubicBezTo>
                    <a:pt x="281" y="20"/>
                    <a:pt x="235" y="0"/>
                    <a:pt x="185" y="0"/>
                  </a:cubicBezTo>
                  <a:cubicBezTo>
                    <a:pt x="83" y="0"/>
                    <a:pt x="0" y="82"/>
                    <a:pt x="0" y="184"/>
                  </a:cubicBezTo>
                  <a:cubicBezTo>
                    <a:pt x="0" y="286"/>
                    <a:pt x="83" y="369"/>
                    <a:pt x="185" y="36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6" name="Google Shape;1166;p35"/>
            <p:cNvSpPr/>
            <p:nvPr/>
          </p:nvSpPr>
          <p:spPr>
            <a:xfrm>
              <a:off x="2029320" y="1968480"/>
              <a:ext cx="38880" cy="12240"/>
            </a:xfrm>
            <a:custGeom>
              <a:avLst/>
              <a:gdLst/>
              <a:ahLst/>
              <a:cxnLst/>
              <a:rect l="l" t="t" r="r" b="b"/>
              <a:pathLst>
                <a:path w="108" h="34" extrusionOk="0">
                  <a:moveTo>
                    <a:pt x="16" y="34"/>
                  </a:moveTo>
                  <a:lnTo>
                    <a:pt x="91" y="34"/>
                  </a:lnTo>
                  <a:cubicBezTo>
                    <a:pt x="100" y="34"/>
                    <a:pt x="108" y="26"/>
                    <a:pt x="108" y="17"/>
                  </a:cubicBezTo>
                  <a:cubicBezTo>
                    <a:pt x="108" y="8"/>
                    <a:pt x="100" y="0"/>
                    <a:pt x="91"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7" name="Google Shape;1167;p35"/>
            <p:cNvSpPr/>
            <p:nvPr/>
          </p:nvSpPr>
          <p:spPr>
            <a:xfrm>
              <a:off x="2029320" y="1995120"/>
              <a:ext cx="92520" cy="11880"/>
            </a:xfrm>
            <a:custGeom>
              <a:avLst/>
              <a:gdLst/>
              <a:ahLst/>
              <a:cxnLst/>
              <a:rect l="l" t="t" r="r" b="b"/>
              <a:pathLst>
                <a:path w="257" h="33" extrusionOk="0">
                  <a:moveTo>
                    <a:pt x="16" y="33"/>
                  </a:moveTo>
                  <a:lnTo>
                    <a:pt x="240" y="33"/>
                  </a:lnTo>
                  <a:cubicBezTo>
                    <a:pt x="250" y="33"/>
                    <a:pt x="257" y="26"/>
                    <a:pt x="257" y="17"/>
                  </a:cubicBezTo>
                  <a:cubicBezTo>
                    <a:pt x="257" y="7"/>
                    <a:pt x="250" y="0"/>
                    <a:pt x="240"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8" name="Google Shape;1168;p35"/>
            <p:cNvSpPr/>
            <p:nvPr/>
          </p:nvSpPr>
          <p:spPr>
            <a:xfrm>
              <a:off x="2029320" y="2021760"/>
              <a:ext cx="92520" cy="12240"/>
            </a:xfrm>
            <a:custGeom>
              <a:avLst/>
              <a:gdLst/>
              <a:ahLst/>
              <a:cxnLst/>
              <a:rect l="l" t="t" r="r" b="b"/>
              <a:pathLst>
                <a:path w="257" h="34" extrusionOk="0">
                  <a:moveTo>
                    <a:pt x="16" y="34"/>
                  </a:moveTo>
                  <a:lnTo>
                    <a:pt x="240" y="34"/>
                  </a:lnTo>
                  <a:cubicBezTo>
                    <a:pt x="250" y="34"/>
                    <a:pt x="257" y="26"/>
                    <a:pt x="257" y="17"/>
                  </a:cubicBezTo>
                  <a:cubicBezTo>
                    <a:pt x="257" y="8"/>
                    <a:pt x="250" y="0"/>
                    <a:pt x="240"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9" name="Google Shape;1169;p35"/>
            <p:cNvSpPr/>
            <p:nvPr/>
          </p:nvSpPr>
          <p:spPr>
            <a:xfrm>
              <a:off x="2029320" y="2048760"/>
              <a:ext cx="65880" cy="12240"/>
            </a:xfrm>
            <a:custGeom>
              <a:avLst/>
              <a:gdLst/>
              <a:ahLst/>
              <a:cxnLst/>
              <a:rect l="l" t="t" r="r" b="b"/>
              <a:pathLst>
                <a:path w="183" h="34" extrusionOk="0">
                  <a:moveTo>
                    <a:pt x="16" y="34"/>
                  </a:moveTo>
                  <a:lnTo>
                    <a:pt x="166" y="34"/>
                  </a:lnTo>
                  <a:cubicBezTo>
                    <a:pt x="175" y="34"/>
                    <a:pt x="183" y="26"/>
                    <a:pt x="183" y="17"/>
                  </a:cubicBezTo>
                  <a:cubicBezTo>
                    <a:pt x="183" y="7"/>
                    <a:pt x="175" y="0"/>
                    <a:pt x="166" y="0"/>
                  </a:cubicBezTo>
                  <a:lnTo>
                    <a:pt x="16" y="0"/>
                  </a:lnTo>
                  <a:cubicBezTo>
                    <a:pt x="7" y="0"/>
                    <a:pt x="0" y="7"/>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70" name="Google Shape;1170;p35"/>
            <p:cNvSpPr/>
            <p:nvPr/>
          </p:nvSpPr>
          <p:spPr>
            <a:xfrm>
              <a:off x="2109600" y="2075400"/>
              <a:ext cx="39240" cy="39240"/>
            </a:xfrm>
            <a:custGeom>
              <a:avLst/>
              <a:gdLst/>
              <a:ahLst/>
              <a:cxnLst/>
              <a:rect l="l" t="t" r="r" b="b"/>
              <a:pathLst>
                <a:path w="109" h="109" extrusionOk="0">
                  <a:moveTo>
                    <a:pt x="34" y="34"/>
                  </a:moveTo>
                  <a:lnTo>
                    <a:pt x="75" y="34"/>
                  </a:lnTo>
                  <a:lnTo>
                    <a:pt x="75" y="75"/>
                  </a:lnTo>
                  <a:lnTo>
                    <a:pt x="34" y="75"/>
                  </a:lnTo>
                  <a:lnTo>
                    <a:pt x="34" y="34"/>
                  </a:lnTo>
                  <a:moveTo>
                    <a:pt x="0" y="17"/>
                  </a:moveTo>
                  <a:lnTo>
                    <a:pt x="0" y="92"/>
                  </a:lnTo>
                  <a:cubicBezTo>
                    <a:pt x="0" y="101"/>
                    <a:pt x="8" y="109"/>
                    <a:pt x="17" y="109"/>
                  </a:cubicBezTo>
                  <a:lnTo>
                    <a:pt x="92" y="109"/>
                  </a:lnTo>
                  <a:cubicBezTo>
                    <a:pt x="101" y="109"/>
                    <a:pt x="109" y="101"/>
                    <a:pt x="109" y="92"/>
                  </a:cubicBezTo>
                  <a:lnTo>
                    <a:pt x="109" y="17"/>
                  </a:lnTo>
                  <a:cubicBezTo>
                    <a:pt x="109" y="8"/>
                    <a:pt x="101" y="0"/>
                    <a:pt x="92" y="0"/>
                  </a:cubicBezTo>
                  <a:lnTo>
                    <a:pt x="17" y="0"/>
                  </a:lnTo>
                  <a:cubicBezTo>
                    <a:pt x="8"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71" name="Google Shape;1171;p35"/>
          <p:cNvGrpSpPr/>
          <p:nvPr/>
        </p:nvGrpSpPr>
        <p:grpSpPr>
          <a:xfrm>
            <a:off x="4365287" y="1905155"/>
            <a:ext cx="414138" cy="414101"/>
            <a:chOff x="3552840" y="1907280"/>
            <a:chExt cx="375840" cy="375840"/>
          </a:xfrm>
        </p:grpSpPr>
        <p:sp>
          <p:nvSpPr>
            <p:cNvPr id="1172" name="Google Shape;1172;p35"/>
            <p:cNvSpPr/>
            <p:nvPr/>
          </p:nvSpPr>
          <p:spPr>
            <a:xfrm>
              <a:off x="3698280" y="2199240"/>
              <a:ext cx="84960" cy="59400"/>
            </a:xfrm>
            <a:custGeom>
              <a:avLst/>
              <a:gdLst/>
              <a:ahLst/>
              <a:cxnLst/>
              <a:rect l="l" t="t" r="r" b="b"/>
              <a:pathLst>
                <a:path w="236" h="165" extrusionOk="0">
                  <a:moveTo>
                    <a:pt x="0" y="0"/>
                  </a:moveTo>
                  <a:lnTo>
                    <a:pt x="236" y="0"/>
                  </a:lnTo>
                  <a:lnTo>
                    <a:pt x="236" y="165"/>
                  </a:lnTo>
                  <a:lnTo>
                    <a:pt x="0" y="165"/>
                  </a:lnTo>
                  <a:lnTo>
                    <a:pt x="0" y="0"/>
                  </a:lnTo>
                  <a:close/>
                </a:path>
              </a:pathLst>
            </a:custGeom>
            <a:solidFill>
              <a:srgbClr val="008F95"/>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3" name="Google Shape;1173;p35"/>
            <p:cNvSpPr/>
            <p:nvPr/>
          </p:nvSpPr>
          <p:spPr>
            <a:xfrm>
              <a:off x="3728520" y="2199240"/>
              <a:ext cx="24480" cy="29520"/>
            </a:xfrm>
            <a:custGeom>
              <a:avLst/>
              <a:gdLst/>
              <a:ahLst/>
              <a:cxnLst/>
              <a:rect l="l" t="t" r="r" b="b"/>
              <a:pathLst>
                <a:path w="68" h="82" extrusionOk="0">
                  <a:moveTo>
                    <a:pt x="68" y="0"/>
                  </a:moveTo>
                  <a:lnTo>
                    <a:pt x="68" y="70"/>
                  </a:lnTo>
                  <a:cubicBezTo>
                    <a:pt x="68" y="77"/>
                    <a:pt x="62" y="82"/>
                    <a:pt x="55" y="82"/>
                  </a:cubicBezTo>
                  <a:lnTo>
                    <a:pt x="12" y="82"/>
                  </a:lnTo>
                  <a:cubicBezTo>
                    <a:pt x="6" y="82"/>
                    <a:pt x="0" y="77"/>
                    <a:pt x="0" y="70"/>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4" name="Google Shape;1174;p35"/>
            <p:cNvSpPr/>
            <p:nvPr/>
          </p:nvSpPr>
          <p:spPr>
            <a:xfrm>
              <a:off x="3558240" y="1949400"/>
              <a:ext cx="365040" cy="255240"/>
            </a:xfrm>
            <a:custGeom>
              <a:avLst/>
              <a:gdLst/>
              <a:ahLst/>
              <a:cxnLst/>
              <a:rect l="l" t="t" r="r" b="b"/>
              <a:pathLst>
                <a:path w="1014" h="709" extrusionOk="0">
                  <a:moveTo>
                    <a:pt x="67" y="0"/>
                  </a:moveTo>
                  <a:cubicBezTo>
                    <a:pt x="30" y="0"/>
                    <a:pt x="0" y="30"/>
                    <a:pt x="0" y="68"/>
                  </a:cubicBezTo>
                  <a:lnTo>
                    <a:pt x="0" y="641"/>
                  </a:lnTo>
                  <a:cubicBezTo>
                    <a:pt x="0" y="679"/>
                    <a:pt x="30" y="709"/>
                    <a:pt x="67" y="709"/>
                  </a:cubicBezTo>
                  <a:lnTo>
                    <a:pt x="946" y="709"/>
                  </a:lnTo>
                  <a:cubicBezTo>
                    <a:pt x="984" y="709"/>
                    <a:pt x="1014" y="679"/>
                    <a:pt x="1014" y="641"/>
                  </a:cubicBezTo>
                  <a:lnTo>
                    <a:pt x="1014" y="68"/>
                  </a:lnTo>
                  <a:cubicBezTo>
                    <a:pt x="1014" y="30"/>
                    <a:pt x="984" y="0"/>
                    <a:pt x="946" y="0"/>
                  </a:cubicBezTo>
                  <a:lnTo>
                    <a:pt x="67"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5" name="Google Shape;1175;p35"/>
            <p:cNvSpPr/>
            <p:nvPr/>
          </p:nvSpPr>
          <p:spPr>
            <a:xfrm>
              <a:off x="3582360" y="1973880"/>
              <a:ext cx="316440" cy="182160"/>
            </a:xfrm>
            <a:custGeom>
              <a:avLst/>
              <a:gdLst/>
              <a:ahLst/>
              <a:cxnLst/>
              <a:rect l="l" t="t" r="r" b="b"/>
              <a:pathLst>
                <a:path w="879" h="506" extrusionOk="0">
                  <a:moveTo>
                    <a:pt x="879" y="493"/>
                  </a:moveTo>
                  <a:lnTo>
                    <a:pt x="879" y="12"/>
                  </a:lnTo>
                  <a:cubicBezTo>
                    <a:pt x="879" y="5"/>
                    <a:pt x="874" y="0"/>
                    <a:pt x="867" y="0"/>
                  </a:cubicBezTo>
                  <a:lnTo>
                    <a:pt x="13" y="0"/>
                  </a:lnTo>
                  <a:cubicBezTo>
                    <a:pt x="6" y="0"/>
                    <a:pt x="0" y="5"/>
                    <a:pt x="0" y="12"/>
                  </a:cubicBezTo>
                  <a:lnTo>
                    <a:pt x="0" y="493"/>
                  </a:lnTo>
                  <a:cubicBezTo>
                    <a:pt x="0" y="500"/>
                    <a:pt x="6" y="506"/>
                    <a:pt x="13" y="506"/>
                  </a:cubicBezTo>
                  <a:lnTo>
                    <a:pt x="867" y="506"/>
                  </a:lnTo>
                  <a:cubicBezTo>
                    <a:pt x="874" y="506"/>
                    <a:pt x="879" y="500"/>
                    <a:pt x="879" y="49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6" name="Google Shape;1176;p35"/>
            <p:cNvSpPr/>
            <p:nvPr/>
          </p:nvSpPr>
          <p:spPr>
            <a:xfrm>
              <a:off x="3558240" y="2156040"/>
              <a:ext cx="365040" cy="48600"/>
            </a:xfrm>
            <a:custGeom>
              <a:avLst/>
              <a:gdLst/>
              <a:ahLst/>
              <a:cxnLst/>
              <a:rect l="l" t="t" r="r" b="b"/>
              <a:pathLst>
                <a:path w="1014" h="135" extrusionOk="0">
                  <a:moveTo>
                    <a:pt x="0" y="0"/>
                  </a:moveTo>
                  <a:lnTo>
                    <a:pt x="0" y="67"/>
                  </a:lnTo>
                  <a:cubicBezTo>
                    <a:pt x="0" y="105"/>
                    <a:pt x="30" y="135"/>
                    <a:pt x="67" y="135"/>
                  </a:cubicBezTo>
                  <a:lnTo>
                    <a:pt x="946" y="135"/>
                  </a:lnTo>
                  <a:cubicBezTo>
                    <a:pt x="984" y="135"/>
                    <a:pt x="1014" y="105"/>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7" name="Google Shape;1177;p35"/>
            <p:cNvSpPr/>
            <p:nvPr/>
          </p:nvSpPr>
          <p:spPr>
            <a:xfrm>
              <a:off x="3643200" y="2253240"/>
              <a:ext cx="194760" cy="24480"/>
            </a:xfrm>
            <a:custGeom>
              <a:avLst/>
              <a:gdLst/>
              <a:ahLst/>
              <a:cxnLst/>
              <a:rect l="l" t="t" r="r" b="b"/>
              <a:pathLst>
                <a:path w="541" h="68" extrusionOk="0">
                  <a:moveTo>
                    <a:pt x="529" y="0"/>
                  </a:moveTo>
                  <a:lnTo>
                    <a:pt x="13" y="0"/>
                  </a:lnTo>
                  <a:cubicBezTo>
                    <a:pt x="6" y="0"/>
                    <a:pt x="0" y="6"/>
                    <a:pt x="0" y="12"/>
                  </a:cubicBezTo>
                  <a:lnTo>
                    <a:pt x="0" y="55"/>
                  </a:lnTo>
                  <a:cubicBezTo>
                    <a:pt x="0" y="62"/>
                    <a:pt x="6" y="68"/>
                    <a:pt x="13" y="68"/>
                  </a:cubicBezTo>
                  <a:lnTo>
                    <a:pt x="529" y="68"/>
                  </a:lnTo>
                  <a:cubicBezTo>
                    <a:pt x="536" y="68"/>
                    <a:pt x="541" y="62"/>
                    <a:pt x="541" y="55"/>
                  </a:cubicBezTo>
                  <a:lnTo>
                    <a:pt x="541" y="12"/>
                  </a:lnTo>
                  <a:cubicBezTo>
                    <a:pt x="541" y="6"/>
                    <a:pt x="536" y="0"/>
                    <a:pt x="529"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8" name="Google Shape;1178;p35"/>
            <p:cNvSpPr/>
            <p:nvPr/>
          </p:nvSpPr>
          <p:spPr>
            <a:xfrm>
              <a:off x="3619080" y="2058480"/>
              <a:ext cx="24120" cy="24480"/>
            </a:xfrm>
            <a:custGeom>
              <a:avLst/>
              <a:gdLst/>
              <a:ahLst/>
              <a:cxnLst/>
              <a:rect l="l" t="t" r="r" b="b"/>
              <a:pathLst>
                <a:path w="67" h="68" extrusionOk="0">
                  <a:moveTo>
                    <a:pt x="67" y="34"/>
                  </a:moveTo>
                  <a:cubicBezTo>
                    <a:pt x="67" y="53"/>
                    <a:pt x="52" y="68"/>
                    <a:pt x="34" y="68"/>
                  </a:cubicBezTo>
                  <a:cubicBezTo>
                    <a:pt x="15" y="68"/>
                    <a:pt x="0" y="53"/>
                    <a:pt x="0" y="34"/>
                  </a:cubicBezTo>
                  <a:cubicBezTo>
                    <a:pt x="0" y="15"/>
                    <a:pt x="15" y="0"/>
                    <a:pt x="34" y="0"/>
                  </a:cubicBezTo>
                  <a:cubicBezTo>
                    <a:pt x="52" y="0"/>
                    <a:pt x="67" y="15"/>
                    <a:pt x="67"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9" name="Google Shape;1179;p35"/>
            <p:cNvSpPr/>
            <p:nvPr/>
          </p:nvSpPr>
          <p:spPr>
            <a:xfrm>
              <a:off x="3692160" y="2095200"/>
              <a:ext cx="24120" cy="24120"/>
            </a:xfrm>
            <a:custGeom>
              <a:avLst/>
              <a:gdLst/>
              <a:ahLst/>
              <a:cxnLst/>
              <a:rect l="l" t="t" r="r" b="b"/>
              <a:pathLst>
                <a:path w="67" h="67" extrusionOk="0">
                  <a:moveTo>
                    <a:pt x="67" y="33"/>
                  </a:moveTo>
                  <a:cubicBezTo>
                    <a:pt x="67" y="52"/>
                    <a:pt x="52" y="67"/>
                    <a:pt x="33" y="67"/>
                  </a:cubicBezTo>
                  <a:cubicBezTo>
                    <a:pt x="15" y="67"/>
                    <a:pt x="0" y="52"/>
                    <a:pt x="0" y="33"/>
                  </a:cubicBezTo>
                  <a:cubicBezTo>
                    <a:pt x="0" y="15"/>
                    <a:pt x="15" y="0"/>
                    <a:pt x="33" y="0"/>
                  </a:cubicBezTo>
                  <a:cubicBezTo>
                    <a:pt x="52" y="0"/>
                    <a:pt x="67" y="15"/>
                    <a:pt x="67"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0" name="Google Shape;1180;p35"/>
            <p:cNvSpPr/>
            <p:nvPr/>
          </p:nvSpPr>
          <p:spPr>
            <a:xfrm>
              <a:off x="3764880" y="2034360"/>
              <a:ext cx="24480" cy="24120"/>
            </a:xfrm>
            <a:custGeom>
              <a:avLst/>
              <a:gdLst/>
              <a:ahLst/>
              <a:cxnLst/>
              <a:rect l="l" t="t" r="r" b="b"/>
              <a:pathLst>
                <a:path w="68" h="67" extrusionOk="0">
                  <a:moveTo>
                    <a:pt x="68" y="33"/>
                  </a:moveTo>
                  <a:cubicBezTo>
                    <a:pt x="68" y="52"/>
                    <a:pt x="53" y="67"/>
                    <a:pt x="34" y="67"/>
                  </a:cubicBezTo>
                  <a:cubicBezTo>
                    <a:pt x="16" y="67"/>
                    <a:pt x="0" y="52"/>
                    <a:pt x="0" y="33"/>
                  </a:cubicBezTo>
                  <a:cubicBezTo>
                    <a:pt x="0" y="15"/>
                    <a:pt x="16" y="0"/>
                    <a:pt x="34" y="0"/>
                  </a:cubicBezTo>
                  <a:cubicBezTo>
                    <a:pt x="53" y="0"/>
                    <a:pt x="68" y="15"/>
                    <a:pt x="68"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1" name="Google Shape;1181;p35"/>
            <p:cNvSpPr/>
            <p:nvPr/>
          </p:nvSpPr>
          <p:spPr>
            <a:xfrm>
              <a:off x="3837960" y="2009880"/>
              <a:ext cx="24480" cy="24480"/>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2" name="Google Shape;1182;p35"/>
            <p:cNvSpPr/>
            <p:nvPr/>
          </p:nvSpPr>
          <p:spPr>
            <a:xfrm>
              <a:off x="3696840" y="1915200"/>
              <a:ext cx="87840" cy="94680"/>
            </a:xfrm>
            <a:custGeom>
              <a:avLst/>
              <a:gdLst/>
              <a:ahLst/>
              <a:cxnLst/>
              <a:rect l="l" t="t" r="r" b="b"/>
              <a:pathLst>
                <a:path w="244" h="263" extrusionOk="0">
                  <a:moveTo>
                    <a:pt x="241" y="143"/>
                  </a:moveTo>
                  <a:lnTo>
                    <a:pt x="131" y="6"/>
                  </a:lnTo>
                  <a:cubicBezTo>
                    <a:pt x="127" y="-1"/>
                    <a:pt x="117" y="-1"/>
                    <a:pt x="112" y="6"/>
                  </a:cubicBezTo>
                  <a:lnTo>
                    <a:pt x="3" y="143"/>
                  </a:lnTo>
                  <a:cubicBezTo>
                    <a:pt x="-4" y="151"/>
                    <a:pt x="2" y="163"/>
                    <a:pt x="12" y="163"/>
                  </a:cubicBezTo>
                  <a:lnTo>
                    <a:pt x="42" y="163"/>
                  </a:lnTo>
                  <a:cubicBezTo>
                    <a:pt x="49" y="163"/>
                    <a:pt x="54" y="168"/>
                    <a:pt x="54" y="175"/>
                  </a:cubicBezTo>
                  <a:lnTo>
                    <a:pt x="54" y="251"/>
                  </a:lnTo>
                  <a:cubicBezTo>
                    <a:pt x="54" y="258"/>
                    <a:pt x="60" y="263"/>
                    <a:pt x="66" y="263"/>
                  </a:cubicBezTo>
                  <a:lnTo>
                    <a:pt x="177" y="263"/>
                  </a:lnTo>
                  <a:cubicBezTo>
                    <a:pt x="184" y="263"/>
                    <a:pt x="189" y="258"/>
                    <a:pt x="189" y="251"/>
                  </a:cubicBezTo>
                  <a:lnTo>
                    <a:pt x="189" y="175"/>
                  </a:lnTo>
                  <a:cubicBezTo>
                    <a:pt x="189" y="168"/>
                    <a:pt x="195" y="163"/>
                    <a:pt x="202" y="163"/>
                  </a:cubicBezTo>
                  <a:lnTo>
                    <a:pt x="232" y="163"/>
                  </a:lnTo>
                  <a:cubicBezTo>
                    <a:pt x="242" y="163"/>
                    <a:pt x="248" y="151"/>
                    <a:pt x="241" y="14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3" name="Google Shape;1183;p35"/>
            <p:cNvSpPr/>
            <p:nvPr/>
          </p:nvSpPr>
          <p:spPr>
            <a:xfrm>
              <a:off x="3552840" y="1907280"/>
              <a:ext cx="375840" cy="375840"/>
            </a:xfrm>
            <a:custGeom>
              <a:avLst/>
              <a:gdLst/>
              <a:ahLst/>
              <a:cxnLst/>
              <a:rect l="l" t="t" r="r" b="b"/>
              <a:pathLst>
                <a:path w="1044" h="1044" extrusionOk="0">
                  <a:moveTo>
                    <a:pt x="977" y="675"/>
                  </a:moveTo>
                  <a:lnTo>
                    <a:pt x="977" y="185"/>
                  </a:lnTo>
                  <a:cubicBezTo>
                    <a:pt x="977" y="176"/>
                    <a:pt x="970" y="169"/>
                    <a:pt x="961" y="169"/>
                  </a:cubicBezTo>
                  <a:lnTo>
                    <a:pt x="664" y="169"/>
                  </a:lnTo>
                  <a:lnTo>
                    <a:pt x="635" y="132"/>
                  </a:lnTo>
                  <a:lnTo>
                    <a:pt x="961" y="132"/>
                  </a:lnTo>
                  <a:cubicBezTo>
                    <a:pt x="990" y="132"/>
                    <a:pt x="1014" y="156"/>
                    <a:pt x="1014" y="185"/>
                  </a:cubicBezTo>
                  <a:lnTo>
                    <a:pt x="1014" y="675"/>
                  </a:lnTo>
                  <a:lnTo>
                    <a:pt x="977" y="675"/>
                  </a:lnTo>
                  <a:moveTo>
                    <a:pt x="30" y="185"/>
                  </a:moveTo>
                  <a:cubicBezTo>
                    <a:pt x="30" y="156"/>
                    <a:pt x="54" y="132"/>
                    <a:pt x="82" y="132"/>
                  </a:cubicBezTo>
                  <a:lnTo>
                    <a:pt x="409" y="132"/>
                  </a:lnTo>
                  <a:lnTo>
                    <a:pt x="379" y="169"/>
                  </a:lnTo>
                  <a:lnTo>
                    <a:pt x="82" y="169"/>
                  </a:lnTo>
                  <a:cubicBezTo>
                    <a:pt x="74" y="169"/>
                    <a:pt x="67" y="176"/>
                    <a:pt x="67" y="185"/>
                  </a:cubicBezTo>
                  <a:lnTo>
                    <a:pt x="67" y="675"/>
                  </a:lnTo>
                  <a:lnTo>
                    <a:pt x="30" y="675"/>
                  </a:lnTo>
                  <a:lnTo>
                    <a:pt x="30" y="185"/>
                  </a:lnTo>
                  <a:moveTo>
                    <a:pt x="657" y="200"/>
                  </a:moveTo>
                  <a:lnTo>
                    <a:pt x="657" y="200"/>
                  </a:lnTo>
                  <a:lnTo>
                    <a:pt x="946" y="200"/>
                  </a:lnTo>
                  <a:lnTo>
                    <a:pt x="946" y="675"/>
                  </a:lnTo>
                  <a:lnTo>
                    <a:pt x="98" y="675"/>
                  </a:lnTo>
                  <a:lnTo>
                    <a:pt x="98" y="200"/>
                  </a:lnTo>
                  <a:lnTo>
                    <a:pt x="386" y="200"/>
                  </a:lnTo>
                  <a:cubicBezTo>
                    <a:pt x="387" y="200"/>
                    <a:pt x="387" y="200"/>
                    <a:pt x="387" y="200"/>
                  </a:cubicBezTo>
                  <a:lnTo>
                    <a:pt x="439" y="200"/>
                  </a:lnTo>
                  <a:lnTo>
                    <a:pt x="439" y="285"/>
                  </a:lnTo>
                  <a:cubicBezTo>
                    <a:pt x="439" y="293"/>
                    <a:pt x="446" y="300"/>
                    <a:pt x="454" y="300"/>
                  </a:cubicBezTo>
                  <a:lnTo>
                    <a:pt x="589" y="300"/>
                  </a:lnTo>
                  <a:cubicBezTo>
                    <a:pt x="598" y="300"/>
                    <a:pt x="605" y="293"/>
                    <a:pt x="605" y="285"/>
                  </a:cubicBezTo>
                  <a:lnTo>
                    <a:pt x="605" y="200"/>
                  </a:lnTo>
                  <a:lnTo>
                    <a:pt x="657" y="200"/>
                  </a:lnTo>
                  <a:moveTo>
                    <a:pt x="522" y="40"/>
                  </a:moveTo>
                  <a:lnTo>
                    <a:pt x="625" y="169"/>
                  </a:lnTo>
                  <a:lnTo>
                    <a:pt x="589" y="169"/>
                  </a:lnTo>
                  <a:cubicBezTo>
                    <a:pt x="581" y="169"/>
                    <a:pt x="574" y="176"/>
                    <a:pt x="574" y="185"/>
                  </a:cubicBezTo>
                  <a:lnTo>
                    <a:pt x="574" y="270"/>
                  </a:lnTo>
                  <a:lnTo>
                    <a:pt x="470" y="270"/>
                  </a:lnTo>
                  <a:lnTo>
                    <a:pt x="470" y="185"/>
                  </a:lnTo>
                  <a:cubicBezTo>
                    <a:pt x="470" y="176"/>
                    <a:pt x="463" y="169"/>
                    <a:pt x="454" y="169"/>
                  </a:cubicBezTo>
                  <a:lnTo>
                    <a:pt x="418" y="169"/>
                  </a:lnTo>
                  <a:lnTo>
                    <a:pt x="522" y="40"/>
                  </a:lnTo>
                  <a:moveTo>
                    <a:pt x="625" y="946"/>
                  </a:moveTo>
                  <a:lnTo>
                    <a:pt x="419" y="946"/>
                  </a:lnTo>
                  <a:lnTo>
                    <a:pt x="419" y="841"/>
                  </a:lnTo>
                  <a:lnTo>
                    <a:pt x="473" y="841"/>
                  </a:lnTo>
                  <a:lnTo>
                    <a:pt x="473" y="893"/>
                  </a:lnTo>
                  <a:cubicBezTo>
                    <a:pt x="473" y="902"/>
                    <a:pt x="480" y="909"/>
                    <a:pt x="488" y="909"/>
                  </a:cubicBezTo>
                  <a:lnTo>
                    <a:pt x="556" y="909"/>
                  </a:lnTo>
                  <a:cubicBezTo>
                    <a:pt x="564" y="909"/>
                    <a:pt x="571" y="902"/>
                    <a:pt x="571" y="893"/>
                  </a:cubicBezTo>
                  <a:lnTo>
                    <a:pt x="571" y="841"/>
                  </a:lnTo>
                  <a:lnTo>
                    <a:pt x="625" y="841"/>
                  </a:lnTo>
                  <a:lnTo>
                    <a:pt x="625" y="946"/>
                  </a:lnTo>
                  <a:moveTo>
                    <a:pt x="777" y="1013"/>
                  </a:moveTo>
                  <a:lnTo>
                    <a:pt x="267" y="1013"/>
                  </a:lnTo>
                  <a:lnTo>
                    <a:pt x="267" y="976"/>
                  </a:lnTo>
                  <a:lnTo>
                    <a:pt x="777" y="976"/>
                  </a:lnTo>
                  <a:lnTo>
                    <a:pt x="777" y="1013"/>
                  </a:lnTo>
                  <a:moveTo>
                    <a:pt x="503" y="841"/>
                  </a:moveTo>
                  <a:lnTo>
                    <a:pt x="540" y="841"/>
                  </a:lnTo>
                  <a:lnTo>
                    <a:pt x="540" y="878"/>
                  </a:lnTo>
                  <a:lnTo>
                    <a:pt x="503" y="878"/>
                  </a:lnTo>
                  <a:lnTo>
                    <a:pt x="503" y="841"/>
                  </a:lnTo>
                  <a:moveTo>
                    <a:pt x="1044" y="691"/>
                  </a:moveTo>
                  <a:lnTo>
                    <a:pt x="1044" y="691"/>
                  </a:lnTo>
                  <a:lnTo>
                    <a:pt x="1044" y="185"/>
                  </a:lnTo>
                  <a:cubicBezTo>
                    <a:pt x="1044" y="139"/>
                    <a:pt x="1007" y="102"/>
                    <a:pt x="961" y="102"/>
                  </a:cubicBezTo>
                  <a:lnTo>
                    <a:pt x="610" y="102"/>
                  </a:lnTo>
                  <a:lnTo>
                    <a:pt x="534" y="6"/>
                  </a:lnTo>
                  <a:cubicBezTo>
                    <a:pt x="531" y="2"/>
                    <a:pt x="526" y="0"/>
                    <a:pt x="522" y="0"/>
                  </a:cubicBezTo>
                  <a:cubicBezTo>
                    <a:pt x="517" y="0"/>
                    <a:pt x="513" y="2"/>
                    <a:pt x="510" y="6"/>
                  </a:cubicBezTo>
                  <a:lnTo>
                    <a:pt x="433" y="102"/>
                  </a:lnTo>
                  <a:lnTo>
                    <a:pt x="82" y="102"/>
                  </a:lnTo>
                  <a:cubicBezTo>
                    <a:pt x="37" y="102"/>
                    <a:pt x="0" y="139"/>
                    <a:pt x="0" y="185"/>
                  </a:cubicBezTo>
                  <a:lnTo>
                    <a:pt x="0" y="691"/>
                  </a:lnTo>
                  <a:lnTo>
                    <a:pt x="0" y="691"/>
                  </a:lnTo>
                  <a:lnTo>
                    <a:pt x="0" y="691"/>
                  </a:lnTo>
                  <a:lnTo>
                    <a:pt x="0" y="758"/>
                  </a:lnTo>
                  <a:cubicBezTo>
                    <a:pt x="0" y="804"/>
                    <a:pt x="37" y="841"/>
                    <a:pt x="82" y="841"/>
                  </a:cubicBezTo>
                  <a:lnTo>
                    <a:pt x="136" y="841"/>
                  </a:lnTo>
                  <a:cubicBezTo>
                    <a:pt x="145" y="841"/>
                    <a:pt x="152" y="834"/>
                    <a:pt x="152" y="826"/>
                  </a:cubicBezTo>
                  <a:cubicBezTo>
                    <a:pt x="152" y="817"/>
                    <a:pt x="145" y="811"/>
                    <a:pt x="136" y="811"/>
                  </a:cubicBezTo>
                  <a:lnTo>
                    <a:pt x="82" y="811"/>
                  </a:lnTo>
                  <a:cubicBezTo>
                    <a:pt x="54" y="811"/>
                    <a:pt x="30" y="787"/>
                    <a:pt x="30" y="758"/>
                  </a:cubicBezTo>
                  <a:lnTo>
                    <a:pt x="30" y="706"/>
                  </a:lnTo>
                  <a:lnTo>
                    <a:pt x="1014" y="706"/>
                  </a:lnTo>
                  <a:lnTo>
                    <a:pt x="1014" y="758"/>
                  </a:lnTo>
                  <a:cubicBezTo>
                    <a:pt x="1014" y="787"/>
                    <a:pt x="990" y="811"/>
                    <a:pt x="961" y="811"/>
                  </a:cubicBezTo>
                  <a:lnTo>
                    <a:pt x="640" y="811"/>
                  </a:lnTo>
                  <a:lnTo>
                    <a:pt x="640" y="811"/>
                  </a:lnTo>
                  <a:lnTo>
                    <a:pt x="640" y="811"/>
                  </a:lnTo>
                  <a:lnTo>
                    <a:pt x="404" y="811"/>
                  </a:lnTo>
                  <a:lnTo>
                    <a:pt x="404" y="811"/>
                  </a:lnTo>
                  <a:lnTo>
                    <a:pt x="404" y="811"/>
                  </a:lnTo>
                  <a:lnTo>
                    <a:pt x="198" y="811"/>
                  </a:lnTo>
                  <a:cubicBezTo>
                    <a:pt x="189" y="811"/>
                    <a:pt x="182" y="817"/>
                    <a:pt x="182" y="826"/>
                  </a:cubicBezTo>
                  <a:cubicBezTo>
                    <a:pt x="182" y="834"/>
                    <a:pt x="189" y="841"/>
                    <a:pt x="198" y="841"/>
                  </a:cubicBezTo>
                  <a:lnTo>
                    <a:pt x="388" y="841"/>
                  </a:lnTo>
                  <a:lnTo>
                    <a:pt x="388" y="946"/>
                  </a:lnTo>
                  <a:lnTo>
                    <a:pt x="251" y="946"/>
                  </a:lnTo>
                  <a:cubicBezTo>
                    <a:pt x="243" y="946"/>
                    <a:pt x="236" y="953"/>
                    <a:pt x="236" y="961"/>
                  </a:cubicBezTo>
                  <a:lnTo>
                    <a:pt x="236" y="1029"/>
                  </a:lnTo>
                  <a:cubicBezTo>
                    <a:pt x="236" y="1037"/>
                    <a:pt x="243" y="1044"/>
                    <a:pt x="251" y="1044"/>
                  </a:cubicBezTo>
                  <a:lnTo>
                    <a:pt x="792" y="1044"/>
                  </a:lnTo>
                  <a:cubicBezTo>
                    <a:pt x="801" y="1044"/>
                    <a:pt x="808" y="1037"/>
                    <a:pt x="808" y="1029"/>
                  </a:cubicBezTo>
                  <a:lnTo>
                    <a:pt x="808" y="961"/>
                  </a:lnTo>
                  <a:cubicBezTo>
                    <a:pt x="808" y="953"/>
                    <a:pt x="801" y="946"/>
                    <a:pt x="792" y="946"/>
                  </a:cubicBezTo>
                  <a:lnTo>
                    <a:pt x="655" y="946"/>
                  </a:lnTo>
                  <a:lnTo>
                    <a:pt x="655"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4" name="Google Shape;1184;p35"/>
            <p:cNvSpPr/>
            <p:nvPr/>
          </p:nvSpPr>
          <p:spPr>
            <a:xfrm>
              <a:off x="3723120" y="2174760"/>
              <a:ext cx="35280" cy="11160"/>
            </a:xfrm>
            <a:custGeom>
              <a:avLst/>
              <a:gdLst/>
              <a:ahLst/>
              <a:cxnLst/>
              <a:rect l="l" t="t" r="r" b="b"/>
              <a:pathLst>
                <a:path w="98" h="31" extrusionOk="0">
                  <a:moveTo>
                    <a:pt x="83" y="31"/>
                  </a:moveTo>
                  <a:cubicBezTo>
                    <a:pt x="91" y="31"/>
                    <a:pt x="98" y="24"/>
                    <a:pt x="98" y="15"/>
                  </a:cubicBezTo>
                  <a:cubicBezTo>
                    <a:pt x="98" y="7"/>
                    <a:pt x="91" y="0"/>
                    <a:pt x="83" y="0"/>
                  </a:cubicBezTo>
                  <a:lnTo>
                    <a:pt x="15" y="0"/>
                  </a:lnTo>
                  <a:cubicBezTo>
                    <a:pt x="7" y="0"/>
                    <a:pt x="0" y="7"/>
                    <a:pt x="0" y="15"/>
                  </a:cubicBezTo>
                  <a:cubicBezTo>
                    <a:pt x="0" y="24"/>
                    <a:pt x="7" y="31"/>
                    <a:pt x="15" y="31"/>
                  </a:cubicBezTo>
                  <a:lnTo>
                    <a:pt x="8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5" name="Google Shape;1185;p35"/>
            <p:cNvSpPr/>
            <p:nvPr/>
          </p:nvSpPr>
          <p:spPr>
            <a:xfrm>
              <a:off x="3613680" y="2004480"/>
              <a:ext cx="254160" cy="120600"/>
            </a:xfrm>
            <a:custGeom>
              <a:avLst/>
              <a:gdLst/>
              <a:ahLst/>
              <a:cxnLst/>
              <a:rect l="l" t="t" r="r" b="b"/>
              <a:pathLst>
                <a:path w="706" h="335" extrusionOk="0">
                  <a:moveTo>
                    <a:pt x="454" y="98"/>
                  </a:moveTo>
                  <a:cubicBezTo>
                    <a:pt x="464" y="98"/>
                    <a:pt x="473" y="106"/>
                    <a:pt x="473" y="116"/>
                  </a:cubicBezTo>
                  <a:cubicBezTo>
                    <a:pt x="473" y="127"/>
                    <a:pt x="464" y="135"/>
                    <a:pt x="454" y="135"/>
                  </a:cubicBezTo>
                  <a:cubicBezTo>
                    <a:pt x="444" y="135"/>
                    <a:pt x="436" y="127"/>
                    <a:pt x="436" y="116"/>
                  </a:cubicBezTo>
                  <a:cubicBezTo>
                    <a:pt x="436" y="106"/>
                    <a:pt x="444" y="98"/>
                    <a:pt x="454" y="98"/>
                  </a:cubicBezTo>
                  <a:moveTo>
                    <a:pt x="251" y="304"/>
                  </a:moveTo>
                  <a:cubicBezTo>
                    <a:pt x="241" y="304"/>
                    <a:pt x="233" y="296"/>
                    <a:pt x="233" y="285"/>
                  </a:cubicBezTo>
                  <a:cubicBezTo>
                    <a:pt x="233" y="275"/>
                    <a:pt x="241" y="267"/>
                    <a:pt x="251" y="267"/>
                  </a:cubicBezTo>
                  <a:cubicBezTo>
                    <a:pt x="262" y="267"/>
                    <a:pt x="270" y="275"/>
                    <a:pt x="270" y="285"/>
                  </a:cubicBezTo>
                  <a:cubicBezTo>
                    <a:pt x="270" y="296"/>
                    <a:pt x="262" y="304"/>
                    <a:pt x="251" y="304"/>
                  </a:cubicBezTo>
                  <a:moveTo>
                    <a:pt x="657" y="30"/>
                  </a:moveTo>
                  <a:cubicBezTo>
                    <a:pt x="667" y="30"/>
                    <a:pt x="676" y="39"/>
                    <a:pt x="676" y="49"/>
                  </a:cubicBezTo>
                  <a:cubicBezTo>
                    <a:pt x="676" y="59"/>
                    <a:pt x="667" y="67"/>
                    <a:pt x="657" y="67"/>
                  </a:cubicBezTo>
                  <a:cubicBezTo>
                    <a:pt x="647" y="67"/>
                    <a:pt x="639" y="59"/>
                    <a:pt x="639" y="49"/>
                  </a:cubicBezTo>
                  <a:cubicBezTo>
                    <a:pt x="639" y="39"/>
                    <a:pt x="647" y="30"/>
                    <a:pt x="657" y="30"/>
                  </a:cubicBezTo>
                  <a:moveTo>
                    <a:pt x="49" y="203"/>
                  </a:moveTo>
                  <a:cubicBezTo>
                    <a:pt x="38" y="203"/>
                    <a:pt x="30" y="194"/>
                    <a:pt x="30" y="184"/>
                  </a:cubicBezTo>
                  <a:cubicBezTo>
                    <a:pt x="30" y="174"/>
                    <a:pt x="38" y="166"/>
                    <a:pt x="49" y="166"/>
                  </a:cubicBezTo>
                  <a:cubicBezTo>
                    <a:pt x="59" y="166"/>
                    <a:pt x="67" y="174"/>
                    <a:pt x="67" y="184"/>
                  </a:cubicBezTo>
                  <a:cubicBezTo>
                    <a:pt x="67" y="194"/>
                    <a:pt x="59" y="203"/>
                    <a:pt x="49" y="203"/>
                  </a:cubicBezTo>
                  <a:moveTo>
                    <a:pt x="405" y="116"/>
                  </a:moveTo>
                  <a:cubicBezTo>
                    <a:pt x="405" y="123"/>
                    <a:pt x="406" y="129"/>
                    <a:pt x="409" y="135"/>
                  </a:cubicBezTo>
                  <a:lnTo>
                    <a:pt x="277" y="244"/>
                  </a:lnTo>
                  <a:cubicBezTo>
                    <a:pt x="270" y="239"/>
                    <a:pt x="261" y="236"/>
                    <a:pt x="251" y="236"/>
                  </a:cubicBezTo>
                  <a:cubicBezTo>
                    <a:pt x="238" y="236"/>
                    <a:pt x="226" y="242"/>
                    <a:pt x="217" y="251"/>
                  </a:cubicBezTo>
                  <a:lnTo>
                    <a:pt x="97" y="191"/>
                  </a:lnTo>
                  <a:cubicBezTo>
                    <a:pt x="98" y="189"/>
                    <a:pt x="98" y="186"/>
                    <a:pt x="98" y="184"/>
                  </a:cubicBezTo>
                  <a:cubicBezTo>
                    <a:pt x="98" y="157"/>
                    <a:pt x="76" y="135"/>
                    <a:pt x="49" y="135"/>
                  </a:cubicBezTo>
                  <a:cubicBezTo>
                    <a:pt x="22" y="135"/>
                    <a:pt x="0" y="157"/>
                    <a:pt x="0" y="184"/>
                  </a:cubicBezTo>
                  <a:cubicBezTo>
                    <a:pt x="0" y="211"/>
                    <a:pt x="22" y="233"/>
                    <a:pt x="49" y="233"/>
                  </a:cubicBezTo>
                  <a:cubicBezTo>
                    <a:pt x="62" y="233"/>
                    <a:pt x="75" y="228"/>
                    <a:pt x="84" y="219"/>
                  </a:cubicBezTo>
                  <a:lnTo>
                    <a:pt x="203" y="278"/>
                  </a:lnTo>
                  <a:cubicBezTo>
                    <a:pt x="203" y="281"/>
                    <a:pt x="202" y="283"/>
                    <a:pt x="202" y="285"/>
                  </a:cubicBezTo>
                  <a:cubicBezTo>
                    <a:pt x="202" y="312"/>
                    <a:pt x="224" y="335"/>
                    <a:pt x="251" y="335"/>
                  </a:cubicBezTo>
                  <a:cubicBezTo>
                    <a:pt x="279" y="335"/>
                    <a:pt x="301" y="312"/>
                    <a:pt x="301" y="285"/>
                  </a:cubicBezTo>
                  <a:cubicBezTo>
                    <a:pt x="301" y="279"/>
                    <a:pt x="299" y="273"/>
                    <a:pt x="297" y="267"/>
                  </a:cubicBezTo>
                  <a:lnTo>
                    <a:pt x="428" y="158"/>
                  </a:lnTo>
                  <a:cubicBezTo>
                    <a:pt x="436" y="163"/>
                    <a:pt x="445" y="166"/>
                    <a:pt x="454" y="166"/>
                  </a:cubicBezTo>
                  <a:cubicBezTo>
                    <a:pt x="481" y="166"/>
                    <a:pt x="503" y="144"/>
                    <a:pt x="503" y="116"/>
                  </a:cubicBezTo>
                  <a:lnTo>
                    <a:pt x="503" y="116"/>
                  </a:lnTo>
                  <a:lnTo>
                    <a:pt x="618" y="78"/>
                  </a:lnTo>
                  <a:cubicBezTo>
                    <a:pt x="627" y="90"/>
                    <a:pt x="641" y="98"/>
                    <a:pt x="657" y="98"/>
                  </a:cubicBezTo>
                  <a:cubicBezTo>
                    <a:pt x="684" y="98"/>
                    <a:pt x="706" y="76"/>
                    <a:pt x="706" y="49"/>
                  </a:cubicBezTo>
                  <a:cubicBezTo>
                    <a:pt x="706" y="22"/>
                    <a:pt x="684" y="0"/>
                    <a:pt x="657" y="0"/>
                  </a:cubicBezTo>
                  <a:cubicBezTo>
                    <a:pt x="630" y="0"/>
                    <a:pt x="608" y="22"/>
                    <a:pt x="608" y="49"/>
                  </a:cubicBezTo>
                  <a:lnTo>
                    <a:pt x="608" y="49"/>
                  </a:lnTo>
                  <a:lnTo>
                    <a:pt x="494" y="87"/>
                  </a:lnTo>
                  <a:cubicBezTo>
                    <a:pt x="485" y="75"/>
                    <a:pt x="470" y="67"/>
                    <a:pt x="454" y="67"/>
                  </a:cubicBezTo>
                  <a:cubicBezTo>
                    <a:pt x="427" y="67"/>
                    <a:pt x="405" y="89"/>
                    <a:pt x="405" y="11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6" name="Google Shape;1186;p35"/>
            <p:cNvSpPr/>
            <p:nvPr/>
          </p:nvSpPr>
          <p:spPr>
            <a:xfrm>
              <a:off x="3832560" y="2101680"/>
              <a:ext cx="35280" cy="11160"/>
            </a:xfrm>
            <a:custGeom>
              <a:avLst/>
              <a:gdLst/>
              <a:ahLst/>
              <a:cxnLst/>
              <a:rect l="l" t="t" r="r" b="b"/>
              <a:pathLst>
                <a:path w="98" h="31" extrusionOk="0">
                  <a:moveTo>
                    <a:pt x="83" y="0"/>
                  </a:moveTo>
                  <a:lnTo>
                    <a:pt x="15" y="0"/>
                  </a:lnTo>
                  <a:cubicBezTo>
                    <a:pt x="7" y="0"/>
                    <a:pt x="0" y="7"/>
                    <a:pt x="0" y="15"/>
                  </a:cubicBezTo>
                  <a:cubicBezTo>
                    <a:pt x="0" y="24"/>
                    <a:pt x="7" y="31"/>
                    <a:pt x="15" y="31"/>
                  </a:cubicBezTo>
                  <a:lnTo>
                    <a:pt x="83" y="31"/>
                  </a:lnTo>
                  <a:cubicBezTo>
                    <a:pt x="91" y="31"/>
                    <a:pt x="98" y="24"/>
                    <a:pt x="98" y="15"/>
                  </a:cubicBez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7" name="Google Shape;1187;p35"/>
            <p:cNvSpPr/>
            <p:nvPr/>
          </p:nvSpPr>
          <p:spPr>
            <a:xfrm>
              <a:off x="3808080" y="2126160"/>
              <a:ext cx="59760" cy="10800"/>
            </a:xfrm>
            <a:custGeom>
              <a:avLst/>
              <a:gdLst/>
              <a:ahLst/>
              <a:cxnLst/>
              <a:rect l="l" t="t" r="r" b="b"/>
              <a:pathLst>
                <a:path w="166" h="30" extrusionOk="0">
                  <a:moveTo>
                    <a:pt x="151" y="0"/>
                  </a:moveTo>
                  <a:lnTo>
                    <a:pt x="16" y="0"/>
                  </a:lnTo>
                  <a:cubicBezTo>
                    <a:pt x="7" y="0"/>
                    <a:pt x="0" y="7"/>
                    <a:pt x="0" y="15"/>
                  </a:cubicBezTo>
                  <a:cubicBezTo>
                    <a:pt x="0" y="23"/>
                    <a:pt x="7" y="30"/>
                    <a:pt x="16" y="30"/>
                  </a:cubicBezTo>
                  <a:lnTo>
                    <a:pt x="151" y="30"/>
                  </a:lnTo>
                  <a:cubicBezTo>
                    <a:pt x="159" y="30"/>
                    <a:pt x="166" y="23"/>
                    <a:pt x="166" y="15"/>
                  </a:cubicBezTo>
                  <a:cubicBezTo>
                    <a:pt x="166" y="7"/>
                    <a:pt x="159" y="0"/>
                    <a:pt x="151"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88" name="Google Shape;1188;p35"/>
          <p:cNvGrpSpPr/>
          <p:nvPr/>
        </p:nvGrpSpPr>
        <p:grpSpPr>
          <a:xfrm>
            <a:off x="6870521" y="1908130"/>
            <a:ext cx="452220" cy="408151"/>
            <a:chOff x="3535560" y="3431160"/>
            <a:chExt cx="410400" cy="370440"/>
          </a:xfrm>
        </p:grpSpPr>
        <p:sp>
          <p:nvSpPr>
            <p:cNvPr id="1189" name="Google Shape;1189;p35"/>
            <p:cNvSpPr/>
            <p:nvPr/>
          </p:nvSpPr>
          <p:spPr>
            <a:xfrm>
              <a:off x="3694320" y="3710520"/>
              <a:ext cx="92880" cy="65160"/>
            </a:xfrm>
            <a:custGeom>
              <a:avLst/>
              <a:gdLst/>
              <a:ahLst/>
              <a:cxnLst/>
              <a:rect l="l" t="t" r="r" b="b"/>
              <a:pathLst>
                <a:path w="258" h="181" extrusionOk="0">
                  <a:moveTo>
                    <a:pt x="0" y="0"/>
                  </a:moveTo>
                  <a:lnTo>
                    <a:pt x="258" y="0"/>
                  </a:lnTo>
                  <a:lnTo>
                    <a:pt x="258" y="181"/>
                  </a:lnTo>
                  <a:lnTo>
                    <a:pt x="0" y="181"/>
                  </a:lnTo>
                  <a:lnTo>
                    <a:pt x="0" y="0"/>
                  </a:lnTo>
                  <a:close/>
                </a:path>
              </a:pathLst>
            </a:custGeom>
            <a:solidFill>
              <a:srgbClr val="008F95"/>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0" name="Google Shape;1190;p35"/>
            <p:cNvSpPr/>
            <p:nvPr/>
          </p:nvSpPr>
          <p:spPr>
            <a:xfrm>
              <a:off x="3727440" y="3710520"/>
              <a:ext cx="26640" cy="32400"/>
            </a:xfrm>
            <a:custGeom>
              <a:avLst/>
              <a:gdLst/>
              <a:ahLst/>
              <a:cxnLst/>
              <a:rect l="l" t="t" r="r" b="b"/>
              <a:pathLst>
                <a:path w="74" h="90" extrusionOk="0">
                  <a:moveTo>
                    <a:pt x="74" y="0"/>
                  </a:moveTo>
                  <a:lnTo>
                    <a:pt x="74" y="77"/>
                  </a:lnTo>
                  <a:cubicBezTo>
                    <a:pt x="74" y="84"/>
                    <a:pt x="68" y="90"/>
                    <a:pt x="60" y="90"/>
                  </a:cubicBezTo>
                  <a:lnTo>
                    <a:pt x="13" y="90"/>
                  </a:lnTo>
                  <a:cubicBezTo>
                    <a:pt x="6" y="90"/>
                    <a:pt x="0" y="84"/>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1" name="Google Shape;1191;p35"/>
            <p:cNvSpPr/>
            <p:nvPr/>
          </p:nvSpPr>
          <p:spPr>
            <a:xfrm>
              <a:off x="3541320" y="3438000"/>
              <a:ext cx="398520" cy="278640"/>
            </a:xfrm>
            <a:custGeom>
              <a:avLst/>
              <a:gdLst/>
              <a:ahLst/>
              <a:cxnLst/>
              <a:rect l="l" t="t" r="r" b="b"/>
              <a:pathLst>
                <a:path w="1107" h="774" extrusionOk="0">
                  <a:moveTo>
                    <a:pt x="74" y="0"/>
                  </a:moveTo>
                  <a:cubicBezTo>
                    <a:pt x="33" y="0"/>
                    <a:pt x="0" y="33"/>
                    <a:pt x="0" y="74"/>
                  </a:cubicBezTo>
                  <a:lnTo>
                    <a:pt x="0" y="700"/>
                  </a:lnTo>
                  <a:cubicBezTo>
                    <a:pt x="0" y="741"/>
                    <a:pt x="33" y="774"/>
                    <a:pt x="74" y="774"/>
                  </a:cubicBezTo>
                  <a:lnTo>
                    <a:pt x="1034" y="774"/>
                  </a:lnTo>
                  <a:cubicBezTo>
                    <a:pt x="1074" y="774"/>
                    <a:pt x="1107" y="741"/>
                    <a:pt x="1107" y="700"/>
                  </a:cubicBezTo>
                  <a:lnTo>
                    <a:pt x="1107" y="74"/>
                  </a:lnTo>
                  <a:cubicBezTo>
                    <a:pt x="1107" y="33"/>
                    <a:pt x="1074" y="0"/>
                    <a:pt x="1034"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2" name="Google Shape;1192;p35"/>
            <p:cNvSpPr/>
            <p:nvPr/>
          </p:nvSpPr>
          <p:spPr>
            <a:xfrm>
              <a:off x="3567960" y="3464640"/>
              <a:ext cx="345600" cy="199080"/>
            </a:xfrm>
            <a:custGeom>
              <a:avLst/>
              <a:gdLst/>
              <a:ahLst/>
              <a:cxnLst/>
              <a:rect l="l" t="t" r="r" b="b"/>
              <a:pathLst>
                <a:path w="960" h="553" extrusionOk="0">
                  <a:moveTo>
                    <a:pt x="960" y="540"/>
                  </a:moveTo>
                  <a:lnTo>
                    <a:pt x="960" y="13"/>
                  </a:lnTo>
                  <a:cubicBezTo>
                    <a:pt x="960" y="6"/>
                    <a:pt x="954" y="0"/>
                    <a:pt x="946" y="0"/>
                  </a:cubicBezTo>
                  <a:lnTo>
                    <a:pt x="14" y="0"/>
                  </a:lnTo>
                  <a:cubicBezTo>
                    <a:pt x="6" y="0"/>
                    <a:pt x="0" y="6"/>
                    <a:pt x="0" y="13"/>
                  </a:cubicBezTo>
                  <a:lnTo>
                    <a:pt x="0" y="540"/>
                  </a:lnTo>
                  <a:cubicBezTo>
                    <a:pt x="0" y="547"/>
                    <a:pt x="6" y="553"/>
                    <a:pt x="14" y="553"/>
                  </a:cubicBezTo>
                  <a:lnTo>
                    <a:pt x="946" y="553"/>
                  </a:lnTo>
                  <a:cubicBezTo>
                    <a:pt x="954" y="553"/>
                    <a:pt x="960" y="547"/>
                    <a:pt x="960" y="5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3" name="Google Shape;1193;p35"/>
            <p:cNvSpPr/>
            <p:nvPr/>
          </p:nvSpPr>
          <p:spPr>
            <a:xfrm>
              <a:off x="3621240" y="3490200"/>
              <a:ext cx="239040" cy="146160"/>
            </a:xfrm>
            <a:custGeom>
              <a:avLst/>
              <a:gdLst/>
              <a:ahLst/>
              <a:cxnLst/>
              <a:rect l="l" t="t" r="r" b="b"/>
              <a:pathLst>
                <a:path w="664" h="406" extrusionOk="0">
                  <a:moveTo>
                    <a:pt x="651" y="406"/>
                  </a:moveTo>
                  <a:lnTo>
                    <a:pt x="13" y="406"/>
                  </a:lnTo>
                  <a:cubicBezTo>
                    <a:pt x="6" y="406"/>
                    <a:pt x="0" y="400"/>
                    <a:pt x="0" y="393"/>
                  </a:cubicBezTo>
                  <a:lnTo>
                    <a:pt x="0" y="14"/>
                  </a:lnTo>
                  <a:cubicBezTo>
                    <a:pt x="0" y="6"/>
                    <a:pt x="6" y="0"/>
                    <a:pt x="13" y="0"/>
                  </a:cubicBezTo>
                  <a:lnTo>
                    <a:pt x="651" y="0"/>
                  </a:lnTo>
                  <a:cubicBezTo>
                    <a:pt x="658" y="0"/>
                    <a:pt x="664" y="6"/>
                    <a:pt x="664" y="14"/>
                  </a:cubicBezTo>
                  <a:lnTo>
                    <a:pt x="664" y="393"/>
                  </a:lnTo>
                  <a:cubicBezTo>
                    <a:pt x="664" y="400"/>
                    <a:pt x="658" y="406"/>
                    <a:pt x="651" y="40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4" name="Google Shape;1194;p35"/>
            <p:cNvSpPr/>
            <p:nvPr/>
          </p:nvSpPr>
          <p:spPr>
            <a:xfrm>
              <a:off x="3541320" y="3663720"/>
              <a:ext cx="398520" cy="52920"/>
            </a:xfrm>
            <a:custGeom>
              <a:avLst/>
              <a:gdLst/>
              <a:ahLst/>
              <a:cxnLst/>
              <a:rect l="l" t="t" r="r" b="b"/>
              <a:pathLst>
                <a:path w="1107" h="147" extrusionOk="0">
                  <a:moveTo>
                    <a:pt x="0" y="0"/>
                  </a:moveTo>
                  <a:lnTo>
                    <a:pt x="0" y="73"/>
                  </a:lnTo>
                  <a:cubicBezTo>
                    <a:pt x="0" y="114"/>
                    <a:pt x="33" y="147"/>
                    <a:pt x="74" y="147"/>
                  </a:cubicBezTo>
                  <a:lnTo>
                    <a:pt x="1034" y="147"/>
                  </a:lnTo>
                  <a:cubicBezTo>
                    <a:pt x="1074" y="147"/>
                    <a:pt x="1107" y="114"/>
                    <a:pt x="1107" y="73"/>
                  </a:cubicBezTo>
                  <a:lnTo>
                    <a:pt x="1107" y="0"/>
                  </a:lnTo>
                  <a:lnTo>
                    <a:pt x="0" y="0"/>
                  </a:lnTo>
                  <a:close/>
                </a:path>
              </a:pathLst>
            </a:custGeom>
            <a:solidFill>
              <a:srgbClr val="008F95"/>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5" name="Google Shape;1195;p35"/>
            <p:cNvSpPr/>
            <p:nvPr/>
          </p:nvSpPr>
          <p:spPr>
            <a:xfrm>
              <a:off x="3634560" y="3769560"/>
              <a:ext cx="212400" cy="26640"/>
            </a:xfrm>
            <a:custGeom>
              <a:avLst/>
              <a:gdLst/>
              <a:ahLst/>
              <a:cxnLst/>
              <a:rect l="l" t="t" r="r" b="b"/>
              <a:pathLst>
                <a:path w="590" h="74" extrusionOk="0">
                  <a:moveTo>
                    <a:pt x="577" y="0"/>
                  </a:moveTo>
                  <a:lnTo>
                    <a:pt x="13" y="0"/>
                  </a:lnTo>
                  <a:cubicBezTo>
                    <a:pt x="6" y="0"/>
                    <a:pt x="0" y="6"/>
                    <a:pt x="0" y="14"/>
                  </a:cubicBezTo>
                  <a:lnTo>
                    <a:pt x="0" y="61"/>
                  </a:lnTo>
                  <a:cubicBezTo>
                    <a:pt x="0" y="68"/>
                    <a:pt x="6" y="74"/>
                    <a:pt x="13" y="74"/>
                  </a:cubicBezTo>
                  <a:lnTo>
                    <a:pt x="577" y="74"/>
                  </a:lnTo>
                  <a:cubicBezTo>
                    <a:pt x="584" y="74"/>
                    <a:pt x="590" y="68"/>
                    <a:pt x="590" y="61"/>
                  </a:cubicBezTo>
                  <a:lnTo>
                    <a:pt x="590" y="14"/>
                  </a:lnTo>
                  <a:cubicBezTo>
                    <a:pt x="590" y="6"/>
                    <a:pt x="584" y="0"/>
                    <a:pt x="577"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6" name="Google Shape;1196;p35"/>
            <p:cNvSpPr/>
            <p:nvPr/>
          </p:nvSpPr>
          <p:spPr>
            <a:xfrm>
              <a:off x="3621240" y="3490200"/>
              <a:ext cx="239040" cy="33480"/>
            </a:xfrm>
            <a:custGeom>
              <a:avLst/>
              <a:gdLst/>
              <a:ahLst/>
              <a:cxnLst/>
              <a:rect l="l" t="t" r="r" b="b"/>
              <a:pathLst>
                <a:path w="664" h="93" extrusionOk="0">
                  <a:moveTo>
                    <a:pt x="664" y="93"/>
                  </a:moveTo>
                  <a:lnTo>
                    <a:pt x="664" y="14"/>
                  </a:lnTo>
                  <a:cubicBezTo>
                    <a:pt x="664" y="6"/>
                    <a:pt x="658" y="0"/>
                    <a:pt x="651" y="0"/>
                  </a:cubicBezTo>
                  <a:lnTo>
                    <a:pt x="13" y="0"/>
                  </a:lnTo>
                  <a:cubicBezTo>
                    <a:pt x="6" y="0"/>
                    <a:pt x="0" y="6"/>
                    <a:pt x="0" y="14"/>
                  </a:cubicBezTo>
                  <a:lnTo>
                    <a:pt x="0" y="93"/>
                  </a:lnTo>
                  <a:lnTo>
                    <a:pt x="664"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7" name="Google Shape;1197;p35"/>
            <p:cNvSpPr/>
            <p:nvPr/>
          </p:nvSpPr>
          <p:spPr>
            <a:xfrm>
              <a:off x="3681360" y="3543480"/>
              <a:ext cx="118800" cy="73080"/>
            </a:xfrm>
            <a:custGeom>
              <a:avLst/>
              <a:gdLst/>
              <a:ahLst/>
              <a:cxnLst/>
              <a:rect l="l" t="t" r="r" b="b"/>
              <a:pathLst>
                <a:path w="330" h="203" extrusionOk="0">
                  <a:moveTo>
                    <a:pt x="165" y="0"/>
                  </a:moveTo>
                  <a:cubicBezTo>
                    <a:pt x="93" y="0"/>
                    <a:pt x="30" y="41"/>
                    <a:pt x="0" y="102"/>
                  </a:cubicBezTo>
                  <a:cubicBezTo>
                    <a:pt x="30" y="162"/>
                    <a:pt x="93" y="203"/>
                    <a:pt x="165" y="203"/>
                  </a:cubicBezTo>
                  <a:cubicBezTo>
                    <a:pt x="237" y="203"/>
                    <a:pt x="299" y="162"/>
                    <a:pt x="330" y="102"/>
                  </a:cubicBezTo>
                  <a:cubicBezTo>
                    <a:pt x="299" y="41"/>
                    <a:pt x="237" y="0"/>
                    <a:pt x="165" y="0"/>
                  </a:cubicBezTo>
                  <a:close/>
                </a:path>
              </a:pathLst>
            </a:custGeom>
            <a:solidFill>
              <a:srgbClr val="DDFBFC"/>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8" name="Google Shape;1198;p35"/>
            <p:cNvSpPr/>
            <p:nvPr/>
          </p:nvSpPr>
          <p:spPr>
            <a:xfrm>
              <a:off x="3704040" y="3543480"/>
              <a:ext cx="73080" cy="73080"/>
            </a:xfrm>
            <a:custGeom>
              <a:avLst/>
              <a:gdLst/>
              <a:ahLst/>
              <a:cxnLst/>
              <a:rect l="l" t="t" r="r" b="b"/>
              <a:pathLst>
                <a:path w="203" h="203" extrusionOk="0">
                  <a:moveTo>
                    <a:pt x="203" y="102"/>
                  </a:moveTo>
                  <a:cubicBezTo>
                    <a:pt x="203" y="158"/>
                    <a:pt x="158" y="203"/>
                    <a:pt x="102" y="203"/>
                  </a:cubicBezTo>
                  <a:cubicBezTo>
                    <a:pt x="46" y="203"/>
                    <a:pt x="0" y="158"/>
                    <a:pt x="0" y="102"/>
                  </a:cubicBezTo>
                  <a:cubicBezTo>
                    <a:pt x="0" y="45"/>
                    <a:pt x="46" y="0"/>
                    <a:pt x="102" y="0"/>
                  </a:cubicBezTo>
                  <a:cubicBezTo>
                    <a:pt x="158" y="0"/>
                    <a:pt x="203" y="45"/>
                    <a:pt x="203" y="102"/>
                  </a:cubicBezTo>
                  <a:close/>
                </a:path>
              </a:pathLst>
            </a:custGeom>
            <a:solidFill>
              <a:srgbClr val="EB6E8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9" name="Google Shape;1199;p35"/>
            <p:cNvSpPr/>
            <p:nvPr/>
          </p:nvSpPr>
          <p:spPr>
            <a:xfrm>
              <a:off x="3535560" y="3431160"/>
              <a:ext cx="410400" cy="370440"/>
            </a:xfrm>
            <a:custGeom>
              <a:avLst/>
              <a:gdLst/>
              <a:ahLst/>
              <a:cxnLst/>
              <a:rect l="l" t="t" r="r" b="b"/>
              <a:pathLst>
                <a:path w="1140" h="1029" extrusionOk="0">
                  <a:moveTo>
                    <a:pt x="1066" y="627"/>
                  </a:moveTo>
                  <a:lnTo>
                    <a:pt x="1066" y="91"/>
                  </a:lnTo>
                  <a:cubicBezTo>
                    <a:pt x="1066" y="81"/>
                    <a:pt x="1059" y="74"/>
                    <a:pt x="1050" y="74"/>
                  </a:cubicBezTo>
                  <a:lnTo>
                    <a:pt x="90" y="74"/>
                  </a:lnTo>
                  <a:cubicBezTo>
                    <a:pt x="81" y="74"/>
                    <a:pt x="73" y="81"/>
                    <a:pt x="73" y="91"/>
                  </a:cubicBezTo>
                  <a:lnTo>
                    <a:pt x="73" y="627"/>
                  </a:lnTo>
                  <a:lnTo>
                    <a:pt x="33" y="627"/>
                  </a:lnTo>
                  <a:lnTo>
                    <a:pt x="33" y="91"/>
                  </a:lnTo>
                  <a:cubicBezTo>
                    <a:pt x="33" y="59"/>
                    <a:pt x="59" y="34"/>
                    <a:pt x="90" y="34"/>
                  </a:cubicBezTo>
                  <a:lnTo>
                    <a:pt x="1050" y="34"/>
                  </a:lnTo>
                  <a:cubicBezTo>
                    <a:pt x="1081" y="34"/>
                    <a:pt x="1107" y="59"/>
                    <a:pt x="1107" y="91"/>
                  </a:cubicBezTo>
                  <a:lnTo>
                    <a:pt x="1107" y="627"/>
                  </a:lnTo>
                  <a:lnTo>
                    <a:pt x="1066" y="627"/>
                  </a:lnTo>
                  <a:moveTo>
                    <a:pt x="1033" y="627"/>
                  </a:moveTo>
                  <a:lnTo>
                    <a:pt x="107" y="627"/>
                  </a:lnTo>
                  <a:lnTo>
                    <a:pt x="107" y="107"/>
                  </a:lnTo>
                  <a:lnTo>
                    <a:pt x="1033" y="107"/>
                  </a:lnTo>
                  <a:lnTo>
                    <a:pt x="1033" y="627"/>
                  </a:lnTo>
                  <a:moveTo>
                    <a:pt x="682" y="922"/>
                  </a:moveTo>
                  <a:lnTo>
                    <a:pt x="457" y="922"/>
                  </a:lnTo>
                  <a:lnTo>
                    <a:pt x="457" y="807"/>
                  </a:lnTo>
                  <a:lnTo>
                    <a:pt x="516" y="807"/>
                  </a:lnTo>
                  <a:lnTo>
                    <a:pt x="516" y="865"/>
                  </a:lnTo>
                  <a:cubicBezTo>
                    <a:pt x="516" y="874"/>
                    <a:pt x="524" y="881"/>
                    <a:pt x="533" y="881"/>
                  </a:cubicBezTo>
                  <a:lnTo>
                    <a:pt x="607" y="881"/>
                  </a:lnTo>
                  <a:cubicBezTo>
                    <a:pt x="616" y="881"/>
                    <a:pt x="623" y="874"/>
                    <a:pt x="623" y="865"/>
                  </a:cubicBezTo>
                  <a:lnTo>
                    <a:pt x="623" y="807"/>
                  </a:lnTo>
                  <a:lnTo>
                    <a:pt x="682" y="807"/>
                  </a:lnTo>
                  <a:lnTo>
                    <a:pt x="682" y="922"/>
                  </a:lnTo>
                  <a:moveTo>
                    <a:pt x="848" y="995"/>
                  </a:moveTo>
                  <a:lnTo>
                    <a:pt x="291" y="995"/>
                  </a:lnTo>
                  <a:lnTo>
                    <a:pt x="291" y="955"/>
                  </a:lnTo>
                  <a:lnTo>
                    <a:pt x="848" y="955"/>
                  </a:lnTo>
                  <a:lnTo>
                    <a:pt x="848" y="995"/>
                  </a:lnTo>
                  <a:moveTo>
                    <a:pt x="550" y="807"/>
                  </a:moveTo>
                  <a:lnTo>
                    <a:pt x="590" y="807"/>
                  </a:lnTo>
                  <a:lnTo>
                    <a:pt x="590" y="848"/>
                  </a:lnTo>
                  <a:lnTo>
                    <a:pt x="550" y="848"/>
                  </a:lnTo>
                  <a:lnTo>
                    <a:pt x="550" y="807"/>
                  </a:lnTo>
                  <a:moveTo>
                    <a:pt x="1140" y="644"/>
                  </a:moveTo>
                  <a:lnTo>
                    <a:pt x="1140" y="644"/>
                  </a:lnTo>
                  <a:lnTo>
                    <a:pt x="1140" y="91"/>
                  </a:lnTo>
                  <a:cubicBezTo>
                    <a:pt x="1140" y="41"/>
                    <a:pt x="1099" y="0"/>
                    <a:pt x="1050" y="0"/>
                  </a:cubicBezTo>
                  <a:lnTo>
                    <a:pt x="90" y="0"/>
                  </a:lnTo>
                  <a:cubicBezTo>
                    <a:pt x="40" y="0"/>
                    <a:pt x="0" y="41"/>
                    <a:pt x="0" y="91"/>
                  </a:cubicBezTo>
                  <a:lnTo>
                    <a:pt x="0" y="644"/>
                  </a:lnTo>
                  <a:lnTo>
                    <a:pt x="0" y="644"/>
                  </a:lnTo>
                  <a:lnTo>
                    <a:pt x="0" y="644"/>
                  </a:lnTo>
                  <a:lnTo>
                    <a:pt x="0" y="717"/>
                  </a:lnTo>
                  <a:cubicBezTo>
                    <a:pt x="0" y="767"/>
                    <a:pt x="40" y="807"/>
                    <a:pt x="90" y="807"/>
                  </a:cubicBezTo>
                  <a:lnTo>
                    <a:pt x="149" y="807"/>
                  </a:lnTo>
                  <a:cubicBezTo>
                    <a:pt x="158" y="807"/>
                    <a:pt x="166" y="800"/>
                    <a:pt x="166" y="791"/>
                  </a:cubicBezTo>
                  <a:cubicBezTo>
                    <a:pt x="166" y="782"/>
                    <a:pt x="158" y="774"/>
                    <a:pt x="149" y="774"/>
                  </a:cubicBezTo>
                  <a:lnTo>
                    <a:pt x="90" y="774"/>
                  </a:lnTo>
                  <a:cubicBezTo>
                    <a:pt x="59" y="774"/>
                    <a:pt x="33" y="748"/>
                    <a:pt x="33" y="717"/>
                  </a:cubicBezTo>
                  <a:lnTo>
                    <a:pt x="33" y="661"/>
                  </a:lnTo>
                  <a:lnTo>
                    <a:pt x="1107" y="661"/>
                  </a:lnTo>
                  <a:lnTo>
                    <a:pt x="1107" y="717"/>
                  </a:lnTo>
                  <a:cubicBezTo>
                    <a:pt x="1107" y="748"/>
                    <a:pt x="1081" y="774"/>
                    <a:pt x="1050" y="774"/>
                  </a:cubicBezTo>
                  <a:lnTo>
                    <a:pt x="699" y="774"/>
                  </a:lnTo>
                  <a:lnTo>
                    <a:pt x="699" y="774"/>
                  </a:lnTo>
                  <a:lnTo>
                    <a:pt x="699" y="774"/>
                  </a:lnTo>
                  <a:lnTo>
                    <a:pt x="607" y="774"/>
                  </a:lnTo>
                  <a:lnTo>
                    <a:pt x="607" y="774"/>
                  </a:lnTo>
                  <a:lnTo>
                    <a:pt x="607" y="774"/>
                  </a:lnTo>
                  <a:lnTo>
                    <a:pt x="533" y="774"/>
                  </a:lnTo>
                  <a:lnTo>
                    <a:pt x="533" y="774"/>
                  </a:lnTo>
                  <a:lnTo>
                    <a:pt x="533" y="774"/>
                  </a:lnTo>
                  <a:lnTo>
                    <a:pt x="441" y="774"/>
                  </a:lnTo>
                  <a:lnTo>
                    <a:pt x="441" y="774"/>
                  </a:lnTo>
                  <a:lnTo>
                    <a:pt x="441" y="774"/>
                  </a:lnTo>
                  <a:lnTo>
                    <a:pt x="216" y="774"/>
                  </a:lnTo>
                  <a:cubicBezTo>
                    <a:pt x="207" y="774"/>
                    <a:pt x="199" y="782"/>
                    <a:pt x="199" y="791"/>
                  </a:cubicBezTo>
                  <a:cubicBezTo>
                    <a:pt x="199" y="800"/>
                    <a:pt x="207" y="807"/>
                    <a:pt x="216" y="807"/>
                  </a:cubicBezTo>
                  <a:lnTo>
                    <a:pt x="424" y="807"/>
                  </a:lnTo>
                  <a:lnTo>
                    <a:pt x="424" y="922"/>
                  </a:lnTo>
                  <a:lnTo>
                    <a:pt x="275" y="922"/>
                  </a:lnTo>
                  <a:cubicBezTo>
                    <a:pt x="265" y="922"/>
                    <a:pt x="258" y="929"/>
                    <a:pt x="258" y="938"/>
                  </a:cubicBezTo>
                  <a:lnTo>
                    <a:pt x="258" y="1012"/>
                  </a:lnTo>
                  <a:cubicBezTo>
                    <a:pt x="258" y="1021"/>
                    <a:pt x="265" y="1029"/>
                    <a:pt x="275" y="1029"/>
                  </a:cubicBezTo>
                  <a:lnTo>
                    <a:pt x="865" y="1029"/>
                  </a:lnTo>
                  <a:cubicBezTo>
                    <a:pt x="874" y="1029"/>
                    <a:pt x="882" y="1021"/>
                    <a:pt x="882" y="1012"/>
                  </a:cubicBezTo>
                  <a:lnTo>
                    <a:pt x="882" y="938"/>
                  </a:lnTo>
                  <a:cubicBezTo>
                    <a:pt x="882" y="929"/>
                    <a:pt x="874" y="922"/>
                    <a:pt x="865" y="922"/>
                  </a:cubicBezTo>
                  <a:lnTo>
                    <a:pt x="716" y="922"/>
                  </a:lnTo>
                  <a:lnTo>
                    <a:pt x="716" y="807"/>
                  </a:lnTo>
                  <a:lnTo>
                    <a:pt x="1050" y="807"/>
                  </a:lnTo>
                  <a:cubicBezTo>
                    <a:pt x="1099" y="807"/>
                    <a:pt x="1140" y="767"/>
                    <a:pt x="1140" y="717"/>
                  </a:cubicBezTo>
                  <a:lnTo>
                    <a:pt x="1140" y="64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0" name="Google Shape;1200;p35"/>
            <p:cNvSpPr/>
            <p:nvPr/>
          </p:nvSpPr>
          <p:spPr>
            <a:xfrm>
              <a:off x="3721320" y="3683160"/>
              <a:ext cx="38520" cy="12240"/>
            </a:xfrm>
            <a:custGeom>
              <a:avLst/>
              <a:gdLst/>
              <a:ahLst/>
              <a:cxnLst/>
              <a:rect l="l" t="t" r="r" b="b"/>
              <a:pathLst>
                <a:path w="107" h="34" extrusionOk="0">
                  <a:moveTo>
                    <a:pt x="91" y="34"/>
                  </a:moveTo>
                  <a:cubicBezTo>
                    <a:pt x="100" y="34"/>
                    <a:pt x="107" y="26"/>
                    <a:pt x="107" y="17"/>
                  </a:cubicBezTo>
                  <a:cubicBezTo>
                    <a:pt x="107" y="8"/>
                    <a:pt x="100" y="0"/>
                    <a:pt x="91" y="0"/>
                  </a:cubicBezTo>
                  <a:lnTo>
                    <a:pt x="17" y="0"/>
                  </a:lnTo>
                  <a:cubicBezTo>
                    <a:pt x="8" y="0"/>
                    <a:pt x="0" y="8"/>
                    <a:pt x="0" y="17"/>
                  </a:cubicBezTo>
                  <a:cubicBezTo>
                    <a:pt x="0" y="26"/>
                    <a:pt x="8"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1" name="Google Shape;1201;p35"/>
            <p:cNvSpPr/>
            <p:nvPr/>
          </p:nvSpPr>
          <p:spPr>
            <a:xfrm>
              <a:off x="3615120" y="3484440"/>
              <a:ext cx="251280" cy="158040"/>
            </a:xfrm>
            <a:custGeom>
              <a:avLst/>
              <a:gdLst/>
              <a:ahLst/>
              <a:cxnLst/>
              <a:rect l="l" t="t" r="r" b="b"/>
              <a:pathLst>
                <a:path w="698" h="439" extrusionOk="0">
                  <a:moveTo>
                    <a:pt x="664" y="92"/>
                  </a:moveTo>
                  <a:lnTo>
                    <a:pt x="33" y="92"/>
                  </a:lnTo>
                  <a:lnTo>
                    <a:pt x="33" y="33"/>
                  </a:lnTo>
                  <a:lnTo>
                    <a:pt x="664" y="33"/>
                  </a:lnTo>
                  <a:lnTo>
                    <a:pt x="664" y="92"/>
                  </a:lnTo>
                  <a:moveTo>
                    <a:pt x="33" y="125"/>
                  </a:moveTo>
                  <a:lnTo>
                    <a:pt x="664" y="125"/>
                  </a:lnTo>
                  <a:lnTo>
                    <a:pt x="664" y="406"/>
                  </a:lnTo>
                  <a:lnTo>
                    <a:pt x="33" y="406"/>
                  </a:lnTo>
                  <a:lnTo>
                    <a:pt x="33" y="125"/>
                  </a:lnTo>
                  <a:moveTo>
                    <a:pt x="17" y="439"/>
                  </a:moveTo>
                  <a:lnTo>
                    <a:pt x="681" y="439"/>
                  </a:lnTo>
                  <a:cubicBezTo>
                    <a:pt x="690" y="439"/>
                    <a:pt x="698" y="432"/>
                    <a:pt x="698" y="422"/>
                  </a:cubicBezTo>
                  <a:lnTo>
                    <a:pt x="698" y="16"/>
                  </a:lnTo>
                  <a:cubicBezTo>
                    <a:pt x="698" y="7"/>
                    <a:pt x="690" y="0"/>
                    <a:pt x="681" y="0"/>
                  </a:cubicBezTo>
                  <a:lnTo>
                    <a:pt x="17" y="0"/>
                  </a:lnTo>
                  <a:cubicBezTo>
                    <a:pt x="8" y="0"/>
                    <a:pt x="0" y="7"/>
                    <a:pt x="0" y="16"/>
                  </a:cubicBezTo>
                  <a:lnTo>
                    <a:pt x="0" y="422"/>
                  </a:lnTo>
                  <a:cubicBezTo>
                    <a:pt x="0" y="432"/>
                    <a:pt x="8" y="439"/>
                    <a:pt x="17" y="43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2" name="Google Shape;1202;p35"/>
            <p:cNvSpPr/>
            <p:nvPr/>
          </p:nvSpPr>
          <p:spPr>
            <a:xfrm>
              <a:off x="3641760" y="3501000"/>
              <a:ext cx="25200" cy="11880"/>
            </a:xfrm>
            <a:custGeom>
              <a:avLst/>
              <a:gdLst/>
              <a:ahLst/>
              <a:cxnLst/>
              <a:rect l="l" t="t" r="r" b="b"/>
              <a:pathLst>
                <a:path w="70" h="33" extrusionOk="0">
                  <a:moveTo>
                    <a:pt x="17" y="33"/>
                  </a:moveTo>
                  <a:lnTo>
                    <a:pt x="53" y="33"/>
                  </a:lnTo>
                  <a:cubicBezTo>
                    <a:pt x="63" y="33"/>
                    <a:pt x="70" y="26"/>
                    <a:pt x="70" y="17"/>
                  </a:cubicBezTo>
                  <a:cubicBezTo>
                    <a:pt x="70" y="7"/>
                    <a:pt x="63" y="0"/>
                    <a:pt x="53" y="0"/>
                  </a:cubicBezTo>
                  <a:lnTo>
                    <a:pt x="17" y="0"/>
                  </a:lnTo>
                  <a:cubicBezTo>
                    <a:pt x="7" y="0"/>
                    <a:pt x="0" y="7"/>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3" name="Google Shape;1203;p35"/>
            <p:cNvSpPr/>
            <p:nvPr/>
          </p:nvSpPr>
          <p:spPr>
            <a:xfrm>
              <a:off x="3681720" y="3501000"/>
              <a:ext cx="25200" cy="11880"/>
            </a:xfrm>
            <a:custGeom>
              <a:avLst/>
              <a:gdLst/>
              <a:ahLst/>
              <a:cxnLst/>
              <a:rect l="l" t="t" r="r" b="b"/>
              <a:pathLst>
                <a:path w="70" h="33" extrusionOk="0">
                  <a:moveTo>
                    <a:pt x="16" y="33"/>
                  </a:moveTo>
                  <a:lnTo>
                    <a:pt x="53" y="33"/>
                  </a:lnTo>
                  <a:cubicBezTo>
                    <a:pt x="62" y="33"/>
                    <a:pt x="70" y="26"/>
                    <a:pt x="70" y="17"/>
                  </a:cubicBezTo>
                  <a:cubicBezTo>
                    <a:pt x="70" y="7"/>
                    <a:pt x="62" y="0"/>
                    <a:pt x="53"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4" name="Google Shape;1204;p35"/>
            <p:cNvSpPr/>
            <p:nvPr/>
          </p:nvSpPr>
          <p:spPr>
            <a:xfrm>
              <a:off x="3675600" y="3537360"/>
              <a:ext cx="130680" cy="85320"/>
            </a:xfrm>
            <a:custGeom>
              <a:avLst/>
              <a:gdLst/>
              <a:ahLst/>
              <a:cxnLst/>
              <a:rect l="l" t="t" r="r" b="b"/>
              <a:pathLst>
                <a:path w="363" h="237" extrusionOk="0">
                  <a:moveTo>
                    <a:pt x="290" y="163"/>
                  </a:moveTo>
                  <a:cubicBezTo>
                    <a:pt x="296" y="149"/>
                    <a:pt x="299" y="134"/>
                    <a:pt x="299" y="119"/>
                  </a:cubicBezTo>
                  <a:cubicBezTo>
                    <a:pt x="299" y="103"/>
                    <a:pt x="296" y="88"/>
                    <a:pt x="290" y="74"/>
                  </a:cubicBezTo>
                  <a:cubicBezTo>
                    <a:pt x="305" y="87"/>
                    <a:pt x="317" y="102"/>
                    <a:pt x="327" y="119"/>
                  </a:cubicBezTo>
                  <a:cubicBezTo>
                    <a:pt x="317" y="135"/>
                    <a:pt x="305" y="150"/>
                    <a:pt x="290" y="163"/>
                  </a:cubicBezTo>
                  <a:moveTo>
                    <a:pt x="35" y="119"/>
                  </a:moveTo>
                  <a:cubicBezTo>
                    <a:pt x="45" y="102"/>
                    <a:pt x="57" y="87"/>
                    <a:pt x="71" y="74"/>
                  </a:cubicBezTo>
                  <a:cubicBezTo>
                    <a:pt x="66" y="88"/>
                    <a:pt x="63" y="103"/>
                    <a:pt x="63" y="119"/>
                  </a:cubicBezTo>
                  <a:cubicBezTo>
                    <a:pt x="63" y="134"/>
                    <a:pt x="66" y="149"/>
                    <a:pt x="71" y="163"/>
                  </a:cubicBezTo>
                  <a:cubicBezTo>
                    <a:pt x="57" y="150"/>
                    <a:pt x="45" y="135"/>
                    <a:pt x="35" y="119"/>
                  </a:cubicBezTo>
                  <a:moveTo>
                    <a:pt x="266" y="119"/>
                  </a:moveTo>
                  <a:cubicBezTo>
                    <a:pt x="266" y="165"/>
                    <a:pt x="228" y="203"/>
                    <a:pt x="181" y="203"/>
                  </a:cubicBezTo>
                  <a:cubicBezTo>
                    <a:pt x="134" y="203"/>
                    <a:pt x="96" y="165"/>
                    <a:pt x="96" y="119"/>
                  </a:cubicBezTo>
                  <a:cubicBezTo>
                    <a:pt x="96" y="72"/>
                    <a:pt x="134" y="34"/>
                    <a:pt x="181" y="34"/>
                  </a:cubicBezTo>
                  <a:lnTo>
                    <a:pt x="181" y="34"/>
                  </a:lnTo>
                  <a:lnTo>
                    <a:pt x="181" y="34"/>
                  </a:lnTo>
                  <a:cubicBezTo>
                    <a:pt x="228" y="34"/>
                    <a:pt x="266" y="72"/>
                    <a:pt x="266" y="119"/>
                  </a:cubicBezTo>
                  <a:moveTo>
                    <a:pt x="181" y="0"/>
                  </a:moveTo>
                  <a:lnTo>
                    <a:pt x="181" y="0"/>
                  </a:lnTo>
                  <a:lnTo>
                    <a:pt x="181" y="0"/>
                  </a:lnTo>
                  <a:cubicBezTo>
                    <a:pt x="104" y="0"/>
                    <a:pt x="36" y="43"/>
                    <a:pt x="1" y="111"/>
                  </a:cubicBezTo>
                  <a:cubicBezTo>
                    <a:pt x="-1" y="116"/>
                    <a:pt x="-1" y="121"/>
                    <a:pt x="1" y="126"/>
                  </a:cubicBezTo>
                  <a:cubicBezTo>
                    <a:pt x="36" y="194"/>
                    <a:pt x="104" y="237"/>
                    <a:pt x="181" y="237"/>
                  </a:cubicBezTo>
                  <a:cubicBezTo>
                    <a:pt x="257" y="237"/>
                    <a:pt x="326" y="194"/>
                    <a:pt x="361" y="126"/>
                  </a:cubicBezTo>
                  <a:cubicBezTo>
                    <a:pt x="363" y="121"/>
                    <a:pt x="363" y="116"/>
                    <a:pt x="361" y="111"/>
                  </a:cubicBezTo>
                  <a:cubicBezTo>
                    <a:pt x="326" y="43"/>
                    <a:pt x="257" y="0"/>
                    <a:pt x="181" y="0"/>
                  </a:cubicBez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5" name="Google Shape;1205;p35"/>
            <p:cNvSpPr/>
            <p:nvPr/>
          </p:nvSpPr>
          <p:spPr>
            <a:xfrm>
              <a:off x="3734640" y="3573720"/>
              <a:ext cx="12240" cy="12600"/>
            </a:xfrm>
            <a:custGeom>
              <a:avLst/>
              <a:gdLst/>
              <a:ahLst/>
              <a:cxnLst/>
              <a:rect l="l" t="t" r="r" b="b"/>
              <a:pathLst>
                <a:path w="34" h="35" extrusionOk="0">
                  <a:moveTo>
                    <a:pt x="34" y="18"/>
                  </a:moveTo>
                  <a:cubicBezTo>
                    <a:pt x="34" y="27"/>
                    <a:pt x="26" y="35"/>
                    <a:pt x="17" y="35"/>
                  </a:cubicBezTo>
                  <a:cubicBezTo>
                    <a:pt x="7" y="35"/>
                    <a:pt x="0" y="27"/>
                    <a:pt x="0" y="18"/>
                  </a:cubicBezTo>
                  <a:cubicBezTo>
                    <a:pt x="0" y="8"/>
                    <a:pt x="7" y="0"/>
                    <a:pt x="17" y="0"/>
                  </a:cubicBezTo>
                  <a:cubicBezTo>
                    <a:pt x="26" y="0"/>
                    <a:pt x="34" y="8"/>
                    <a:pt x="34" y="1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06" name="Google Shape;1206;p35"/>
          <p:cNvGrpSpPr/>
          <p:nvPr/>
        </p:nvGrpSpPr>
        <p:grpSpPr>
          <a:xfrm>
            <a:off x="1821016" y="3161093"/>
            <a:ext cx="456980" cy="412514"/>
            <a:chOff x="3533400" y="4153320"/>
            <a:chExt cx="414720" cy="374400"/>
          </a:xfrm>
        </p:grpSpPr>
        <p:sp>
          <p:nvSpPr>
            <p:cNvPr id="1207" name="Google Shape;1207;p35"/>
            <p:cNvSpPr/>
            <p:nvPr/>
          </p:nvSpPr>
          <p:spPr>
            <a:xfrm>
              <a:off x="361332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8" name="Google Shape;1208;p35"/>
            <p:cNvSpPr/>
            <p:nvPr/>
          </p:nvSpPr>
          <p:spPr>
            <a:xfrm>
              <a:off x="372060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9" name="Google Shape;1209;p35"/>
            <p:cNvSpPr/>
            <p:nvPr/>
          </p:nvSpPr>
          <p:spPr>
            <a:xfrm>
              <a:off x="3827880" y="4481280"/>
              <a:ext cx="40320" cy="40320"/>
            </a:xfrm>
            <a:custGeom>
              <a:avLst/>
              <a:gdLst/>
              <a:ahLst/>
              <a:cxnLst/>
              <a:rect l="l" t="t" r="r" b="b"/>
              <a:pathLst>
                <a:path w="112" h="112" extrusionOk="0">
                  <a:moveTo>
                    <a:pt x="98" y="112"/>
                  </a:moveTo>
                  <a:lnTo>
                    <a:pt x="14" y="112"/>
                  </a:lnTo>
                  <a:cubicBezTo>
                    <a:pt x="6" y="112"/>
                    <a:pt x="0" y="106"/>
                    <a:pt x="0" y="98"/>
                  </a:cubicBezTo>
                  <a:lnTo>
                    <a:pt x="0" y="14"/>
                  </a:lnTo>
                  <a:cubicBezTo>
                    <a:pt x="0" y="6"/>
                    <a:pt x="6" y="0"/>
                    <a:pt x="14"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0" name="Google Shape;1210;p35"/>
            <p:cNvSpPr/>
            <p:nvPr/>
          </p:nvSpPr>
          <p:spPr>
            <a:xfrm>
              <a:off x="3559320" y="4159080"/>
              <a:ext cx="362520" cy="237240"/>
            </a:xfrm>
            <a:custGeom>
              <a:avLst/>
              <a:gdLst/>
              <a:ahLst/>
              <a:cxnLst/>
              <a:rect l="l" t="t" r="r" b="b"/>
              <a:pathLst>
                <a:path w="1007" h="659" extrusionOk="0">
                  <a:moveTo>
                    <a:pt x="0" y="658"/>
                  </a:moveTo>
                  <a:lnTo>
                    <a:pt x="1" y="74"/>
                  </a:lnTo>
                  <a:cubicBezTo>
                    <a:pt x="1" y="33"/>
                    <a:pt x="35" y="0"/>
                    <a:pt x="76" y="0"/>
                  </a:cubicBezTo>
                  <a:lnTo>
                    <a:pt x="933" y="1"/>
                  </a:lnTo>
                  <a:cubicBezTo>
                    <a:pt x="974" y="1"/>
                    <a:pt x="1008" y="34"/>
                    <a:pt x="1007" y="76"/>
                  </a:cubicBezTo>
                  <a:lnTo>
                    <a:pt x="1007" y="659"/>
                  </a:lnTo>
                  <a:lnTo>
                    <a:pt x="0" y="658"/>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1" name="Google Shape;1211;p35"/>
            <p:cNvSpPr/>
            <p:nvPr/>
          </p:nvSpPr>
          <p:spPr>
            <a:xfrm>
              <a:off x="3586320" y="4185720"/>
              <a:ext cx="308880" cy="201960"/>
            </a:xfrm>
            <a:custGeom>
              <a:avLst/>
              <a:gdLst/>
              <a:ahLst/>
              <a:cxnLst/>
              <a:rect l="l" t="t" r="r" b="b"/>
              <a:pathLst>
                <a:path w="858" h="561" extrusionOk="0">
                  <a:moveTo>
                    <a:pt x="857" y="547"/>
                  </a:moveTo>
                  <a:lnTo>
                    <a:pt x="858" y="15"/>
                  </a:lnTo>
                  <a:cubicBezTo>
                    <a:pt x="858" y="8"/>
                    <a:pt x="852" y="2"/>
                    <a:pt x="844" y="2"/>
                  </a:cubicBezTo>
                  <a:lnTo>
                    <a:pt x="14" y="0"/>
                  </a:lnTo>
                  <a:cubicBezTo>
                    <a:pt x="7" y="0"/>
                    <a:pt x="1" y="6"/>
                    <a:pt x="1" y="14"/>
                  </a:cubicBezTo>
                  <a:lnTo>
                    <a:pt x="0" y="546"/>
                  </a:lnTo>
                  <a:cubicBezTo>
                    <a:pt x="0" y="553"/>
                    <a:pt x="6" y="560"/>
                    <a:pt x="13" y="560"/>
                  </a:cubicBezTo>
                  <a:lnTo>
                    <a:pt x="844" y="561"/>
                  </a:lnTo>
                  <a:cubicBezTo>
                    <a:pt x="851" y="561"/>
                    <a:pt x="857" y="555"/>
                    <a:pt x="857" y="54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2" name="Google Shape;1212;p35"/>
            <p:cNvSpPr/>
            <p:nvPr/>
          </p:nvSpPr>
          <p:spPr>
            <a:xfrm>
              <a:off x="3539160" y="4386960"/>
              <a:ext cx="402840" cy="54360"/>
            </a:xfrm>
            <a:custGeom>
              <a:avLst/>
              <a:gdLst/>
              <a:ahLst/>
              <a:cxnLst/>
              <a:rect l="l" t="t" r="r" b="b"/>
              <a:pathLst>
                <a:path w="1119" h="151" extrusionOk="0">
                  <a:moveTo>
                    <a:pt x="1119" y="15"/>
                  </a:moveTo>
                  <a:lnTo>
                    <a:pt x="1119" y="76"/>
                  </a:lnTo>
                  <a:cubicBezTo>
                    <a:pt x="1118" y="118"/>
                    <a:pt x="1085" y="151"/>
                    <a:pt x="1044" y="151"/>
                  </a:cubicBezTo>
                  <a:lnTo>
                    <a:pt x="75" y="150"/>
                  </a:lnTo>
                  <a:cubicBezTo>
                    <a:pt x="34" y="150"/>
                    <a:pt x="0" y="116"/>
                    <a:pt x="0" y="75"/>
                  </a:cubicBezTo>
                  <a:lnTo>
                    <a:pt x="0" y="14"/>
                  </a:lnTo>
                  <a:cubicBezTo>
                    <a:pt x="0" y="6"/>
                    <a:pt x="6" y="0"/>
                    <a:pt x="14" y="0"/>
                  </a:cubicBezTo>
                  <a:lnTo>
                    <a:pt x="1105" y="2"/>
                  </a:lnTo>
                  <a:cubicBezTo>
                    <a:pt x="1113" y="2"/>
                    <a:pt x="1119" y="8"/>
                    <a:pt x="1119" y="15"/>
                  </a:cubicBezTo>
                  <a:close/>
                </a:path>
              </a:pathLst>
            </a:custGeom>
            <a:solidFill>
              <a:srgbClr val="008F95"/>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3" name="Google Shape;1213;p35"/>
            <p:cNvSpPr/>
            <p:nvPr/>
          </p:nvSpPr>
          <p:spPr>
            <a:xfrm>
              <a:off x="3695040" y="4387320"/>
              <a:ext cx="91440" cy="27000"/>
            </a:xfrm>
            <a:custGeom>
              <a:avLst/>
              <a:gdLst/>
              <a:ahLst/>
              <a:cxnLst/>
              <a:rect l="l" t="t" r="r" b="b"/>
              <a:pathLst>
                <a:path w="254" h="75" extrusionOk="0">
                  <a:moveTo>
                    <a:pt x="0" y="17"/>
                  </a:moveTo>
                  <a:lnTo>
                    <a:pt x="12" y="64"/>
                  </a:lnTo>
                  <a:cubicBezTo>
                    <a:pt x="14" y="70"/>
                    <a:pt x="19" y="75"/>
                    <a:pt x="25" y="75"/>
                  </a:cubicBezTo>
                  <a:lnTo>
                    <a:pt x="228" y="75"/>
                  </a:lnTo>
                  <a:cubicBezTo>
                    <a:pt x="234" y="75"/>
                    <a:pt x="239" y="71"/>
                    <a:pt x="241" y="65"/>
                  </a:cubicBezTo>
                  <a:lnTo>
                    <a:pt x="253" y="17"/>
                  </a:lnTo>
                  <a:cubicBezTo>
                    <a:pt x="255" y="9"/>
                    <a:pt x="248" y="0"/>
                    <a:pt x="240" y="0"/>
                  </a:cubicBezTo>
                  <a:lnTo>
                    <a:pt x="13" y="0"/>
                  </a:lnTo>
                  <a:cubicBezTo>
                    <a:pt x="5" y="0"/>
                    <a:pt x="-2" y="8"/>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4" name="Google Shape;1214;p35"/>
            <p:cNvSpPr/>
            <p:nvPr/>
          </p:nvSpPr>
          <p:spPr>
            <a:xfrm>
              <a:off x="3731400" y="4495320"/>
              <a:ext cx="18720" cy="12240"/>
            </a:xfrm>
            <a:custGeom>
              <a:avLst/>
              <a:gdLst/>
              <a:ahLst/>
              <a:cxnLst/>
              <a:rect l="l" t="t" r="r" b="b"/>
              <a:pathLst>
                <a:path w="52" h="34" extrusionOk="0">
                  <a:moveTo>
                    <a:pt x="0" y="17"/>
                  </a:moveTo>
                  <a:cubicBezTo>
                    <a:pt x="0" y="26"/>
                    <a:pt x="7" y="34"/>
                    <a:pt x="17" y="34"/>
                  </a:cubicBezTo>
                  <a:lnTo>
                    <a:pt x="35" y="34"/>
                  </a:lnTo>
                  <a:cubicBezTo>
                    <a:pt x="44" y="34"/>
                    <a:pt x="52" y="26"/>
                    <a:pt x="52" y="17"/>
                  </a:cubicBezTo>
                  <a:cubicBezTo>
                    <a:pt x="52" y="8"/>
                    <a:pt x="44" y="0"/>
                    <a:pt x="35" y="0"/>
                  </a:cubicBezTo>
                  <a:lnTo>
                    <a:pt x="17" y="0"/>
                  </a:ln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5" name="Google Shape;1215;p35"/>
            <p:cNvSpPr/>
            <p:nvPr/>
          </p:nvSpPr>
          <p:spPr>
            <a:xfrm>
              <a:off x="3623760" y="4495320"/>
              <a:ext cx="19080" cy="12240"/>
            </a:xfrm>
            <a:custGeom>
              <a:avLst/>
              <a:gdLst/>
              <a:ahLst/>
              <a:cxnLst/>
              <a:rect l="l" t="t" r="r" b="b"/>
              <a:pathLst>
                <a:path w="53" h="34" extrusionOk="0">
                  <a:moveTo>
                    <a:pt x="17" y="34"/>
                  </a:moveTo>
                  <a:lnTo>
                    <a:pt x="36" y="34"/>
                  </a:lnTo>
                  <a:cubicBezTo>
                    <a:pt x="45" y="34"/>
                    <a:pt x="53" y="26"/>
                    <a:pt x="53" y="17"/>
                  </a:cubicBezTo>
                  <a:cubicBezTo>
                    <a:pt x="53" y="8"/>
                    <a:pt x="45" y="0"/>
                    <a:pt x="36" y="0"/>
                  </a:cubicBezTo>
                  <a:lnTo>
                    <a:pt x="17" y="0"/>
                  </a:lnTo>
                  <a:cubicBezTo>
                    <a:pt x="8" y="0"/>
                    <a:pt x="0" y="8"/>
                    <a:pt x="0" y="17"/>
                  </a:cubicBezTo>
                  <a:cubicBezTo>
                    <a:pt x="0" y="26"/>
                    <a:pt x="8" y="34"/>
                    <a:pt x="17"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6" name="Google Shape;1216;p35"/>
            <p:cNvSpPr/>
            <p:nvPr/>
          </p:nvSpPr>
          <p:spPr>
            <a:xfrm>
              <a:off x="3838680" y="4495320"/>
              <a:ext cx="18720" cy="12240"/>
            </a:xfrm>
            <a:custGeom>
              <a:avLst/>
              <a:gdLst/>
              <a:ahLst/>
              <a:cxnLst/>
              <a:rect l="l" t="t" r="r" b="b"/>
              <a:pathLst>
                <a:path w="52" h="34" extrusionOk="0">
                  <a:moveTo>
                    <a:pt x="35" y="0"/>
                  </a:moveTo>
                  <a:lnTo>
                    <a:pt x="17" y="0"/>
                  </a:lnTo>
                  <a:cubicBezTo>
                    <a:pt x="7" y="0"/>
                    <a:pt x="0" y="8"/>
                    <a:pt x="0" y="17"/>
                  </a:cubicBezTo>
                  <a:cubicBezTo>
                    <a:pt x="0" y="26"/>
                    <a:pt x="7" y="34"/>
                    <a:pt x="17" y="34"/>
                  </a:cubicBezTo>
                  <a:lnTo>
                    <a:pt x="35" y="34"/>
                  </a:lnTo>
                  <a:cubicBezTo>
                    <a:pt x="45" y="34"/>
                    <a:pt x="52" y="26"/>
                    <a:pt x="52" y="17"/>
                  </a:cubicBezTo>
                  <a:cubicBezTo>
                    <a:pt x="52" y="8"/>
                    <a:pt x="45" y="0"/>
                    <a:pt x="3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7" name="Google Shape;1217;p35"/>
            <p:cNvSpPr/>
            <p:nvPr/>
          </p:nvSpPr>
          <p:spPr>
            <a:xfrm>
              <a:off x="3533400" y="4153320"/>
              <a:ext cx="414720" cy="374400"/>
            </a:xfrm>
            <a:custGeom>
              <a:avLst/>
              <a:gdLst/>
              <a:ahLst/>
              <a:cxnLst/>
              <a:rect l="l" t="t" r="r" b="b"/>
              <a:pathLst>
                <a:path w="1152" h="1040" extrusionOk="0">
                  <a:moveTo>
                    <a:pt x="615" y="1006"/>
                  </a:moveTo>
                  <a:lnTo>
                    <a:pt x="537" y="1006"/>
                  </a:lnTo>
                  <a:lnTo>
                    <a:pt x="537" y="928"/>
                  </a:lnTo>
                  <a:lnTo>
                    <a:pt x="615" y="928"/>
                  </a:lnTo>
                  <a:lnTo>
                    <a:pt x="615" y="1006"/>
                  </a:lnTo>
                  <a:moveTo>
                    <a:pt x="835" y="928"/>
                  </a:moveTo>
                  <a:lnTo>
                    <a:pt x="913" y="928"/>
                  </a:lnTo>
                  <a:lnTo>
                    <a:pt x="913" y="967"/>
                  </a:lnTo>
                  <a:lnTo>
                    <a:pt x="913" y="967"/>
                  </a:lnTo>
                  <a:lnTo>
                    <a:pt x="913" y="967"/>
                  </a:lnTo>
                  <a:lnTo>
                    <a:pt x="913" y="1006"/>
                  </a:lnTo>
                  <a:lnTo>
                    <a:pt x="835" y="1006"/>
                  </a:lnTo>
                  <a:lnTo>
                    <a:pt x="835" y="928"/>
                  </a:lnTo>
                  <a:moveTo>
                    <a:pt x="317" y="1006"/>
                  </a:moveTo>
                  <a:lnTo>
                    <a:pt x="239" y="1006"/>
                  </a:lnTo>
                  <a:lnTo>
                    <a:pt x="239" y="928"/>
                  </a:lnTo>
                  <a:lnTo>
                    <a:pt x="317" y="928"/>
                  </a:lnTo>
                  <a:lnTo>
                    <a:pt x="317" y="1006"/>
                  </a:lnTo>
                  <a:moveTo>
                    <a:pt x="675" y="708"/>
                  </a:moveTo>
                  <a:lnTo>
                    <a:pt x="477" y="708"/>
                  </a:lnTo>
                  <a:lnTo>
                    <a:pt x="467" y="667"/>
                  </a:lnTo>
                  <a:lnTo>
                    <a:pt x="685" y="667"/>
                  </a:lnTo>
                  <a:lnTo>
                    <a:pt x="675" y="708"/>
                  </a:lnTo>
                  <a:moveTo>
                    <a:pt x="164" y="108"/>
                  </a:moveTo>
                  <a:lnTo>
                    <a:pt x="988" y="108"/>
                  </a:lnTo>
                  <a:lnTo>
                    <a:pt x="988" y="633"/>
                  </a:lnTo>
                  <a:lnTo>
                    <a:pt x="164" y="633"/>
                  </a:lnTo>
                  <a:lnTo>
                    <a:pt x="164" y="108"/>
                  </a:lnTo>
                  <a:moveTo>
                    <a:pt x="90" y="91"/>
                  </a:moveTo>
                  <a:cubicBezTo>
                    <a:pt x="90" y="59"/>
                    <a:pt x="115" y="33"/>
                    <a:pt x="147" y="33"/>
                  </a:cubicBezTo>
                  <a:lnTo>
                    <a:pt x="1004" y="33"/>
                  </a:lnTo>
                  <a:cubicBezTo>
                    <a:pt x="1036" y="33"/>
                    <a:pt x="1062" y="59"/>
                    <a:pt x="1062" y="91"/>
                  </a:cubicBezTo>
                  <a:lnTo>
                    <a:pt x="1062" y="633"/>
                  </a:lnTo>
                  <a:lnTo>
                    <a:pt x="1021" y="633"/>
                  </a:lnTo>
                  <a:lnTo>
                    <a:pt x="1021" y="91"/>
                  </a:lnTo>
                  <a:cubicBezTo>
                    <a:pt x="1021" y="82"/>
                    <a:pt x="1014" y="74"/>
                    <a:pt x="1004" y="74"/>
                  </a:cubicBezTo>
                  <a:lnTo>
                    <a:pt x="147" y="74"/>
                  </a:lnTo>
                  <a:cubicBezTo>
                    <a:pt x="138" y="74"/>
                    <a:pt x="130" y="82"/>
                    <a:pt x="130" y="91"/>
                  </a:cubicBezTo>
                  <a:lnTo>
                    <a:pt x="130" y="633"/>
                  </a:lnTo>
                  <a:lnTo>
                    <a:pt x="90" y="633"/>
                  </a:lnTo>
                  <a:lnTo>
                    <a:pt x="90" y="91"/>
                  </a:lnTo>
                  <a:moveTo>
                    <a:pt x="1135" y="633"/>
                  </a:moveTo>
                  <a:lnTo>
                    <a:pt x="1096" y="633"/>
                  </a:lnTo>
                  <a:lnTo>
                    <a:pt x="1096" y="91"/>
                  </a:lnTo>
                  <a:cubicBezTo>
                    <a:pt x="1096" y="41"/>
                    <a:pt x="1055" y="0"/>
                    <a:pt x="1004" y="0"/>
                  </a:cubicBezTo>
                  <a:lnTo>
                    <a:pt x="147" y="0"/>
                  </a:lnTo>
                  <a:cubicBezTo>
                    <a:pt x="97" y="0"/>
                    <a:pt x="56" y="41"/>
                    <a:pt x="56" y="91"/>
                  </a:cubicBezTo>
                  <a:lnTo>
                    <a:pt x="56" y="633"/>
                  </a:lnTo>
                  <a:lnTo>
                    <a:pt x="17" y="633"/>
                  </a:lnTo>
                  <a:cubicBezTo>
                    <a:pt x="7" y="633"/>
                    <a:pt x="0" y="641"/>
                    <a:pt x="0" y="650"/>
                  </a:cubicBezTo>
                  <a:lnTo>
                    <a:pt x="0" y="725"/>
                  </a:lnTo>
                  <a:cubicBezTo>
                    <a:pt x="0" y="775"/>
                    <a:pt x="41" y="816"/>
                    <a:pt x="91" y="816"/>
                  </a:cubicBezTo>
                  <a:lnTo>
                    <a:pt x="151" y="816"/>
                  </a:lnTo>
                  <a:cubicBezTo>
                    <a:pt x="160" y="816"/>
                    <a:pt x="168" y="808"/>
                    <a:pt x="168" y="799"/>
                  </a:cubicBezTo>
                  <a:cubicBezTo>
                    <a:pt x="168" y="790"/>
                    <a:pt x="160" y="782"/>
                    <a:pt x="151" y="782"/>
                  </a:cubicBezTo>
                  <a:lnTo>
                    <a:pt x="91" y="782"/>
                  </a:lnTo>
                  <a:cubicBezTo>
                    <a:pt x="59" y="782"/>
                    <a:pt x="34" y="756"/>
                    <a:pt x="34" y="725"/>
                  </a:cubicBezTo>
                  <a:lnTo>
                    <a:pt x="34" y="667"/>
                  </a:lnTo>
                  <a:lnTo>
                    <a:pt x="73" y="667"/>
                  </a:lnTo>
                  <a:lnTo>
                    <a:pt x="73" y="667"/>
                  </a:lnTo>
                  <a:lnTo>
                    <a:pt x="73" y="667"/>
                  </a:lnTo>
                  <a:lnTo>
                    <a:pt x="147" y="667"/>
                  </a:lnTo>
                  <a:lnTo>
                    <a:pt x="147" y="667"/>
                  </a:lnTo>
                  <a:lnTo>
                    <a:pt x="147" y="667"/>
                  </a:lnTo>
                  <a:lnTo>
                    <a:pt x="432" y="667"/>
                  </a:lnTo>
                  <a:lnTo>
                    <a:pt x="448" y="729"/>
                  </a:lnTo>
                  <a:cubicBezTo>
                    <a:pt x="450" y="736"/>
                    <a:pt x="456" y="742"/>
                    <a:pt x="464" y="742"/>
                  </a:cubicBezTo>
                  <a:lnTo>
                    <a:pt x="688" y="742"/>
                  </a:lnTo>
                  <a:cubicBezTo>
                    <a:pt x="695" y="742"/>
                    <a:pt x="702" y="736"/>
                    <a:pt x="704" y="729"/>
                  </a:cubicBezTo>
                  <a:lnTo>
                    <a:pt x="719" y="667"/>
                  </a:lnTo>
                  <a:lnTo>
                    <a:pt x="1004" y="667"/>
                  </a:lnTo>
                  <a:lnTo>
                    <a:pt x="1004" y="667"/>
                  </a:lnTo>
                  <a:lnTo>
                    <a:pt x="1005" y="667"/>
                  </a:lnTo>
                  <a:lnTo>
                    <a:pt x="1079" y="667"/>
                  </a:lnTo>
                  <a:lnTo>
                    <a:pt x="1079" y="667"/>
                  </a:lnTo>
                  <a:lnTo>
                    <a:pt x="1079" y="667"/>
                  </a:lnTo>
                  <a:lnTo>
                    <a:pt x="1118" y="667"/>
                  </a:lnTo>
                  <a:lnTo>
                    <a:pt x="1118" y="725"/>
                  </a:lnTo>
                  <a:cubicBezTo>
                    <a:pt x="1118" y="756"/>
                    <a:pt x="1092" y="782"/>
                    <a:pt x="1060" y="782"/>
                  </a:cubicBezTo>
                  <a:lnTo>
                    <a:pt x="576" y="782"/>
                  </a:lnTo>
                  <a:lnTo>
                    <a:pt x="576" y="782"/>
                  </a:lnTo>
                  <a:lnTo>
                    <a:pt x="576" y="782"/>
                  </a:lnTo>
                  <a:lnTo>
                    <a:pt x="218" y="782"/>
                  </a:lnTo>
                  <a:cubicBezTo>
                    <a:pt x="209" y="782"/>
                    <a:pt x="201" y="790"/>
                    <a:pt x="201" y="799"/>
                  </a:cubicBezTo>
                  <a:cubicBezTo>
                    <a:pt x="201" y="808"/>
                    <a:pt x="209" y="816"/>
                    <a:pt x="218" y="816"/>
                  </a:cubicBezTo>
                  <a:lnTo>
                    <a:pt x="559" y="816"/>
                  </a:lnTo>
                  <a:lnTo>
                    <a:pt x="559" y="894"/>
                  </a:lnTo>
                  <a:lnTo>
                    <a:pt x="520" y="894"/>
                  </a:lnTo>
                  <a:cubicBezTo>
                    <a:pt x="511" y="894"/>
                    <a:pt x="503" y="902"/>
                    <a:pt x="503" y="911"/>
                  </a:cubicBezTo>
                  <a:lnTo>
                    <a:pt x="503" y="950"/>
                  </a:lnTo>
                  <a:lnTo>
                    <a:pt x="350" y="950"/>
                  </a:lnTo>
                  <a:lnTo>
                    <a:pt x="350" y="911"/>
                  </a:lnTo>
                  <a:cubicBezTo>
                    <a:pt x="350" y="902"/>
                    <a:pt x="343" y="894"/>
                    <a:pt x="334" y="894"/>
                  </a:cubicBezTo>
                  <a:lnTo>
                    <a:pt x="222" y="894"/>
                  </a:lnTo>
                  <a:cubicBezTo>
                    <a:pt x="212" y="894"/>
                    <a:pt x="205" y="902"/>
                    <a:pt x="205" y="911"/>
                  </a:cubicBezTo>
                  <a:lnTo>
                    <a:pt x="205" y="950"/>
                  </a:lnTo>
                  <a:lnTo>
                    <a:pt x="91" y="950"/>
                  </a:lnTo>
                  <a:cubicBezTo>
                    <a:pt x="82" y="950"/>
                    <a:pt x="74" y="958"/>
                    <a:pt x="74" y="967"/>
                  </a:cubicBezTo>
                  <a:cubicBezTo>
                    <a:pt x="74" y="976"/>
                    <a:pt x="82" y="984"/>
                    <a:pt x="91" y="984"/>
                  </a:cubicBezTo>
                  <a:lnTo>
                    <a:pt x="205" y="984"/>
                  </a:lnTo>
                  <a:lnTo>
                    <a:pt x="205" y="1023"/>
                  </a:lnTo>
                  <a:cubicBezTo>
                    <a:pt x="205" y="1032"/>
                    <a:pt x="212" y="1040"/>
                    <a:pt x="222" y="1040"/>
                  </a:cubicBezTo>
                  <a:lnTo>
                    <a:pt x="334" y="1040"/>
                  </a:lnTo>
                  <a:cubicBezTo>
                    <a:pt x="343" y="1040"/>
                    <a:pt x="350" y="1032"/>
                    <a:pt x="350" y="1023"/>
                  </a:cubicBezTo>
                  <a:lnTo>
                    <a:pt x="350" y="984"/>
                  </a:lnTo>
                  <a:lnTo>
                    <a:pt x="503" y="984"/>
                  </a:lnTo>
                  <a:lnTo>
                    <a:pt x="503" y="1023"/>
                  </a:lnTo>
                  <a:cubicBezTo>
                    <a:pt x="503" y="1032"/>
                    <a:pt x="511" y="1040"/>
                    <a:pt x="520" y="1040"/>
                  </a:cubicBezTo>
                  <a:lnTo>
                    <a:pt x="632" y="1040"/>
                  </a:lnTo>
                  <a:cubicBezTo>
                    <a:pt x="641" y="1040"/>
                    <a:pt x="649" y="1032"/>
                    <a:pt x="649" y="1023"/>
                  </a:cubicBezTo>
                  <a:lnTo>
                    <a:pt x="649" y="984"/>
                  </a:lnTo>
                  <a:lnTo>
                    <a:pt x="801" y="984"/>
                  </a:lnTo>
                  <a:lnTo>
                    <a:pt x="801" y="1023"/>
                  </a:lnTo>
                  <a:cubicBezTo>
                    <a:pt x="801" y="1032"/>
                    <a:pt x="809" y="1040"/>
                    <a:pt x="818" y="1040"/>
                  </a:cubicBezTo>
                  <a:lnTo>
                    <a:pt x="930" y="1040"/>
                  </a:lnTo>
                  <a:cubicBezTo>
                    <a:pt x="939" y="1040"/>
                    <a:pt x="947" y="1032"/>
                    <a:pt x="947" y="1023"/>
                  </a:cubicBezTo>
                  <a:lnTo>
                    <a:pt x="947" y="984"/>
                  </a:lnTo>
                  <a:lnTo>
                    <a:pt x="1060" y="984"/>
                  </a:lnTo>
                  <a:cubicBezTo>
                    <a:pt x="1070" y="984"/>
                    <a:pt x="1077" y="976"/>
                    <a:pt x="1077" y="967"/>
                  </a:cubicBezTo>
                  <a:cubicBezTo>
                    <a:pt x="1077" y="958"/>
                    <a:pt x="1070" y="950"/>
                    <a:pt x="1060" y="950"/>
                  </a:cubicBezTo>
                  <a:lnTo>
                    <a:pt x="947" y="950"/>
                  </a:lnTo>
                  <a:lnTo>
                    <a:pt x="947" y="911"/>
                  </a:lnTo>
                  <a:cubicBezTo>
                    <a:pt x="947" y="902"/>
                    <a:pt x="939" y="894"/>
                    <a:pt x="930" y="894"/>
                  </a:cubicBezTo>
                  <a:lnTo>
                    <a:pt x="818" y="894"/>
                  </a:lnTo>
                  <a:cubicBezTo>
                    <a:pt x="809" y="894"/>
                    <a:pt x="801" y="902"/>
                    <a:pt x="801" y="911"/>
                  </a:cubicBezTo>
                  <a:lnTo>
                    <a:pt x="801" y="950"/>
                  </a:lnTo>
                  <a:lnTo>
                    <a:pt x="649" y="950"/>
                  </a:lnTo>
                  <a:lnTo>
                    <a:pt x="649" y="911"/>
                  </a:lnTo>
                  <a:cubicBezTo>
                    <a:pt x="649" y="902"/>
                    <a:pt x="641" y="894"/>
                    <a:pt x="632" y="894"/>
                  </a:cubicBezTo>
                  <a:lnTo>
                    <a:pt x="593" y="894"/>
                  </a:lnTo>
                  <a:lnTo>
                    <a:pt x="593" y="816"/>
                  </a:lnTo>
                  <a:lnTo>
                    <a:pt x="1060" y="816"/>
                  </a:lnTo>
                  <a:cubicBezTo>
                    <a:pt x="1111" y="816"/>
                    <a:pt x="1152" y="775"/>
                    <a:pt x="1152" y="725"/>
                  </a:cubicBezTo>
                  <a:lnTo>
                    <a:pt x="1152" y="650"/>
                  </a:lnTo>
                  <a:cubicBezTo>
                    <a:pt x="1152" y="641"/>
                    <a:pt x="1144" y="633"/>
                    <a:pt x="1135" y="6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18" name="Google Shape;1218;p35"/>
          <p:cNvGrpSpPr/>
          <p:nvPr/>
        </p:nvGrpSpPr>
        <p:grpSpPr>
          <a:xfrm>
            <a:off x="4364926" y="3160300"/>
            <a:ext cx="414138" cy="414101"/>
            <a:chOff x="4405320" y="4152600"/>
            <a:chExt cx="375840" cy="375840"/>
          </a:xfrm>
        </p:grpSpPr>
        <p:sp>
          <p:nvSpPr>
            <p:cNvPr id="1219" name="Google Shape;1219;p35"/>
            <p:cNvSpPr/>
            <p:nvPr/>
          </p:nvSpPr>
          <p:spPr>
            <a:xfrm>
              <a:off x="4550760" y="4444200"/>
              <a:ext cx="84960" cy="59760"/>
            </a:xfrm>
            <a:custGeom>
              <a:avLst/>
              <a:gdLst/>
              <a:ahLst/>
              <a:cxnLst/>
              <a:rect l="l" t="t" r="r" b="b"/>
              <a:pathLst>
                <a:path w="236" h="166" extrusionOk="0">
                  <a:moveTo>
                    <a:pt x="0" y="0"/>
                  </a:moveTo>
                  <a:lnTo>
                    <a:pt x="236" y="0"/>
                  </a:lnTo>
                  <a:lnTo>
                    <a:pt x="236" y="166"/>
                  </a:lnTo>
                  <a:lnTo>
                    <a:pt x="0" y="166"/>
                  </a:lnTo>
                  <a:lnTo>
                    <a:pt x="0" y="0"/>
                  </a:lnTo>
                  <a:close/>
                </a:path>
              </a:pathLst>
            </a:custGeom>
            <a:solidFill>
              <a:srgbClr val="008F95"/>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0" name="Google Shape;1220;p35"/>
            <p:cNvSpPr/>
            <p:nvPr/>
          </p:nvSpPr>
          <p:spPr>
            <a:xfrm>
              <a:off x="4581000" y="4444200"/>
              <a:ext cx="24480" cy="29880"/>
            </a:xfrm>
            <a:custGeom>
              <a:avLst/>
              <a:gdLst/>
              <a:ahLst/>
              <a:cxnLst/>
              <a:rect l="l" t="t" r="r" b="b"/>
              <a:pathLst>
                <a:path w="68" h="83" extrusionOk="0">
                  <a:moveTo>
                    <a:pt x="68" y="0"/>
                  </a:moveTo>
                  <a:lnTo>
                    <a:pt x="68" y="71"/>
                  </a:lnTo>
                  <a:cubicBezTo>
                    <a:pt x="68" y="78"/>
                    <a:pt x="62" y="83"/>
                    <a:pt x="56" y="83"/>
                  </a:cubicBezTo>
                  <a:lnTo>
                    <a:pt x="13" y="83"/>
                  </a:lnTo>
                  <a:cubicBezTo>
                    <a:pt x="6" y="83"/>
                    <a:pt x="0" y="78"/>
                    <a:pt x="0" y="71"/>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1" name="Google Shape;1221;p35"/>
            <p:cNvSpPr/>
            <p:nvPr/>
          </p:nvSpPr>
          <p:spPr>
            <a:xfrm>
              <a:off x="4410720" y="4194360"/>
              <a:ext cx="365040" cy="255600"/>
            </a:xfrm>
            <a:custGeom>
              <a:avLst/>
              <a:gdLst/>
              <a:ahLst/>
              <a:cxnLst/>
              <a:rect l="l" t="t" r="r" b="b"/>
              <a:pathLst>
                <a:path w="1014" h="710" extrusionOk="0">
                  <a:moveTo>
                    <a:pt x="68" y="0"/>
                  </a:moveTo>
                  <a:cubicBezTo>
                    <a:pt x="31" y="0"/>
                    <a:pt x="0" y="30"/>
                    <a:pt x="0" y="68"/>
                  </a:cubicBezTo>
                  <a:lnTo>
                    <a:pt x="0" y="642"/>
                  </a:lnTo>
                  <a:cubicBezTo>
                    <a:pt x="0" y="679"/>
                    <a:pt x="31" y="710"/>
                    <a:pt x="68" y="710"/>
                  </a:cubicBezTo>
                  <a:lnTo>
                    <a:pt x="946" y="710"/>
                  </a:lnTo>
                  <a:cubicBezTo>
                    <a:pt x="984" y="710"/>
                    <a:pt x="1014" y="679"/>
                    <a:pt x="1014" y="642"/>
                  </a:cubicBezTo>
                  <a:lnTo>
                    <a:pt x="1014" y="68"/>
                  </a:lnTo>
                  <a:cubicBezTo>
                    <a:pt x="1014" y="30"/>
                    <a:pt x="984" y="0"/>
                    <a:pt x="946" y="0"/>
                  </a:cubicBezTo>
                  <a:lnTo>
                    <a:pt x="68"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2" name="Google Shape;1222;p35"/>
            <p:cNvSpPr/>
            <p:nvPr/>
          </p:nvSpPr>
          <p:spPr>
            <a:xfrm>
              <a:off x="4435200" y="4218840"/>
              <a:ext cx="316080" cy="182520"/>
            </a:xfrm>
            <a:custGeom>
              <a:avLst/>
              <a:gdLst/>
              <a:ahLst/>
              <a:cxnLst/>
              <a:rect l="l" t="t" r="r" b="b"/>
              <a:pathLst>
                <a:path w="878" h="507" extrusionOk="0">
                  <a:moveTo>
                    <a:pt x="878" y="494"/>
                  </a:moveTo>
                  <a:lnTo>
                    <a:pt x="878" y="12"/>
                  </a:lnTo>
                  <a:cubicBezTo>
                    <a:pt x="878" y="5"/>
                    <a:pt x="873" y="0"/>
                    <a:pt x="866" y="0"/>
                  </a:cubicBezTo>
                  <a:lnTo>
                    <a:pt x="12" y="0"/>
                  </a:lnTo>
                  <a:cubicBezTo>
                    <a:pt x="5" y="0"/>
                    <a:pt x="0" y="5"/>
                    <a:pt x="0" y="12"/>
                  </a:cubicBezTo>
                  <a:lnTo>
                    <a:pt x="0" y="494"/>
                  </a:lnTo>
                  <a:cubicBezTo>
                    <a:pt x="0" y="501"/>
                    <a:pt x="5" y="507"/>
                    <a:pt x="12" y="507"/>
                  </a:cubicBezTo>
                  <a:lnTo>
                    <a:pt x="866" y="507"/>
                  </a:lnTo>
                  <a:cubicBezTo>
                    <a:pt x="873" y="507"/>
                    <a:pt x="878" y="501"/>
                    <a:pt x="878" y="49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3" name="Google Shape;1223;p35"/>
            <p:cNvSpPr/>
            <p:nvPr/>
          </p:nvSpPr>
          <p:spPr>
            <a:xfrm>
              <a:off x="4410720" y="4401360"/>
              <a:ext cx="365040" cy="48600"/>
            </a:xfrm>
            <a:custGeom>
              <a:avLst/>
              <a:gdLst/>
              <a:ahLst/>
              <a:cxnLst/>
              <a:rect l="l" t="t" r="r" b="b"/>
              <a:pathLst>
                <a:path w="1014" h="135" extrusionOk="0">
                  <a:moveTo>
                    <a:pt x="0" y="0"/>
                  </a:moveTo>
                  <a:lnTo>
                    <a:pt x="0" y="67"/>
                  </a:lnTo>
                  <a:cubicBezTo>
                    <a:pt x="0" y="104"/>
                    <a:pt x="31" y="135"/>
                    <a:pt x="68" y="135"/>
                  </a:cubicBezTo>
                  <a:lnTo>
                    <a:pt x="946" y="135"/>
                  </a:lnTo>
                  <a:cubicBezTo>
                    <a:pt x="984" y="135"/>
                    <a:pt x="1014" y="104"/>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4" name="Google Shape;1224;p35"/>
            <p:cNvSpPr/>
            <p:nvPr/>
          </p:nvSpPr>
          <p:spPr>
            <a:xfrm>
              <a:off x="4496040" y="4498560"/>
              <a:ext cx="194400" cy="24120"/>
            </a:xfrm>
            <a:custGeom>
              <a:avLst/>
              <a:gdLst/>
              <a:ahLst/>
              <a:cxnLst/>
              <a:rect l="l" t="t" r="r" b="b"/>
              <a:pathLst>
                <a:path w="540" h="67" extrusionOk="0">
                  <a:moveTo>
                    <a:pt x="528" y="0"/>
                  </a:moveTo>
                  <a:lnTo>
                    <a:pt x="12" y="0"/>
                  </a:lnTo>
                  <a:cubicBezTo>
                    <a:pt x="5" y="0"/>
                    <a:pt x="0" y="5"/>
                    <a:pt x="0" y="12"/>
                  </a:cubicBezTo>
                  <a:lnTo>
                    <a:pt x="0" y="55"/>
                  </a:lnTo>
                  <a:cubicBezTo>
                    <a:pt x="0" y="62"/>
                    <a:pt x="5" y="67"/>
                    <a:pt x="12" y="67"/>
                  </a:cubicBezTo>
                  <a:lnTo>
                    <a:pt x="528" y="67"/>
                  </a:lnTo>
                  <a:cubicBezTo>
                    <a:pt x="535" y="67"/>
                    <a:pt x="540" y="62"/>
                    <a:pt x="540" y="55"/>
                  </a:cubicBezTo>
                  <a:lnTo>
                    <a:pt x="540" y="12"/>
                  </a:lnTo>
                  <a:cubicBezTo>
                    <a:pt x="540" y="5"/>
                    <a:pt x="535" y="0"/>
                    <a:pt x="528"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5" name="Google Shape;1225;p35"/>
            <p:cNvSpPr/>
            <p:nvPr/>
          </p:nvSpPr>
          <p:spPr>
            <a:xfrm>
              <a:off x="4496040" y="4158000"/>
              <a:ext cx="194400" cy="243360"/>
            </a:xfrm>
            <a:custGeom>
              <a:avLst/>
              <a:gdLst/>
              <a:ahLst/>
              <a:cxnLst/>
              <a:rect l="l" t="t" r="r" b="b"/>
              <a:pathLst>
                <a:path w="540" h="676" extrusionOk="0">
                  <a:moveTo>
                    <a:pt x="540" y="676"/>
                  </a:moveTo>
                  <a:lnTo>
                    <a:pt x="540" y="34"/>
                  </a:lnTo>
                  <a:cubicBezTo>
                    <a:pt x="540" y="15"/>
                    <a:pt x="525" y="0"/>
                    <a:pt x="507" y="0"/>
                  </a:cubicBezTo>
                  <a:lnTo>
                    <a:pt x="34" y="0"/>
                  </a:lnTo>
                  <a:cubicBezTo>
                    <a:pt x="15" y="0"/>
                    <a:pt x="0" y="15"/>
                    <a:pt x="0" y="34"/>
                  </a:cubicBezTo>
                  <a:lnTo>
                    <a:pt x="0" y="676"/>
                  </a:lnTo>
                  <a:lnTo>
                    <a:pt x="540" y="676"/>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6" name="Google Shape;1226;p35"/>
            <p:cNvSpPr/>
            <p:nvPr/>
          </p:nvSpPr>
          <p:spPr>
            <a:xfrm>
              <a:off x="4496040" y="4194360"/>
              <a:ext cx="194400" cy="207000"/>
            </a:xfrm>
            <a:custGeom>
              <a:avLst/>
              <a:gdLst/>
              <a:ahLst/>
              <a:cxnLst/>
              <a:rect l="l" t="t" r="r" b="b"/>
              <a:pathLst>
                <a:path w="540" h="575" extrusionOk="0">
                  <a:moveTo>
                    <a:pt x="540" y="0"/>
                  </a:moveTo>
                  <a:lnTo>
                    <a:pt x="413" y="0"/>
                  </a:lnTo>
                  <a:cubicBezTo>
                    <a:pt x="408" y="0"/>
                    <a:pt x="404" y="3"/>
                    <a:pt x="402" y="7"/>
                  </a:cubicBezTo>
                  <a:lnTo>
                    <a:pt x="392" y="27"/>
                  </a:lnTo>
                  <a:cubicBezTo>
                    <a:pt x="390" y="31"/>
                    <a:pt x="385" y="34"/>
                    <a:pt x="381" y="34"/>
                  </a:cubicBezTo>
                  <a:lnTo>
                    <a:pt x="159" y="34"/>
                  </a:lnTo>
                  <a:cubicBezTo>
                    <a:pt x="155" y="34"/>
                    <a:pt x="151" y="31"/>
                    <a:pt x="149" y="27"/>
                  </a:cubicBezTo>
                  <a:lnTo>
                    <a:pt x="138" y="7"/>
                  </a:lnTo>
                  <a:cubicBezTo>
                    <a:pt x="136" y="3"/>
                    <a:pt x="132" y="0"/>
                    <a:pt x="127" y="0"/>
                  </a:cubicBezTo>
                  <a:lnTo>
                    <a:pt x="0" y="0"/>
                  </a:lnTo>
                  <a:lnTo>
                    <a:pt x="0" y="575"/>
                  </a:lnTo>
                  <a:lnTo>
                    <a:pt x="540" y="575"/>
                  </a:lnTo>
                  <a:lnTo>
                    <a:pt x="54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7" name="Google Shape;1227;p35"/>
            <p:cNvSpPr/>
            <p:nvPr/>
          </p:nvSpPr>
          <p:spPr>
            <a:xfrm>
              <a:off x="4544640" y="4260240"/>
              <a:ext cx="94680" cy="87480"/>
            </a:xfrm>
            <a:custGeom>
              <a:avLst/>
              <a:gdLst/>
              <a:ahLst/>
              <a:cxnLst/>
              <a:rect l="l" t="t" r="r" b="b"/>
              <a:pathLst>
                <a:path w="263" h="243" extrusionOk="0">
                  <a:moveTo>
                    <a:pt x="121" y="240"/>
                  </a:moveTo>
                  <a:lnTo>
                    <a:pt x="258" y="131"/>
                  </a:lnTo>
                  <a:cubicBezTo>
                    <a:pt x="264" y="126"/>
                    <a:pt x="264" y="117"/>
                    <a:pt x="258" y="112"/>
                  </a:cubicBezTo>
                  <a:lnTo>
                    <a:pt x="121" y="2"/>
                  </a:lnTo>
                  <a:cubicBezTo>
                    <a:pt x="113" y="-4"/>
                    <a:pt x="101" y="1"/>
                    <a:pt x="101" y="12"/>
                  </a:cubicBezTo>
                  <a:lnTo>
                    <a:pt x="101" y="41"/>
                  </a:lnTo>
                  <a:cubicBezTo>
                    <a:pt x="101" y="48"/>
                    <a:pt x="96" y="54"/>
                    <a:pt x="89" y="54"/>
                  </a:cubicBezTo>
                  <a:lnTo>
                    <a:pt x="12" y="54"/>
                  </a:lnTo>
                  <a:cubicBezTo>
                    <a:pt x="5" y="54"/>
                    <a:pt x="0" y="59"/>
                    <a:pt x="0" y="66"/>
                  </a:cubicBezTo>
                  <a:lnTo>
                    <a:pt x="0" y="177"/>
                  </a:lnTo>
                  <a:cubicBezTo>
                    <a:pt x="0" y="183"/>
                    <a:pt x="5" y="189"/>
                    <a:pt x="12" y="189"/>
                  </a:cubicBezTo>
                  <a:lnTo>
                    <a:pt x="89" y="189"/>
                  </a:lnTo>
                  <a:cubicBezTo>
                    <a:pt x="96" y="189"/>
                    <a:pt x="101" y="194"/>
                    <a:pt x="101" y="201"/>
                  </a:cubicBezTo>
                  <a:lnTo>
                    <a:pt x="101" y="231"/>
                  </a:lnTo>
                  <a:cubicBezTo>
                    <a:pt x="101" y="241"/>
                    <a:pt x="113" y="247"/>
                    <a:pt x="121" y="240"/>
                  </a:cubicBezTo>
                  <a:close/>
                </a:path>
              </a:pathLst>
            </a:custGeom>
            <a:solidFill>
              <a:srgbClr val="EB6E80"/>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8" name="Google Shape;1228;p35"/>
            <p:cNvSpPr/>
            <p:nvPr/>
          </p:nvSpPr>
          <p:spPr>
            <a:xfrm>
              <a:off x="4405320" y="4152600"/>
              <a:ext cx="375840" cy="375840"/>
            </a:xfrm>
            <a:custGeom>
              <a:avLst/>
              <a:gdLst/>
              <a:ahLst/>
              <a:cxnLst/>
              <a:rect l="l" t="t" r="r" b="b"/>
              <a:pathLst>
                <a:path w="1044" h="1044" extrusionOk="0">
                  <a:moveTo>
                    <a:pt x="977" y="675"/>
                  </a:moveTo>
                  <a:lnTo>
                    <a:pt x="977" y="184"/>
                  </a:lnTo>
                  <a:cubicBezTo>
                    <a:pt x="977" y="175"/>
                    <a:pt x="970" y="169"/>
                    <a:pt x="961" y="169"/>
                  </a:cubicBezTo>
                  <a:lnTo>
                    <a:pt x="808" y="169"/>
                  </a:lnTo>
                  <a:lnTo>
                    <a:pt x="808" y="132"/>
                  </a:lnTo>
                  <a:lnTo>
                    <a:pt x="961" y="132"/>
                  </a:lnTo>
                  <a:cubicBezTo>
                    <a:pt x="990" y="132"/>
                    <a:pt x="1014" y="155"/>
                    <a:pt x="1014" y="184"/>
                  </a:cubicBezTo>
                  <a:lnTo>
                    <a:pt x="1014" y="675"/>
                  </a:lnTo>
                  <a:lnTo>
                    <a:pt x="977" y="675"/>
                  </a:lnTo>
                  <a:moveTo>
                    <a:pt x="31" y="184"/>
                  </a:moveTo>
                  <a:cubicBezTo>
                    <a:pt x="31" y="155"/>
                    <a:pt x="54" y="132"/>
                    <a:pt x="83" y="132"/>
                  </a:cubicBezTo>
                  <a:lnTo>
                    <a:pt x="237" y="132"/>
                  </a:lnTo>
                  <a:lnTo>
                    <a:pt x="237" y="169"/>
                  </a:lnTo>
                  <a:lnTo>
                    <a:pt x="83" y="169"/>
                  </a:lnTo>
                  <a:cubicBezTo>
                    <a:pt x="75" y="169"/>
                    <a:pt x="68" y="175"/>
                    <a:pt x="68" y="184"/>
                  </a:cubicBezTo>
                  <a:lnTo>
                    <a:pt x="68" y="675"/>
                  </a:lnTo>
                  <a:lnTo>
                    <a:pt x="31" y="675"/>
                  </a:lnTo>
                  <a:lnTo>
                    <a:pt x="31" y="184"/>
                  </a:lnTo>
                  <a:moveTo>
                    <a:pt x="286" y="30"/>
                  </a:moveTo>
                  <a:lnTo>
                    <a:pt x="759" y="30"/>
                  </a:lnTo>
                  <a:cubicBezTo>
                    <a:pt x="769" y="30"/>
                    <a:pt x="777" y="39"/>
                    <a:pt x="777" y="49"/>
                  </a:cubicBezTo>
                  <a:lnTo>
                    <a:pt x="777" y="101"/>
                  </a:lnTo>
                  <a:lnTo>
                    <a:pt x="657" y="101"/>
                  </a:lnTo>
                  <a:cubicBezTo>
                    <a:pt x="651" y="101"/>
                    <a:pt x="646" y="104"/>
                    <a:pt x="644" y="109"/>
                  </a:cubicBezTo>
                  <a:lnTo>
                    <a:pt x="631" y="135"/>
                  </a:lnTo>
                  <a:lnTo>
                    <a:pt x="413" y="135"/>
                  </a:lnTo>
                  <a:lnTo>
                    <a:pt x="401" y="109"/>
                  </a:lnTo>
                  <a:cubicBezTo>
                    <a:pt x="398" y="104"/>
                    <a:pt x="393" y="101"/>
                    <a:pt x="387" y="101"/>
                  </a:cubicBezTo>
                  <a:lnTo>
                    <a:pt x="267" y="101"/>
                  </a:lnTo>
                  <a:lnTo>
                    <a:pt x="267" y="49"/>
                  </a:lnTo>
                  <a:cubicBezTo>
                    <a:pt x="267" y="39"/>
                    <a:pt x="275" y="30"/>
                    <a:pt x="286" y="30"/>
                  </a:cubicBezTo>
                  <a:moveTo>
                    <a:pt x="267" y="184"/>
                  </a:moveTo>
                  <a:lnTo>
                    <a:pt x="267" y="184"/>
                  </a:lnTo>
                  <a:lnTo>
                    <a:pt x="267" y="184"/>
                  </a:lnTo>
                  <a:lnTo>
                    <a:pt x="267" y="132"/>
                  </a:lnTo>
                  <a:lnTo>
                    <a:pt x="378" y="132"/>
                  </a:lnTo>
                  <a:lnTo>
                    <a:pt x="390" y="157"/>
                  </a:lnTo>
                  <a:cubicBezTo>
                    <a:pt x="393" y="162"/>
                    <a:pt x="398" y="165"/>
                    <a:pt x="404" y="165"/>
                  </a:cubicBezTo>
                  <a:lnTo>
                    <a:pt x="640" y="165"/>
                  </a:lnTo>
                  <a:cubicBezTo>
                    <a:pt x="646" y="165"/>
                    <a:pt x="651" y="162"/>
                    <a:pt x="654" y="157"/>
                  </a:cubicBezTo>
                  <a:lnTo>
                    <a:pt x="667" y="132"/>
                  </a:lnTo>
                  <a:lnTo>
                    <a:pt x="777" y="132"/>
                  </a:lnTo>
                  <a:lnTo>
                    <a:pt x="777" y="675"/>
                  </a:lnTo>
                  <a:lnTo>
                    <a:pt x="267" y="675"/>
                  </a:lnTo>
                  <a:lnTo>
                    <a:pt x="267" y="184"/>
                  </a:lnTo>
                  <a:moveTo>
                    <a:pt x="237" y="675"/>
                  </a:moveTo>
                  <a:lnTo>
                    <a:pt x="98" y="675"/>
                  </a:lnTo>
                  <a:lnTo>
                    <a:pt x="98" y="199"/>
                  </a:lnTo>
                  <a:lnTo>
                    <a:pt x="237" y="199"/>
                  </a:lnTo>
                  <a:lnTo>
                    <a:pt x="237" y="675"/>
                  </a:lnTo>
                  <a:moveTo>
                    <a:pt x="946" y="675"/>
                  </a:moveTo>
                  <a:lnTo>
                    <a:pt x="808" y="675"/>
                  </a:lnTo>
                  <a:lnTo>
                    <a:pt x="808" y="199"/>
                  </a:lnTo>
                  <a:lnTo>
                    <a:pt x="946" y="199"/>
                  </a:lnTo>
                  <a:lnTo>
                    <a:pt x="946" y="675"/>
                  </a:lnTo>
                  <a:moveTo>
                    <a:pt x="625" y="945"/>
                  </a:moveTo>
                  <a:lnTo>
                    <a:pt x="419" y="945"/>
                  </a:lnTo>
                  <a:lnTo>
                    <a:pt x="419" y="841"/>
                  </a:lnTo>
                  <a:lnTo>
                    <a:pt x="473" y="841"/>
                  </a:lnTo>
                  <a:lnTo>
                    <a:pt x="473" y="893"/>
                  </a:lnTo>
                  <a:cubicBezTo>
                    <a:pt x="473" y="902"/>
                    <a:pt x="480" y="908"/>
                    <a:pt x="488" y="908"/>
                  </a:cubicBezTo>
                  <a:lnTo>
                    <a:pt x="556" y="908"/>
                  </a:lnTo>
                  <a:cubicBezTo>
                    <a:pt x="564" y="908"/>
                    <a:pt x="571" y="902"/>
                    <a:pt x="571" y="893"/>
                  </a:cubicBezTo>
                  <a:lnTo>
                    <a:pt x="571" y="841"/>
                  </a:lnTo>
                  <a:lnTo>
                    <a:pt x="625" y="841"/>
                  </a:lnTo>
                  <a:lnTo>
                    <a:pt x="625" y="945"/>
                  </a:lnTo>
                  <a:moveTo>
                    <a:pt x="777" y="1013"/>
                  </a:moveTo>
                  <a:lnTo>
                    <a:pt x="267" y="1013"/>
                  </a:lnTo>
                  <a:lnTo>
                    <a:pt x="267" y="976"/>
                  </a:lnTo>
                  <a:lnTo>
                    <a:pt x="777" y="976"/>
                  </a:lnTo>
                  <a:lnTo>
                    <a:pt x="777" y="1013"/>
                  </a:lnTo>
                  <a:moveTo>
                    <a:pt x="504" y="841"/>
                  </a:moveTo>
                  <a:lnTo>
                    <a:pt x="541" y="841"/>
                  </a:lnTo>
                  <a:lnTo>
                    <a:pt x="541" y="878"/>
                  </a:lnTo>
                  <a:lnTo>
                    <a:pt x="504" y="878"/>
                  </a:lnTo>
                  <a:lnTo>
                    <a:pt x="504" y="841"/>
                  </a:lnTo>
                  <a:moveTo>
                    <a:pt x="1044" y="691"/>
                  </a:moveTo>
                  <a:lnTo>
                    <a:pt x="1044" y="184"/>
                  </a:lnTo>
                  <a:cubicBezTo>
                    <a:pt x="1044" y="138"/>
                    <a:pt x="1007" y="101"/>
                    <a:pt x="961" y="101"/>
                  </a:cubicBezTo>
                  <a:lnTo>
                    <a:pt x="808" y="101"/>
                  </a:lnTo>
                  <a:lnTo>
                    <a:pt x="808" y="49"/>
                  </a:lnTo>
                  <a:cubicBezTo>
                    <a:pt x="808" y="22"/>
                    <a:pt x="786" y="0"/>
                    <a:pt x="759" y="0"/>
                  </a:cubicBezTo>
                  <a:lnTo>
                    <a:pt x="286" y="0"/>
                  </a:lnTo>
                  <a:cubicBezTo>
                    <a:pt x="259" y="0"/>
                    <a:pt x="237" y="22"/>
                    <a:pt x="237" y="49"/>
                  </a:cubicBezTo>
                  <a:lnTo>
                    <a:pt x="237" y="101"/>
                  </a:lnTo>
                  <a:lnTo>
                    <a:pt x="83" y="101"/>
                  </a:lnTo>
                  <a:cubicBezTo>
                    <a:pt x="37" y="101"/>
                    <a:pt x="0" y="138"/>
                    <a:pt x="0" y="184"/>
                  </a:cubicBezTo>
                  <a:lnTo>
                    <a:pt x="0" y="691"/>
                  </a:lnTo>
                  <a:lnTo>
                    <a:pt x="0" y="691"/>
                  </a:lnTo>
                  <a:lnTo>
                    <a:pt x="0" y="758"/>
                  </a:lnTo>
                  <a:cubicBezTo>
                    <a:pt x="0" y="804"/>
                    <a:pt x="37" y="841"/>
                    <a:pt x="83" y="841"/>
                  </a:cubicBezTo>
                  <a:lnTo>
                    <a:pt x="137" y="841"/>
                  </a:lnTo>
                  <a:cubicBezTo>
                    <a:pt x="145" y="841"/>
                    <a:pt x="152" y="834"/>
                    <a:pt x="152" y="826"/>
                  </a:cubicBezTo>
                  <a:cubicBezTo>
                    <a:pt x="152" y="817"/>
                    <a:pt x="145" y="810"/>
                    <a:pt x="137" y="810"/>
                  </a:cubicBezTo>
                  <a:lnTo>
                    <a:pt x="83" y="810"/>
                  </a:lnTo>
                  <a:cubicBezTo>
                    <a:pt x="54" y="810"/>
                    <a:pt x="31" y="787"/>
                    <a:pt x="31" y="758"/>
                  </a:cubicBezTo>
                  <a:lnTo>
                    <a:pt x="31" y="706"/>
                  </a:lnTo>
                  <a:lnTo>
                    <a:pt x="1014" y="706"/>
                  </a:lnTo>
                  <a:lnTo>
                    <a:pt x="1014" y="758"/>
                  </a:lnTo>
                  <a:cubicBezTo>
                    <a:pt x="1014" y="787"/>
                    <a:pt x="990" y="810"/>
                    <a:pt x="961" y="810"/>
                  </a:cubicBezTo>
                  <a:lnTo>
                    <a:pt x="640" y="810"/>
                  </a:lnTo>
                  <a:lnTo>
                    <a:pt x="640" y="810"/>
                  </a:lnTo>
                  <a:lnTo>
                    <a:pt x="640" y="810"/>
                  </a:lnTo>
                  <a:lnTo>
                    <a:pt x="404" y="810"/>
                  </a:lnTo>
                  <a:lnTo>
                    <a:pt x="404" y="810"/>
                  </a:lnTo>
                  <a:lnTo>
                    <a:pt x="404" y="810"/>
                  </a:lnTo>
                  <a:lnTo>
                    <a:pt x="198" y="810"/>
                  </a:lnTo>
                  <a:cubicBezTo>
                    <a:pt x="190" y="810"/>
                    <a:pt x="183" y="817"/>
                    <a:pt x="183" y="826"/>
                  </a:cubicBezTo>
                  <a:cubicBezTo>
                    <a:pt x="183" y="834"/>
                    <a:pt x="190" y="841"/>
                    <a:pt x="198" y="841"/>
                  </a:cubicBezTo>
                  <a:lnTo>
                    <a:pt x="389" y="841"/>
                  </a:lnTo>
                  <a:lnTo>
                    <a:pt x="389" y="945"/>
                  </a:lnTo>
                  <a:lnTo>
                    <a:pt x="252" y="945"/>
                  </a:lnTo>
                  <a:cubicBezTo>
                    <a:pt x="243" y="945"/>
                    <a:pt x="237" y="952"/>
                    <a:pt x="237" y="961"/>
                  </a:cubicBezTo>
                  <a:lnTo>
                    <a:pt x="237" y="1028"/>
                  </a:lnTo>
                  <a:cubicBezTo>
                    <a:pt x="237" y="1037"/>
                    <a:pt x="243" y="1044"/>
                    <a:pt x="252" y="1044"/>
                  </a:cubicBezTo>
                  <a:lnTo>
                    <a:pt x="792" y="1044"/>
                  </a:lnTo>
                  <a:cubicBezTo>
                    <a:pt x="801" y="1044"/>
                    <a:pt x="808" y="1037"/>
                    <a:pt x="808" y="1028"/>
                  </a:cubicBezTo>
                  <a:lnTo>
                    <a:pt x="808" y="961"/>
                  </a:lnTo>
                  <a:cubicBezTo>
                    <a:pt x="808" y="952"/>
                    <a:pt x="801" y="945"/>
                    <a:pt x="792" y="945"/>
                  </a:cubicBezTo>
                  <a:lnTo>
                    <a:pt x="656" y="945"/>
                  </a:lnTo>
                  <a:lnTo>
                    <a:pt x="656"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9" name="Google Shape;1229;p35"/>
            <p:cNvSpPr/>
            <p:nvPr/>
          </p:nvSpPr>
          <p:spPr>
            <a:xfrm>
              <a:off x="4575600" y="4420080"/>
              <a:ext cx="35280" cy="10800"/>
            </a:xfrm>
            <a:custGeom>
              <a:avLst/>
              <a:gdLst/>
              <a:ahLst/>
              <a:cxnLst/>
              <a:rect l="l" t="t" r="r" b="b"/>
              <a:pathLst>
                <a:path w="98" h="30" extrusionOk="0">
                  <a:moveTo>
                    <a:pt x="83" y="30"/>
                  </a:moveTo>
                  <a:cubicBezTo>
                    <a:pt x="91" y="30"/>
                    <a:pt x="98" y="24"/>
                    <a:pt x="98" y="15"/>
                  </a:cubicBezTo>
                  <a:cubicBezTo>
                    <a:pt x="98" y="7"/>
                    <a:pt x="91" y="0"/>
                    <a:pt x="83" y="0"/>
                  </a:cubicBezTo>
                  <a:lnTo>
                    <a:pt x="15" y="0"/>
                  </a:lnTo>
                  <a:cubicBezTo>
                    <a:pt x="7" y="0"/>
                    <a:pt x="0" y="7"/>
                    <a:pt x="0" y="15"/>
                  </a:cubicBezTo>
                  <a:cubicBezTo>
                    <a:pt x="0" y="24"/>
                    <a:pt x="7" y="30"/>
                    <a:pt x="15" y="30"/>
                  </a:cubicBezTo>
                  <a:lnTo>
                    <a:pt x="83"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0" name="Google Shape;1230;p35"/>
            <p:cNvSpPr/>
            <p:nvPr/>
          </p:nvSpPr>
          <p:spPr>
            <a:xfrm>
              <a:off x="4563360" y="4170600"/>
              <a:ext cx="59760" cy="11160"/>
            </a:xfrm>
            <a:custGeom>
              <a:avLst/>
              <a:gdLst/>
              <a:ahLst/>
              <a:cxnLst/>
              <a:rect l="l" t="t" r="r" b="b"/>
              <a:pathLst>
                <a:path w="166" h="31" extrusionOk="0">
                  <a:moveTo>
                    <a:pt x="16" y="31"/>
                  </a:moveTo>
                  <a:lnTo>
                    <a:pt x="151" y="31"/>
                  </a:lnTo>
                  <a:cubicBezTo>
                    <a:pt x="159" y="31"/>
                    <a:pt x="166" y="24"/>
                    <a:pt x="166" y="16"/>
                  </a:cubicBezTo>
                  <a:cubicBezTo>
                    <a:pt x="166" y="7"/>
                    <a:pt x="159" y="0"/>
                    <a:pt x="151"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1" name="Google Shape;1231;p35"/>
            <p:cNvSpPr/>
            <p:nvPr/>
          </p:nvSpPr>
          <p:spPr>
            <a:xfrm>
              <a:off x="4533120" y="4170600"/>
              <a:ext cx="23040" cy="11160"/>
            </a:xfrm>
            <a:custGeom>
              <a:avLst/>
              <a:gdLst/>
              <a:ahLst/>
              <a:cxnLst/>
              <a:rect l="l" t="t" r="r" b="b"/>
              <a:pathLst>
                <a:path w="64" h="31" extrusionOk="0">
                  <a:moveTo>
                    <a:pt x="15" y="31"/>
                  </a:moveTo>
                  <a:lnTo>
                    <a:pt x="49" y="31"/>
                  </a:lnTo>
                  <a:cubicBezTo>
                    <a:pt x="57" y="31"/>
                    <a:pt x="64" y="24"/>
                    <a:pt x="64" y="16"/>
                  </a:cubicBezTo>
                  <a:cubicBezTo>
                    <a:pt x="64" y="7"/>
                    <a:pt x="57" y="0"/>
                    <a:pt x="49"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2" name="Google Shape;1232;p35"/>
            <p:cNvSpPr/>
            <p:nvPr/>
          </p:nvSpPr>
          <p:spPr>
            <a:xfrm>
              <a:off x="4539240" y="4249800"/>
              <a:ext cx="108360" cy="108360"/>
            </a:xfrm>
            <a:custGeom>
              <a:avLst/>
              <a:gdLst/>
              <a:ahLst/>
              <a:cxnLst/>
              <a:rect l="l" t="t" r="r" b="b"/>
              <a:pathLst>
                <a:path w="301" h="301" extrusionOk="0">
                  <a:moveTo>
                    <a:pt x="132" y="254"/>
                  </a:moveTo>
                  <a:lnTo>
                    <a:pt x="132" y="218"/>
                  </a:lnTo>
                  <a:cubicBezTo>
                    <a:pt x="132" y="209"/>
                    <a:pt x="125" y="203"/>
                    <a:pt x="116" y="203"/>
                  </a:cubicBezTo>
                  <a:lnTo>
                    <a:pt x="30" y="203"/>
                  </a:lnTo>
                  <a:lnTo>
                    <a:pt x="30" y="98"/>
                  </a:lnTo>
                  <a:lnTo>
                    <a:pt x="116" y="98"/>
                  </a:lnTo>
                  <a:cubicBezTo>
                    <a:pt x="125" y="98"/>
                    <a:pt x="132" y="91"/>
                    <a:pt x="132" y="83"/>
                  </a:cubicBezTo>
                  <a:lnTo>
                    <a:pt x="132" y="47"/>
                  </a:lnTo>
                  <a:lnTo>
                    <a:pt x="261" y="150"/>
                  </a:lnTo>
                  <a:lnTo>
                    <a:pt x="132" y="254"/>
                  </a:lnTo>
                  <a:moveTo>
                    <a:pt x="295" y="138"/>
                  </a:moveTo>
                  <a:lnTo>
                    <a:pt x="126" y="3"/>
                  </a:lnTo>
                  <a:cubicBezTo>
                    <a:pt x="121" y="0"/>
                    <a:pt x="115" y="-1"/>
                    <a:pt x="110" y="1"/>
                  </a:cubicBezTo>
                  <a:cubicBezTo>
                    <a:pt x="104" y="4"/>
                    <a:pt x="101" y="9"/>
                    <a:pt x="101" y="15"/>
                  </a:cubicBezTo>
                  <a:lnTo>
                    <a:pt x="101" y="67"/>
                  </a:lnTo>
                  <a:lnTo>
                    <a:pt x="15" y="67"/>
                  </a:lnTo>
                  <a:cubicBezTo>
                    <a:pt x="7" y="67"/>
                    <a:pt x="0" y="74"/>
                    <a:pt x="0" y="83"/>
                  </a:cubicBezTo>
                  <a:lnTo>
                    <a:pt x="0" y="218"/>
                  </a:lnTo>
                  <a:cubicBezTo>
                    <a:pt x="0" y="226"/>
                    <a:pt x="7" y="233"/>
                    <a:pt x="15" y="233"/>
                  </a:cubicBezTo>
                  <a:lnTo>
                    <a:pt x="101" y="233"/>
                  </a:lnTo>
                  <a:lnTo>
                    <a:pt x="101" y="285"/>
                  </a:lnTo>
                  <a:cubicBezTo>
                    <a:pt x="101" y="291"/>
                    <a:pt x="104" y="297"/>
                    <a:pt x="110" y="299"/>
                  </a:cubicBezTo>
                  <a:cubicBezTo>
                    <a:pt x="112" y="300"/>
                    <a:pt x="114" y="301"/>
                    <a:pt x="116" y="301"/>
                  </a:cubicBezTo>
                  <a:cubicBezTo>
                    <a:pt x="120" y="301"/>
                    <a:pt x="123" y="300"/>
                    <a:pt x="126" y="297"/>
                  </a:cubicBezTo>
                  <a:lnTo>
                    <a:pt x="295" y="162"/>
                  </a:lnTo>
                  <a:cubicBezTo>
                    <a:pt x="298" y="159"/>
                    <a:pt x="301" y="155"/>
                    <a:pt x="301" y="150"/>
                  </a:cubicBezTo>
                  <a:cubicBezTo>
                    <a:pt x="301" y="146"/>
                    <a:pt x="298" y="141"/>
                    <a:pt x="295" y="1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33" name="Google Shape;1233;p35"/>
          <p:cNvGrpSpPr/>
          <p:nvPr/>
        </p:nvGrpSpPr>
        <p:grpSpPr>
          <a:xfrm>
            <a:off x="6867397" y="3162085"/>
            <a:ext cx="454203" cy="410531"/>
            <a:chOff x="5223240" y="4154040"/>
            <a:chExt cx="412200" cy="372600"/>
          </a:xfrm>
        </p:grpSpPr>
        <p:sp>
          <p:nvSpPr>
            <p:cNvPr id="1234" name="Google Shape;1234;p35"/>
            <p:cNvSpPr/>
            <p:nvPr/>
          </p:nvSpPr>
          <p:spPr>
            <a:xfrm>
              <a:off x="5382720" y="4434480"/>
              <a:ext cx="93240" cy="65520"/>
            </a:xfrm>
            <a:custGeom>
              <a:avLst/>
              <a:gdLst/>
              <a:ahLst/>
              <a:cxnLst/>
              <a:rect l="l" t="t" r="r" b="b"/>
              <a:pathLst>
                <a:path w="259" h="182" extrusionOk="0">
                  <a:moveTo>
                    <a:pt x="0" y="0"/>
                  </a:moveTo>
                  <a:lnTo>
                    <a:pt x="259" y="0"/>
                  </a:lnTo>
                  <a:lnTo>
                    <a:pt x="259"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5" name="Google Shape;1235;p35"/>
            <p:cNvSpPr/>
            <p:nvPr/>
          </p:nvSpPr>
          <p:spPr>
            <a:xfrm>
              <a:off x="5416200" y="4434480"/>
              <a:ext cx="26640" cy="32760"/>
            </a:xfrm>
            <a:custGeom>
              <a:avLst/>
              <a:gdLst/>
              <a:ahLst/>
              <a:cxnLst/>
              <a:rect l="l" t="t" r="r" b="b"/>
              <a:pathLst>
                <a:path w="74" h="91" extrusionOk="0">
                  <a:moveTo>
                    <a:pt x="74" y="0"/>
                  </a:moveTo>
                  <a:lnTo>
                    <a:pt x="74" y="77"/>
                  </a:lnTo>
                  <a:cubicBezTo>
                    <a:pt x="74" y="85"/>
                    <a:pt x="68" y="91"/>
                    <a:pt x="60"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6" name="Google Shape;1236;p35"/>
            <p:cNvSpPr/>
            <p:nvPr/>
          </p:nvSpPr>
          <p:spPr>
            <a:xfrm>
              <a:off x="5229360" y="4160160"/>
              <a:ext cx="400320" cy="280440"/>
            </a:xfrm>
            <a:custGeom>
              <a:avLst/>
              <a:gdLst/>
              <a:ahLst/>
              <a:cxnLst/>
              <a:rect l="l" t="t" r="r" b="b"/>
              <a:pathLst>
                <a:path w="1112" h="779" extrusionOk="0">
                  <a:moveTo>
                    <a:pt x="74" y="0"/>
                  </a:moveTo>
                  <a:cubicBezTo>
                    <a:pt x="33" y="0"/>
                    <a:pt x="0" y="33"/>
                    <a:pt x="0" y="74"/>
                  </a:cubicBezTo>
                  <a:lnTo>
                    <a:pt x="0" y="705"/>
                  </a:lnTo>
                  <a:cubicBezTo>
                    <a:pt x="0" y="745"/>
                    <a:pt x="33" y="779"/>
                    <a:pt x="74" y="779"/>
                  </a:cubicBezTo>
                  <a:lnTo>
                    <a:pt x="1038" y="779"/>
                  </a:lnTo>
                  <a:cubicBezTo>
                    <a:pt x="1078" y="779"/>
                    <a:pt x="1112" y="745"/>
                    <a:pt x="1112" y="705"/>
                  </a:cubicBezTo>
                  <a:lnTo>
                    <a:pt x="1112" y="74"/>
                  </a:lnTo>
                  <a:cubicBezTo>
                    <a:pt x="1112" y="33"/>
                    <a:pt x="1078" y="0"/>
                    <a:pt x="1038"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7" name="Google Shape;1237;p35"/>
            <p:cNvSpPr/>
            <p:nvPr/>
          </p:nvSpPr>
          <p:spPr>
            <a:xfrm>
              <a:off x="5256000" y="4186800"/>
              <a:ext cx="347040" cy="200160"/>
            </a:xfrm>
            <a:custGeom>
              <a:avLst/>
              <a:gdLst/>
              <a:ahLst/>
              <a:cxnLst/>
              <a:rect l="l" t="t" r="r" b="b"/>
              <a:pathLst>
                <a:path w="964" h="556" extrusionOk="0">
                  <a:moveTo>
                    <a:pt x="964" y="543"/>
                  </a:moveTo>
                  <a:lnTo>
                    <a:pt x="964" y="14"/>
                  </a:lnTo>
                  <a:cubicBezTo>
                    <a:pt x="964" y="6"/>
                    <a:pt x="958" y="0"/>
                    <a:pt x="950" y="0"/>
                  </a:cubicBezTo>
                  <a:lnTo>
                    <a:pt x="13" y="0"/>
                  </a:lnTo>
                  <a:cubicBezTo>
                    <a:pt x="6" y="0"/>
                    <a:pt x="0" y="6"/>
                    <a:pt x="0" y="14"/>
                  </a:cubicBezTo>
                  <a:lnTo>
                    <a:pt x="0" y="543"/>
                  </a:lnTo>
                  <a:cubicBezTo>
                    <a:pt x="0" y="550"/>
                    <a:pt x="6" y="556"/>
                    <a:pt x="13" y="556"/>
                  </a:cubicBezTo>
                  <a:lnTo>
                    <a:pt x="950" y="556"/>
                  </a:lnTo>
                  <a:cubicBezTo>
                    <a:pt x="958" y="556"/>
                    <a:pt x="964" y="550"/>
                    <a:pt x="964" y="54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8" name="Google Shape;1238;p35"/>
            <p:cNvSpPr/>
            <p:nvPr/>
          </p:nvSpPr>
          <p:spPr>
            <a:xfrm>
              <a:off x="5229360" y="4386960"/>
              <a:ext cx="400320" cy="53640"/>
            </a:xfrm>
            <a:custGeom>
              <a:avLst/>
              <a:gdLst/>
              <a:ahLst/>
              <a:cxnLst/>
              <a:rect l="l" t="t" r="r" b="b"/>
              <a:pathLst>
                <a:path w="1112" h="149" extrusionOk="0">
                  <a:moveTo>
                    <a:pt x="0" y="0"/>
                  </a:moveTo>
                  <a:lnTo>
                    <a:pt x="0" y="75"/>
                  </a:lnTo>
                  <a:cubicBezTo>
                    <a:pt x="0" y="115"/>
                    <a:pt x="33" y="149"/>
                    <a:pt x="74" y="149"/>
                  </a:cubicBezTo>
                  <a:lnTo>
                    <a:pt x="1038" y="149"/>
                  </a:lnTo>
                  <a:cubicBezTo>
                    <a:pt x="1078" y="149"/>
                    <a:pt x="1112" y="115"/>
                    <a:pt x="1112" y="75"/>
                  </a:cubicBezTo>
                  <a:lnTo>
                    <a:pt x="1112"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9" name="Google Shape;1239;p35"/>
            <p:cNvSpPr/>
            <p:nvPr/>
          </p:nvSpPr>
          <p:spPr>
            <a:xfrm>
              <a:off x="5322600" y="4493880"/>
              <a:ext cx="213480" cy="26640"/>
            </a:xfrm>
            <a:custGeom>
              <a:avLst/>
              <a:gdLst/>
              <a:ahLst/>
              <a:cxnLst/>
              <a:rect l="l" t="t" r="r" b="b"/>
              <a:pathLst>
                <a:path w="593" h="74" extrusionOk="0">
                  <a:moveTo>
                    <a:pt x="580" y="0"/>
                  </a:moveTo>
                  <a:lnTo>
                    <a:pt x="13" y="0"/>
                  </a:lnTo>
                  <a:cubicBezTo>
                    <a:pt x="6" y="0"/>
                    <a:pt x="0" y="6"/>
                    <a:pt x="0" y="13"/>
                  </a:cubicBezTo>
                  <a:lnTo>
                    <a:pt x="0" y="61"/>
                  </a:lnTo>
                  <a:cubicBezTo>
                    <a:pt x="0" y="68"/>
                    <a:pt x="6" y="74"/>
                    <a:pt x="13" y="74"/>
                  </a:cubicBezTo>
                  <a:lnTo>
                    <a:pt x="580" y="74"/>
                  </a:lnTo>
                  <a:cubicBezTo>
                    <a:pt x="587" y="74"/>
                    <a:pt x="593" y="68"/>
                    <a:pt x="593" y="61"/>
                  </a:cubicBezTo>
                  <a:lnTo>
                    <a:pt x="593" y="13"/>
                  </a:lnTo>
                  <a:cubicBezTo>
                    <a:pt x="593" y="6"/>
                    <a:pt x="587" y="0"/>
                    <a:pt x="580"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0" name="Google Shape;1240;p35"/>
            <p:cNvSpPr/>
            <p:nvPr/>
          </p:nvSpPr>
          <p:spPr>
            <a:xfrm>
              <a:off x="5309280" y="4213440"/>
              <a:ext cx="240120" cy="146880"/>
            </a:xfrm>
            <a:custGeom>
              <a:avLst/>
              <a:gdLst/>
              <a:ahLst/>
              <a:cxnLst/>
              <a:rect l="l" t="t" r="r" b="b"/>
              <a:pathLst>
                <a:path w="667" h="408" extrusionOk="0">
                  <a:moveTo>
                    <a:pt x="654" y="408"/>
                  </a:moveTo>
                  <a:lnTo>
                    <a:pt x="13" y="408"/>
                  </a:lnTo>
                  <a:cubicBezTo>
                    <a:pt x="6" y="408"/>
                    <a:pt x="0" y="402"/>
                    <a:pt x="0" y="395"/>
                  </a:cubicBezTo>
                  <a:lnTo>
                    <a:pt x="0" y="14"/>
                  </a:lnTo>
                  <a:cubicBezTo>
                    <a:pt x="0" y="6"/>
                    <a:pt x="6" y="0"/>
                    <a:pt x="13" y="0"/>
                  </a:cubicBezTo>
                  <a:lnTo>
                    <a:pt x="654" y="0"/>
                  </a:lnTo>
                  <a:cubicBezTo>
                    <a:pt x="661" y="0"/>
                    <a:pt x="667" y="6"/>
                    <a:pt x="667" y="14"/>
                  </a:cubicBezTo>
                  <a:lnTo>
                    <a:pt x="667" y="395"/>
                  </a:lnTo>
                  <a:cubicBezTo>
                    <a:pt x="667" y="402"/>
                    <a:pt x="661" y="408"/>
                    <a:pt x="654" y="40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1" name="Google Shape;1241;p35"/>
            <p:cNvSpPr/>
            <p:nvPr/>
          </p:nvSpPr>
          <p:spPr>
            <a:xfrm>
              <a:off x="5309280" y="4213440"/>
              <a:ext cx="240120" cy="33480"/>
            </a:xfrm>
            <a:custGeom>
              <a:avLst/>
              <a:gdLst/>
              <a:ahLst/>
              <a:cxnLst/>
              <a:rect l="l" t="t" r="r" b="b"/>
              <a:pathLst>
                <a:path w="667" h="93" extrusionOk="0">
                  <a:moveTo>
                    <a:pt x="667" y="93"/>
                  </a:moveTo>
                  <a:lnTo>
                    <a:pt x="667" y="14"/>
                  </a:lnTo>
                  <a:cubicBezTo>
                    <a:pt x="667" y="6"/>
                    <a:pt x="661" y="0"/>
                    <a:pt x="654" y="0"/>
                  </a:cubicBezTo>
                  <a:lnTo>
                    <a:pt x="13" y="0"/>
                  </a:lnTo>
                  <a:cubicBezTo>
                    <a:pt x="6" y="0"/>
                    <a:pt x="0" y="6"/>
                    <a:pt x="0" y="14"/>
                  </a:cubicBezTo>
                  <a:lnTo>
                    <a:pt x="0" y="93"/>
                  </a:lnTo>
                  <a:lnTo>
                    <a:pt x="667"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2" name="Google Shape;1242;p35"/>
            <p:cNvSpPr/>
            <p:nvPr/>
          </p:nvSpPr>
          <p:spPr>
            <a:xfrm>
              <a:off x="5392440" y="4272120"/>
              <a:ext cx="73800" cy="68400"/>
            </a:xfrm>
            <a:custGeom>
              <a:avLst/>
              <a:gdLst/>
              <a:ahLst/>
              <a:cxnLst/>
              <a:rect l="l" t="t" r="r" b="b"/>
              <a:pathLst>
                <a:path w="205" h="190" extrusionOk="0">
                  <a:moveTo>
                    <a:pt x="191" y="190"/>
                  </a:moveTo>
                  <a:lnTo>
                    <a:pt x="14" y="190"/>
                  </a:lnTo>
                  <a:cubicBezTo>
                    <a:pt x="4" y="190"/>
                    <a:pt x="-3" y="179"/>
                    <a:pt x="2" y="170"/>
                  </a:cubicBezTo>
                  <a:lnTo>
                    <a:pt x="91" y="7"/>
                  </a:lnTo>
                  <a:cubicBezTo>
                    <a:pt x="96" y="-2"/>
                    <a:pt x="109" y="-2"/>
                    <a:pt x="114" y="7"/>
                  </a:cubicBezTo>
                  <a:lnTo>
                    <a:pt x="203" y="170"/>
                  </a:lnTo>
                  <a:cubicBezTo>
                    <a:pt x="208" y="179"/>
                    <a:pt x="201" y="190"/>
                    <a:pt x="191" y="190"/>
                  </a:cubicBezTo>
                  <a:close/>
                </a:path>
              </a:pathLst>
            </a:custGeom>
            <a:solidFill>
              <a:srgbClr val="E9B000"/>
            </a:solidFill>
            <a:ln>
              <a:noFill/>
            </a:ln>
          </p:spPr>
          <p:txBody>
            <a:bodyPr spcFirstLastPara="1" wrap="square" lIns="90000" tIns="23400" rIns="90000" bIns="23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3" name="Google Shape;1243;p35"/>
            <p:cNvSpPr/>
            <p:nvPr/>
          </p:nvSpPr>
          <p:spPr>
            <a:xfrm>
              <a:off x="5223240" y="4154040"/>
              <a:ext cx="412200" cy="372600"/>
            </a:xfrm>
            <a:custGeom>
              <a:avLst/>
              <a:gdLst/>
              <a:ahLst/>
              <a:cxnLst/>
              <a:rect l="l" t="t" r="r" b="b"/>
              <a:pathLst>
                <a:path w="1145" h="1035" extrusionOk="0">
                  <a:moveTo>
                    <a:pt x="1112" y="631"/>
                  </a:moveTo>
                  <a:lnTo>
                    <a:pt x="1071" y="631"/>
                  </a:lnTo>
                  <a:lnTo>
                    <a:pt x="1071" y="91"/>
                  </a:lnTo>
                  <a:cubicBezTo>
                    <a:pt x="1071" y="82"/>
                    <a:pt x="1064" y="75"/>
                    <a:pt x="1055" y="75"/>
                  </a:cubicBezTo>
                  <a:lnTo>
                    <a:pt x="91" y="75"/>
                  </a:lnTo>
                  <a:cubicBezTo>
                    <a:pt x="81" y="75"/>
                    <a:pt x="74" y="82"/>
                    <a:pt x="74" y="91"/>
                  </a:cubicBezTo>
                  <a:lnTo>
                    <a:pt x="74" y="631"/>
                  </a:lnTo>
                  <a:lnTo>
                    <a:pt x="33" y="631"/>
                  </a:lnTo>
                  <a:lnTo>
                    <a:pt x="33" y="91"/>
                  </a:lnTo>
                  <a:cubicBezTo>
                    <a:pt x="33" y="60"/>
                    <a:pt x="59" y="34"/>
                    <a:pt x="91" y="34"/>
                  </a:cubicBezTo>
                  <a:lnTo>
                    <a:pt x="1055" y="34"/>
                  </a:lnTo>
                  <a:cubicBezTo>
                    <a:pt x="1086" y="34"/>
                    <a:pt x="1112" y="60"/>
                    <a:pt x="1112" y="91"/>
                  </a:cubicBezTo>
                  <a:lnTo>
                    <a:pt x="1112" y="631"/>
                  </a:lnTo>
                  <a:moveTo>
                    <a:pt x="1038" y="631"/>
                  </a:moveTo>
                  <a:lnTo>
                    <a:pt x="107" y="631"/>
                  </a:lnTo>
                  <a:lnTo>
                    <a:pt x="107" y="108"/>
                  </a:lnTo>
                  <a:lnTo>
                    <a:pt x="1038" y="108"/>
                  </a:lnTo>
                  <a:lnTo>
                    <a:pt x="1038" y="631"/>
                  </a:lnTo>
                  <a:moveTo>
                    <a:pt x="852" y="1001"/>
                  </a:moveTo>
                  <a:lnTo>
                    <a:pt x="293" y="1001"/>
                  </a:lnTo>
                  <a:lnTo>
                    <a:pt x="293" y="961"/>
                  </a:lnTo>
                  <a:lnTo>
                    <a:pt x="852" y="961"/>
                  </a:lnTo>
                  <a:lnTo>
                    <a:pt x="852" y="1001"/>
                  </a:lnTo>
                  <a:moveTo>
                    <a:pt x="519" y="812"/>
                  </a:moveTo>
                  <a:lnTo>
                    <a:pt x="519" y="870"/>
                  </a:lnTo>
                  <a:cubicBezTo>
                    <a:pt x="519" y="879"/>
                    <a:pt x="526" y="887"/>
                    <a:pt x="536" y="887"/>
                  </a:cubicBezTo>
                  <a:lnTo>
                    <a:pt x="610" y="887"/>
                  </a:lnTo>
                  <a:cubicBezTo>
                    <a:pt x="619" y="887"/>
                    <a:pt x="626" y="879"/>
                    <a:pt x="626" y="870"/>
                  </a:cubicBezTo>
                  <a:lnTo>
                    <a:pt x="626" y="812"/>
                  </a:lnTo>
                  <a:lnTo>
                    <a:pt x="686" y="812"/>
                  </a:lnTo>
                  <a:lnTo>
                    <a:pt x="686" y="927"/>
                  </a:lnTo>
                  <a:lnTo>
                    <a:pt x="460" y="927"/>
                  </a:lnTo>
                  <a:lnTo>
                    <a:pt x="460" y="812"/>
                  </a:lnTo>
                  <a:lnTo>
                    <a:pt x="519" y="812"/>
                  </a:lnTo>
                  <a:moveTo>
                    <a:pt x="552" y="812"/>
                  </a:moveTo>
                  <a:lnTo>
                    <a:pt x="593" y="812"/>
                  </a:lnTo>
                  <a:lnTo>
                    <a:pt x="593" y="853"/>
                  </a:lnTo>
                  <a:lnTo>
                    <a:pt x="552" y="853"/>
                  </a:lnTo>
                  <a:lnTo>
                    <a:pt x="552" y="812"/>
                  </a:lnTo>
                  <a:moveTo>
                    <a:pt x="1145" y="647"/>
                  </a:moveTo>
                  <a:lnTo>
                    <a:pt x="1145" y="91"/>
                  </a:lnTo>
                  <a:cubicBezTo>
                    <a:pt x="1145" y="41"/>
                    <a:pt x="1105" y="0"/>
                    <a:pt x="1055" y="0"/>
                  </a:cubicBezTo>
                  <a:lnTo>
                    <a:pt x="91" y="0"/>
                  </a:lnTo>
                  <a:cubicBezTo>
                    <a:pt x="41" y="0"/>
                    <a:pt x="0" y="41"/>
                    <a:pt x="0" y="91"/>
                  </a:cubicBezTo>
                  <a:lnTo>
                    <a:pt x="0" y="647"/>
                  </a:lnTo>
                  <a:lnTo>
                    <a:pt x="0" y="647"/>
                  </a:lnTo>
                  <a:lnTo>
                    <a:pt x="0" y="647"/>
                  </a:lnTo>
                  <a:lnTo>
                    <a:pt x="0" y="722"/>
                  </a:lnTo>
                  <a:cubicBezTo>
                    <a:pt x="0" y="772"/>
                    <a:pt x="41" y="812"/>
                    <a:pt x="91" y="812"/>
                  </a:cubicBezTo>
                  <a:lnTo>
                    <a:pt x="150" y="812"/>
                  </a:lnTo>
                  <a:cubicBezTo>
                    <a:pt x="159" y="812"/>
                    <a:pt x="167" y="805"/>
                    <a:pt x="167" y="796"/>
                  </a:cubicBezTo>
                  <a:cubicBezTo>
                    <a:pt x="167" y="786"/>
                    <a:pt x="159" y="779"/>
                    <a:pt x="150" y="779"/>
                  </a:cubicBezTo>
                  <a:lnTo>
                    <a:pt x="91" y="779"/>
                  </a:lnTo>
                  <a:cubicBezTo>
                    <a:pt x="59" y="779"/>
                    <a:pt x="33" y="753"/>
                    <a:pt x="33" y="722"/>
                  </a:cubicBezTo>
                  <a:lnTo>
                    <a:pt x="33" y="664"/>
                  </a:lnTo>
                  <a:lnTo>
                    <a:pt x="1112" y="664"/>
                  </a:lnTo>
                  <a:lnTo>
                    <a:pt x="1112" y="722"/>
                  </a:lnTo>
                  <a:cubicBezTo>
                    <a:pt x="1112" y="753"/>
                    <a:pt x="1086" y="779"/>
                    <a:pt x="1055" y="779"/>
                  </a:cubicBezTo>
                  <a:lnTo>
                    <a:pt x="702" y="779"/>
                  </a:lnTo>
                  <a:lnTo>
                    <a:pt x="702" y="779"/>
                  </a:lnTo>
                  <a:lnTo>
                    <a:pt x="702" y="779"/>
                  </a:lnTo>
                  <a:lnTo>
                    <a:pt x="610" y="779"/>
                  </a:lnTo>
                  <a:lnTo>
                    <a:pt x="610" y="779"/>
                  </a:lnTo>
                  <a:lnTo>
                    <a:pt x="610" y="779"/>
                  </a:lnTo>
                  <a:lnTo>
                    <a:pt x="536" y="779"/>
                  </a:lnTo>
                  <a:lnTo>
                    <a:pt x="536" y="779"/>
                  </a:lnTo>
                  <a:lnTo>
                    <a:pt x="535" y="779"/>
                  </a:lnTo>
                  <a:lnTo>
                    <a:pt x="443" y="779"/>
                  </a:lnTo>
                  <a:lnTo>
                    <a:pt x="443" y="779"/>
                  </a:lnTo>
                  <a:lnTo>
                    <a:pt x="443" y="779"/>
                  </a:lnTo>
                  <a:lnTo>
                    <a:pt x="217" y="779"/>
                  </a:lnTo>
                  <a:cubicBezTo>
                    <a:pt x="208" y="779"/>
                    <a:pt x="200" y="786"/>
                    <a:pt x="200" y="796"/>
                  </a:cubicBezTo>
                  <a:cubicBezTo>
                    <a:pt x="200" y="805"/>
                    <a:pt x="208" y="812"/>
                    <a:pt x="217" y="812"/>
                  </a:cubicBezTo>
                  <a:lnTo>
                    <a:pt x="426" y="812"/>
                  </a:lnTo>
                  <a:lnTo>
                    <a:pt x="426" y="927"/>
                  </a:lnTo>
                  <a:lnTo>
                    <a:pt x="276" y="927"/>
                  </a:lnTo>
                  <a:cubicBezTo>
                    <a:pt x="267" y="927"/>
                    <a:pt x="259" y="935"/>
                    <a:pt x="259" y="944"/>
                  </a:cubicBezTo>
                  <a:lnTo>
                    <a:pt x="259" y="1018"/>
                  </a:lnTo>
                  <a:cubicBezTo>
                    <a:pt x="259" y="1027"/>
                    <a:pt x="267" y="1035"/>
                    <a:pt x="276" y="1035"/>
                  </a:cubicBezTo>
                  <a:lnTo>
                    <a:pt x="869" y="1035"/>
                  </a:lnTo>
                  <a:cubicBezTo>
                    <a:pt x="878" y="1035"/>
                    <a:pt x="886" y="1027"/>
                    <a:pt x="886" y="1018"/>
                  </a:cubicBezTo>
                  <a:lnTo>
                    <a:pt x="886" y="944"/>
                  </a:lnTo>
                  <a:cubicBezTo>
                    <a:pt x="886" y="935"/>
                    <a:pt x="878" y="927"/>
                    <a:pt x="869" y="927"/>
                  </a:cubicBezTo>
                  <a:lnTo>
                    <a:pt x="719" y="927"/>
                  </a:lnTo>
                  <a:lnTo>
                    <a:pt x="719" y="812"/>
                  </a:lnTo>
                  <a:lnTo>
                    <a:pt x="1055" y="812"/>
                  </a:lnTo>
                  <a:cubicBezTo>
                    <a:pt x="1105" y="812"/>
                    <a:pt x="1145" y="772"/>
                    <a:pt x="1145" y="722"/>
                  </a:cubicBezTo>
                  <a:lnTo>
                    <a:pt x="1145" y="64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4" name="Google Shape;1244;p35"/>
            <p:cNvSpPr/>
            <p:nvPr/>
          </p:nvSpPr>
          <p:spPr>
            <a:xfrm>
              <a:off x="5410080" y="4407840"/>
              <a:ext cx="38520" cy="11880"/>
            </a:xfrm>
            <a:custGeom>
              <a:avLst/>
              <a:gdLst/>
              <a:ahLst/>
              <a:cxnLst/>
              <a:rect l="l" t="t" r="r" b="b"/>
              <a:pathLst>
                <a:path w="107" h="33" extrusionOk="0">
                  <a:moveTo>
                    <a:pt x="91" y="33"/>
                  </a:moveTo>
                  <a:cubicBezTo>
                    <a:pt x="100" y="33"/>
                    <a:pt x="107" y="26"/>
                    <a:pt x="107" y="17"/>
                  </a:cubicBezTo>
                  <a:cubicBezTo>
                    <a:pt x="107" y="7"/>
                    <a:pt x="100" y="0"/>
                    <a:pt x="91" y="0"/>
                  </a:cubicBezTo>
                  <a:lnTo>
                    <a:pt x="17" y="0"/>
                  </a:lnTo>
                  <a:cubicBezTo>
                    <a:pt x="7" y="0"/>
                    <a:pt x="0" y="7"/>
                    <a:pt x="0" y="17"/>
                  </a:cubicBezTo>
                  <a:cubicBezTo>
                    <a:pt x="0" y="26"/>
                    <a:pt x="7" y="33"/>
                    <a:pt x="17" y="33"/>
                  </a:cubicBezTo>
                  <a:lnTo>
                    <a:pt x="91"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5" name="Google Shape;1245;p35"/>
            <p:cNvSpPr/>
            <p:nvPr/>
          </p:nvSpPr>
          <p:spPr>
            <a:xfrm>
              <a:off x="5303160" y="4207680"/>
              <a:ext cx="252360" cy="158760"/>
            </a:xfrm>
            <a:custGeom>
              <a:avLst/>
              <a:gdLst/>
              <a:ahLst/>
              <a:cxnLst/>
              <a:rect l="l" t="t" r="r" b="b"/>
              <a:pathLst>
                <a:path w="701" h="441" extrusionOk="0">
                  <a:moveTo>
                    <a:pt x="34" y="126"/>
                  </a:moveTo>
                  <a:lnTo>
                    <a:pt x="667" y="126"/>
                  </a:lnTo>
                  <a:lnTo>
                    <a:pt x="667" y="407"/>
                  </a:lnTo>
                  <a:lnTo>
                    <a:pt x="34" y="407"/>
                  </a:lnTo>
                  <a:lnTo>
                    <a:pt x="34" y="126"/>
                  </a:lnTo>
                  <a:moveTo>
                    <a:pt x="34" y="33"/>
                  </a:moveTo>
                  <a:lnTo>
                    <a:pt x="667" y="33"/>
                  </a:lnTo>
                  <a:lnTo>
                    <a:pt x="667" y="92"/>
                  </a:lnTo>
                  <a:lnTo>
                    <a:pt x="34" y="92"/>
                  </a:lnTo>
                  <a:lnTo>
                    <a:pt x="34" y="33"/>
                  </a:lnTo>
                  <a:moveTo>
                    <a:pt x="0" y="424"/>
                  </a:moveTo>
                  <a:cubicBezTo>
                    <a:pt x="0" y="434"/>
                    <a:pt x="8" y="441"/>
                    <a:pt x="17" y="441"/>
                  </a:cubicBezTo>
                  <a:lnTo>
                    <a:pt x="684" y="441"/>
                  </a:lnTo>
                  <a:cubicBezTo>
                    <a:pt x="694" y="441"/>
                    <a:pt x="701" y="434"/>
                    <a:pt x="701" y="424"/>
                  </a:cubicBezTo>
                  <a:lnTo>
                    <a:pt x="701" y="16"/>
                  </a:lnTo>
                  <a:cubicBezTo>
                    <a:pt x="701" y="7"/>
                    <a:pt x="694" y="0"/>
                    <a:pt x="684" y="0"/>
                  </a:cubicBezTo>
                  <a:lnTo>
                    <a:pt x="17" y="0"/>
                  </a:lnTo>
                  <a:cubicBezTo>
                    <a:pt x="8" y="0"/>
                    <a:pt x="0" y="7"/>
                    <a:pt x="0" y="16"/>
                  </a:cubicBezTo>
                  <a:lnTo>
                    <a:pt x="0" y="109"/>
                  </a:lnTo>
                  <a:lnTo>
                    <a:pt x="0" y="109"/>
                  </a:lnTo>
                  <a:lnTo>
                    <a:pt x="0" y="109"/>
                  </a:lnTo>
                  <a:lnTo>
                    <a:pt x="0" y="42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6" name="Google Shape;1246;p35"/>
            <p:cNvSpPr/>
            <p:nvPr/>
          </p:nvSpPr>
          <p:spPr>
            <a:xfrm>
              <a:off x="5329800" y="4224240"/>
              <a:ext cx="25560" cy="12240"/>
            </a:xfrm>
            <a:custGeom>
              <a:avLst/>
              <a:gdLst/>
              <a:ahLst/>
              <a:cxnLst/>
              <a:rect l="l" t="t" r="r" b="b"/>
              <a:pathLst>
                <a:path w="71" h="34" extrusionOk="0">
                  <a:moveTo>
                    <a:pt x="54" y="0"/>
                  </a:moveTo>
                  <a:lnTo>
                    <a:pt x="17" y="0"/>
                  </a:lnTo>
                  <a:cubicBezTo>
                    <a:pt x="8" y="0"/>
                    <a:pt x="0" y="8"/>
                    <a:pt x="0" y="17"/>
                  </a:cubicBezTo>
                  <a:cubicBezTo>
                    <a:pt x="0" y="26"/>
                    <a:pt x="8" y="34"/>
                    <a:pt x="17" y="34"/>
                  </a:cubicBezTo>
                  <a:lnTo>
                    <a:pt x="54" y="34"/>
                  </a:lnTo>
                  <a:cubicBezTo>
                    <a:pt x="63" y="34"/>
                    <a:pt x="71" y="26"/>
                    <a:pt x="71" y="17"/>
                  </a:cubicBezTo>
                  <a:cubicBezTo>
                    <a:pt x="71" y="8"/>
                    <a:pt x="63" y="0"/>
                    <a:pt x="5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7" name="Google Shape;1247;p35"/>
            <p:cNvSpPr/>
            <p:nvPr/>
          </p:nvSpPr>
          <p:spPr>
            <a:xfrm>
              <a:off x="5370120" y="4224240"/>
              <a:ext cx="25200" cy="12240"/>
            </a:xfrm>
            <a:custGeom>
              <a:avLst/>
              <a:gdLst/>
              <a:ahLst/>
              <a:cxnLst/>
              <a:rect l="l" t="t" r="r" b="b"/>
              <a:pathLst>
                <a:path w="70" h="34" extrusionOk="0">
                  <a:moveTo>
                    <a:pt x="53" y="0"/>
                  </a:moveTo>
                  <a:lnTo>
                    <a:pt x="16" y="0"/>
                  </a:lnTo>
                  <a:cubicBezTo>
                    <a:pt x="7" y="0"/>
                    <a:pt x="0" y="8"/>
                    <a:pt x="0" y="17"/>
                  </a:cubicBezTo>
                  <a:cubicBezTo>
                    <a:pt x="0" y="26"/>
                    <a:pt x="7" y="34"/>
                    <a:pt x="16" y="34"/>
                  </a:cubicBezTo>
                  <a:lnTo>
                    <a:pt x="53" y="34"/>
                  </a:lnTo>
                  <a:cubicBezTo>
                    <a:pt x="63" y="34"/>
                    <a:pt x="70" y="26"/>
                    <a:pt x="70" y="17"/>
                  </a:cubicBezTo>
                  <a:cubicBezTo>
                    <a:pt x="70" y="8"/>
                    <a:pt x="63" y="0"/>
                    <a:pt x="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8" name="Google Shape;1248;p35"/>
            <p:cNvSpPr/>
            <p:nvPr/>
          </p:nvSpPr>
          <p:spPr>
            <a:xfrm>
              <a:off x="5383440" y="4260960"/>
              <a:ext cx="91800" cy="85320"/>
            </a:xfrm>
            <a:custGeom>
              <a:avLst/>
              <a:gdLst/>
              <a:ahLst/>
              <a:cxnLst/>
              <a:rect l="l" t="t" r="r" b="b"/>
              <a:pathLst>
                <a:path w="255" h="237" extrusionOk="0">
                  <a:moveTo>
                    <a:pt x="45" y="204"/>
                  </a:moveTo>
                  <a:lnTo>
                    <a:pt x="128" y="52"/>
                  </a:lnTo>
                  <a:lnTo>
                    <a:pt x="211" y="204"/>
                  </a:lnTo>
                  <a:lnTo>
                    <a:pt x="45" y="204"/>
                  </a:lnTo>
                  <a:moveTo>
                    <a:pt x="142" y="9"/>
                  </a:moveTo>
                  <a:cubicBezTo>
                    <a:pt x="139" y="3"/>
                    <a:pt x="134" y="0"/>
                    <a:pt x="128" y="0"/>
                  </a:cubicBezTo>
                  <a:cubicBezTo>
                    <a:pt x="121" y="0"/>
                    <a:pt x="116" y="3"/>
                    <a:pt x="113" y="9"/>
                  </a:cubicBezTo>
                  <a:lnTo>
                    <a:pt x="2" y="213"/>
                  </a:lnTo>
                  <a:cubicBezTo>
                    <a:pt x="-1" y="218"/>
                    <a:pt x="-1" y="224"/>
                    <a:pt x="2" y="229"/>
                  </a:cubicBezTo>
                  <a:cubicBezTo>
                    <a:pt x="5" y="234"/>
                    <a:pt x="10" y="237"/>
                    <a:pt x="16" y="237"/>
                  </a:cubicBezTo>
                  <a:lnTo>
                    <a:pt x="239" y="237"/>
                  </a:lnTo>
                  <a:cubicBezTo>
                    <a:pt x="245" y="237"/>
                    <a:pt x="250" y="234"/>
                    <a:pt x="253" y="229"/>
                  </a:cubicBezTo>
                  <a:cubicBezTo>
                    <a:pt x="256" y="224"/>
                    <a:pt x="256" y="218"/>
                    <a:pt x="254" y="213"/>
                  </a:cubicBezTo>
                  <a:lnTo>
                    <a:pt x="142" y="9"/>
                  </a:ln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9" name="Google Shape;1249;p35"/>
            <p:cNvSpPr/>
            <p:nvPr/>
          </p:nvSpPr>
          <p:spPr>
            <a:xfrm>
              <a:off x="5423400" y="4300920"/>
              <a:ext cx="11880" cy="25560"/>
            </a:xfrm>
            <a:custGeom>
              <a:avLst/>
              <a:gdLst/>
              <a:ahLst/>
              <a:cxnLst/>
              <a:rect l="l" t="t" r="r" b="b"/>
              <a:pathLst>
                <a:path w="33" h="71" extrusionOk="0">
                  <a:moveTo>
                    <a:pt x="0" y="17"/>
                  </a:moveTo>
                  <a:lnTo>
                    <a:pt x="0" y="54"/>
                  </a:lnTo>
                  <a:cubicBezTo>
                    <a:pt x="0" y="63"/>
                    <a:pt x="7" y="71"/>
                    <a:pt x="17" y="71"/>
                  </a:cubicBezTo>
                  <a:cubicBezTo>
                    <a:pt x="26" y="71"/>
                    <a:pt x="33" y="63"/>
                    <a:pt x="33" y="54"/>
                  </a:cubicBezTo>
                  <a:lnTo>
                    <a:pt x="33" y="17"/>
                  </a:lnTo>
                  <a:cubicBezTo>
                    <a:pt x="33" y="8"/>
                    <a:pt x="26" y="0"/>
                    <a:pt x="17" y="0"/>
                  </a:cubicBez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253"/>
        <p:cNvGrpSpPr/>
        <p:nvPr/>
      </p:nvGrpSpPr>
      <p:grpSpPr>
        <a:xfrm>
          <a:off x="0" y="0"/>
          <a:ext cx="0" cy="0"/>
          <a:chOff x="0" y="0"/>
          <a:chExt cx="0" cy="0"/>
        </a:xfrm>
      </p:grpSpPr>
      <p:sp>
        <p:nvSpPr>
          <p:cNvPr id="1254" name="Google Shape;1254;p36"/>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02: record table</a:t>
            </a:r>
            <a:endParaRPr/>
          </a:p>
        </p:txBody>
      </p:sp>
      <p:sp>
        <p:nvSpPr>
          <p:cNvPr id="1255" name="Google Shape;1255;p36"/>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Look at the table and answer</a:t>
            </a:r>
            <a:endParaRPr>
              <a:solidFill>
                <a:schemeClr val="dk1"/>
              </a:solidFill>
              <a:latin typeface="Lato"/>
              <a:ea typeface="Lato"/>
              <a:cs typeface="Lato"/>
              <a:sym typeface="Lato"/>
            </a:endParaRPr>
          </a:p>
        </p:txBody>
      </p:sp>
      <p:graphicFrame>
        <p:nvGraphicFramePr>
          <p:cNvPr id="1256" name="Google Shape;1256;p36"/>
          <p:cNvGraphicFramePr/>
          <p:nvPr/>
        </p:nvGraphicFramePr>
        <p:xfrm>
          <a:off x="896700" y="2142770"/>
          <a:ext cx="7351200" cy="822900"/>
        </p:xfrm>
        <a:graphic>
          <a:graphicData uri="http://schemas.openxmlformats.org/drawingml/2006/table">
            <a:tbl>
              <a:tblPr>
                <a:noFill/>
                <a:tableStyleId>{4B53FD87-8841-4165-8E13-22228FED595F}</a:tableStyleId>
              </a:tblPr>
              <a:tblGrid>
                <a:gridCol w="918900">
                  <a:extLst>
                    <a:ext uri="{9D8B030D-6E8A-4147-A177-3AD203B41FA5}">
                      <a16:colId xmlns:a16="http://schemas.microsoft.com/office/drawing/2014/main" val="20000"/>
                    </a:ext>
                  </a:extLst>
                </a:gridCol>
                <a:gridCol w="918900">
                  <a:extLst>
                    <a:ext uri="{9D8B030D-6E8A-4147-A177-3AD203B41FA5}">
                      <a16:colId xmlns:a16="http://schemas.microsoft.com/office/drawing/2014/main" val="20001"/>
                    </a:ext>
                  </a:extLst>
                </a:gridCol>
                <a:gridCol w="918900">
                  <a:extLst>
                    <a:ext uri="{9D8B030D-6E8A-4147-A177-3AD203B41FA5}">
                      <a16:colId xmlns:a16="http://schemas.microsoft.com/office/drawing/2014/main" val="20002"/>
                    </a:ext>
                  </a:extLst>
                </a:gridCol>
                <a:gridCol w="918900">
                  <a:extLst>
                    <a:ext uri="{9D8B030D-6E8A-4147-A177-3AD203B41FA5}">
                      <a16:colId xmlns:a16="http://schemas.microsoft.com/office/drawing/2014/main" val="20003"/>
                    </a:ext>
                  </a:extLst>
                </a:gridCol>
                <a:gridCol w="918900">
                  <a:extLst>
                    <a:ext uri="{9D8B030D-6E8A-4147-A177-3AD203B41FA5}">
                      <a16:colId xmlns:a16="http://schemas.microsoft.com/office/drawing/2014/main" val="20004"/>
                    </a:ext>
                  </a:extLst>
                </a:gridCol>
                <a:gridCol w="918900">
                  <a:extLst>
                    <a:ext uri="{9D8B030D-6E8A-4147-A177-3AD203B41FA5}">
                      <a16:colId xmlns:a16="http://schemas.microsoft.com/office/drawing/2014/main" val="20005"/>
                    </a:ext>
                  </a:extLst>
                </a:gridCol>
                <a:gridCol w="918900">
                  <a:extLst>
                    <a:ext uri="{9D8B030D-6E8A-4147-A177-3AD203B41FA5}">
                      <a16:colId xmlns:a16="http://schemas.microsoft.com/office/drawing/2014/main" val="20006"/>
                    </a:ext>
                  </a:extLst>
                </a:gridCol>
                <a:gridCol w="918900">
                  <a:extLst>
                    <a:ext uri="{9D8B030D-6E8A-4147-A177-3AD203B41FA5}">
                      <a16:colId xmlns:a16="http://schemas.microsoft.com/office/drawing/2014/main" val="20007"/>
                    </a:ext>
                  </a:extLst>
                </a:gridCol>
              </a:tblGrid>
              <a:tr h="381000">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Day</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Mon</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Tue</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Wed</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Thu</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Fri</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Sat</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600" b="1">
                          <a:solidFill>
                            <a:schemeClr val="dk1"/>
                          </a:solidFill>
                          <a:latin typeface="Days One"/>
                          <a:ea typeface="Days One"/>
                          <a:cs typeface="Days One"/>
                          <a:sym typeface="Days One"/>
                        </a:rPr>
                        <a:t>Sun</a:t>
                      </a:r>
                      <a:endParaRPr sz="1600" b="1">
                        <a:solidFill>
                          <a:schemeClr val="dk1"/>
                        </a:solidFill>
                        <a:latin typeface="Days One"/>
                        <a:ea typeface="Days One"/>
                        <a:cs typeface="Days One"/>
                        <a:sym typeface="Days On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Lato"/>
                          <a:ea typeface="Lato"/>
                          <a:cs typeface="Lato"/>
                          <a:sym typeface="Lato"/>
                        </a:rPr>
                        <a:t>Degrees</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24</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19</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22</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bl>
          </a:graphicData>
        </a:graphic>
      </p:graphicFrame>
      <p:sp>
        <p:nvSpPr>
          <p:cNvPr id="1257" name="Google Shape;1257;p36"/>
          <p:cNvSpPr txBox="1"/>
          <p:nvPr/>
        </p:nvSpPr>
        <p:spPr>
          <a:xfrm>
            <a:off x="898250" y="3186150"/>
            <a:ext cx="4654200" cy="45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1"/>
                </a:solidFill>
                <a:latin typeface="Days One"/>
                <a:ea typeface="Days One"/>
                <a:cs typeface="Days One"/>
                <a:sym typeface="Days One"/>
              </a:rPr>
              <a:t>What was the hottest day?</a:t>
            </a:r>
            <a:endParaRPr sz="1600" b="1">
              <a:solidFill>
                <a:schemeClr val="dk1"/>
              </a:solidFill>
              <a:latin typeface="Days One"/>
              <a:ea typeface="Days One"/>
              <a:cs typeface="Days One"/>
              <a:sym typeface="Days One"/>
            </a:endParaRPr>
          </a:p>
        </p:txBody>
      </p:sp>
      <p:sp>
        <p:nvSpPr>
          <p:cNvPr id="1258" name="Google Shape;1258;p36"/>
          <p:cNvSpPr txBox="1"/>
          <p:nvPr/>
        </p:nvSpPr>
        <p:spPr>
          <a:xfrm>
            <a:off x="5755300" y="3186150"/>
            <a:ext cx="2491200" cy="4509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Days One"/>
                <a:ea typeface="Days One"/>
                <a:cs typeface="Days One"/>
                <a:sym typeface="Days One"/>
              </a:rPr>
              <a:t>Write here</a:t>
            </a:r>
            <a:endParaRPr sz="1600" b="1">
              <a:solidFill>
                <a:schemeClr val="dk1"/>
              </a:solidFill>
              <a:latin typeface="Days One"/>
              <a:ea typeface="Days One"/>
              <a:cs typeface="Days One"/>
              <a:sym typeface="Days One"/>
            </a:endParaRPr>
          </a:p>
        </p:txBody>
      </p:sp>
      <p:sp>
        <p:nvSpPr>
          <p:cNvPr id="1259" name="Google Shape;1259;p36"/>
          <p:cNvSpPr txBox="1"/>
          <p:nvPr/>
        </p:nvSpPr>
        <p:spPr>
          <a:xfrm>
            <a:off x="899675" y="3669625"/>
            <a:ext cx="4654200" cy="45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1"/>
                </a:solidFill>
                <a:latin typeface="Days One"/>
                <a:ea typeface="Days One"/>
                <a:cs typeface="Days One"/>
                <a:sym typeface="Days One"/>
              </a:rPr>
              <a:t>What was the least hot day?</a:t>
            </a:r>
            <a:endParaRPr sz="1600" b="1">
              <a:solidFill>
                <a:schemeClr val="dk1"/>
              </a:solidFill>
              <a:latin typeface="Days One"/>
              <a:ea typeface="Days One"/>
              <a:cs typeface="Days One"/>
              <a:sym typeface="Days One"/>
            </a:endParaRPr>
          </a:p>
        </p:txBody>
      </p:sp>
      <p:sp>
        <p:nvSpPr>
          <p:cNvPr id="1260" name="Google Shape;1260;p36"/>
          <p:cNvSpPr txBox="1"/>
          <p:nvPr/>
        </p:nvSpPr>
        <p:spPr>
          <a:xfrm>
            <a:off x="899675" y="4153100"/>
            <a:ext cx="4654200" cy="45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1"/>
                </a:solidFill>
                <a:latin typeface="Days One"/>
                <a:ea typeface="Days One"/>
                <a:cs typeface="Days One"/>
                <a:sym typeface="Days One"/>
              </a:rPr>
              <a:t>What days were hotter than Saturday?</a:t>
            </a:r>
            <a:endParaRPr sz="1600" b="1">
              <a:solidFill>
                <a:schemeClr val="dk1"/>
              </a:solidFill>
              <a:latin typeface="Days One"/>
              <a:ea typeface="Days One"/>
              <a:cs typeface="Days One"/>
              <a:sym typeface="Days One"/>
            </a:endParaRPr>
          </a:p>
        </p:txBody>
      </p:sp>
      <p:sp>
        <p:nvSpPr>
          <p:cNvPr id="1261" name="Google Shape;1261;p36"/>
          <p:cNvSpPr txBox="1"/>
          <p:nvPr/>
        </p:nvSpPr>
        <p:spPr>
          <a:xfrm>
            <a:off x="5756618" y="3669625"/>
            <a:ext cx="2491200" cy="4509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Days One"/>
                <a:ea typeface="Days One"/>
                <a:cs typeface="Days One"/>
                <a:sym typeface="Days One"/>
              </a:rPr>
              <a:t>Write here</a:t>
            </a:r>
            <a:endParaRPr sz="1600" b="1">
              <a:solidFill>
                <a:schemeClr val="dk1"/>
              </a:solidFill>
              <a:latin typeface="Days One"/>
              <a:ea typeface="Days One"/>
              <a:cs typeface="Days One"/>
              <a:sym typeface="Days One"/>
            </a:endParaRPr>
          </a:p>
        </p:txBody>
      </p:sp>
      <p:sp>
        <p:nvSpPr>
          <p:cNvPr id="1262" name="Google Shape;1262;p36"/>
          <p:cNvSpPr txBox="1"/>
          <p:nvPr/>
        </p:nvSpPr>
        <p:spPr>
          <a:xfrm>
            <a:off x="5756618" y="4153100"/>
            <a:ext cx="2491200" cy="4509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Days One"/>
                <a:ea typeface="Days One"/>
                <a:cs typeface="Days One"/>
                <a:sym typeface="Days One"/>
              </a:rPr>
              <a:t>Write here</a:t>
            </a:r>
            <a:endParaRPr sz="1600" b="1">
              <a:solidFill>
                <a:schemeClr val="dk1"/>
              </a:solidFill>
              <a:latin typeface="Days One"/>
              <a:ea typeface="Days One"/>
              <a:cs typeface="Days One"/>
              <a:sym typeface="Days One"/>
            </a:endParaRPr>
          </a:p>
        </p:txBody>
      </p:sp>
      <p:sp>
        <p:nvSpPr>
          <p:cNvPr id="1263" name="Google Shape;1263;p36"/>
          <p:cNvSpPr/>
          <p:nvPr/>
        </p:nvSpPr>
        <p:spPr>
          <a:xfrm>
            <a:off x="11352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267"/>
        <p:cNvGrpSpPr/>
        <p:nvPr/>
      </p:nvGrpSpPr>
      <p:grpSpPr>
        <a:xfrm>
          <a:off x="0" y="0"/>
          <a:ext cx="0" cy="0"/>
          <a:chOff x="0" y="0"/>
          <a:chExt cx="0" cy="0"/>
        </a:xfrm>
      </p:grpSpPr>
      <p:sp>
        <p:nvSpPr>
          <p:cNvPr id="1268" name="Google Shape;1268;p37"/>
          <p:cNvSpPr txBox="1">
            <a:spLocks noGrp="1"/>
          </p:cNvSpPr>
          <p:nvPr>
            <p:ph type="title"/>
          </p:nvPr>
        </p:nvSpPr>
        <p:spPr>
          <a:xfrm>
            <a:off x="2496625" y="879900"/>
            <a:ext cx="5751000" cy="242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What is the purpose of creating a frequency distribution table?</a:t>
            </a:r>
            <a:endParaRPr/>
          </a:p>
        </p:txBody>
      </p:sp>
      <p:grpSp>
        <p:nvGrpSpPr>
          <p:cNvPr id="1269" name="Google Shape;1269;p37"/>
          <p:cNvGrpSpPr/>
          <p:nvPr/>
        </p:nvGrpSpPr>
        <p:grpSpPr>
          <a:xfrm>
            <a:off x="306303" y="924110"/>
            <a:ext cx="5924571" cy="3794485"/>
            <a:chOff x="306303" y="924110"/>
            <a:chExt cx="5924571" cy="3794485"/>
          </a:xfrm>
        </p:grpSpPr>
        <p:grpSp>
          <p:nvGrpSpPr>
            <p:cNvPr id="1270" name="Google Shape;1270;p37"/>
            <p:cNvGrpSpPr/>
            <p:nvPr/>
          </p:nvGrpSpPr>
          <p:grpSpPr>
            <a:xfrm>
              <a:off x="306303" y="3046394"/>
              <a:ext cx="2590200" cy="1672200"/>
              <a:chOff x="8761033" y="6084360"/>
              <a:chExt cx="2590200" cy="1672200"/>
            </a:xfrm>
          </p:grpSpPr>
          <p:grpSp>
            <p:nvGrpSpPr>
              <p:cNvPr id="1271" name="Google Shape;1271;p37"/>
              <p:cNvGrpSpPr/>
              <p:nvPr/>
            </p:nvGrpSpPr>
            <p:grpSpPr>
              <a:xfrm>
                <a:off x="8761033" y="6084360"/>
                <a:ext cx="2590200" cy="1672200"/>
                <a:chOff x="7350120" y="6084360"/>
                <a:chExt cx="2590200" cy="1672200"/>
              </a:xfrm>
            </p:grpSpPr>
            <p:sp>
              <p:nvSpPr>
                <p:cNvPr id="1272" name="Google Shape;1272;p37"/>
                <p:cNvSpPr/>
                <p:nvPr/>
              </p:nvSpPr>
              <p:spPr>
                <a:xfrm>
                  <a:off x="7350120" y="6241680"/>
                  <a:ext cx="2590200" cy="1514880"/>
                </a:xfrm>
                <a:custGeom>
                  <a:avLst/>
                  <a:gdLst/>
                  <a:ahLst/>
                  <a:cxnLst/>
                  <a:rect l="l" t="t" r="r" b="b"/>
                  <a:pathLst>
                    <a:path w="7195" h="4208" extrusionOk="0">
                      <a:moveTo>
                        <a:pt x="7195" y="4208"/>
                      </a:moveTo>
                      <a:lnTo>
                        <a:pt x="0" y="4208"/>
                      </a:lnTo>
                      <a:lnTo>
                        <a:pt x="0" y="0"/>
                      </a:lnTo>
                      <a:lnTo>
                        <a:pt x="7195" y="0"/>
                      </a:lnTo>
                      <a:lnTo>
                        <a:pt x="7195" y="4208"/>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3" name="Google Shape;1273;p37"/>
                <p:cNvSpPr/>
                <p:nvPr/>
              </p:nvSpPr>
              <p:spPr>
                <a:xfrm>
                  <a:off x="7350120" y="6084360"/>
                  <a:ext cx="2590200" cy="157320"/>
                </a:xfrm>
                <a:custGeom>
                  <a:avLst/>
                  <a:gdLst/>
                  <a:ahLst/>
                  <a:cxnLst/>
                  <a:rect l="l" t="t" r="r" b="b"/>
                  <a:pathLst>
                    <a:path w="7195" h="437" extrusionOk="0">
                      <a:moveTo>
                        <a:pt x="6988" y="0"/>
                      </a:moveTo>
                      <a:lnTo>
                        <a:pt x="207" y="0"/>
                      </a:lnTo>
                      <a:cubicBezTo>
                        <a:pt x="93" y="0"/>
                        <a:pt x="0" y="93"/>
                        <a:pt x="0" y="207"/>
                      </a:cubicBezTo>
                      <a:lnTo>
                        <a:pt x="0" y="437"/>
                      </a:lnTo>
                      <a:lnTo>
                        <a:pt x="7195" y="437"/>
                      </a:lnTo>
                      <a:lnTo>
                        <a:pt x="7195" y="207"/>
                      </a:lnTo>
                      <a:cubicBezTo>
                        <a:pt x="7195" y="93"/>
                        <a:pt x="7102" y="0"/>
                        <a:pt x="6988"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4" name="Google Shape;1274;p37"/>
                <p:cNvSpPr/>
                <p:nvPr/>
              </p:nvSpPr>
              <p:spPr>
                <a:xfrm>
                  <a:off x="7419240" y="6126840"/>
                  <a:ext cx="72360" cy="72360"/>
                </a:xfrm>
                <a:custGeom>
                  <a:avLst/>
                  <a:gdLst/>
                  <a:ahLst/>
                  <a:cxnLst/>
                  <a:rect l="l" t="t" r="r" b="b"/>
                  <a:pathLst>
                    <a:path w="201" h="201" extrusionOk="0">
                      <a:moveTo>
                        <a:pt x="201" y="100"/>
                      </a:moveTo>
                      <a:cubicBezTo>
                        <a:pt x="201" y="156"/>
                        <a:pt x="156" y="201"/>
                        <a:pt x="100" y="201"/>
                      </a:cubicBezTo>
                      <a:cubicBezTo>
                        <a:pt x="45" y="201"/>
                        <a:pt x="0" y="156"/>
                        <a:pt x="0" y="100"/>
                      </a:cubicBezTo>
                      <a:cubicBezTo>
                        <a:pt x="0" y="45"/>
                        <a:pt x="45" y="0"/>
                        <a:pt x="100"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5" name="Google Shape;1275;p37"/>
                <p:cNvSpPr/>
                <p:nvPr/>
              </p:nvSpPr>
              <p:spPr>
                <a:xfrm>
                  <a:off x="7530840" y="6126840"/>
                  <a:ext cx="72360" cy="72360"/>
                </a:xfrm>
                <a:custGeom>
                  <a:avLst/>
                  <a:gdLst/>
                  <a:ahLst/>
                  <a:cxnLst/>
                  <a:rect l="l" t="t" r="r" b="b"/>
                  <a:pathLst>
                    <a:path w="201" h="201" extrusionOk="0">
                      <a:moveTo>
                        <a:pt x="201" y="100"/>
                      </a:moveTo>
                      <a:cubicBezTo>
                        <a:pt x="201" y="156"/>
                        <a:pt x="156" y="201"/>
                        <a:pt x="101" y="201"/>
                      </a:cubicBezTo>
                      <a:cubicBezTo>
                        <a:pt x="45" y="201"/>
                        <a:pt x="0" y="156"/>
                        <a:pt x="0" y="100"/>
                      </a:cubicBezTo>
                      <a:cubicBezTo>
                        <a:pt x="0" y="45"/>
                        <a:pt x="45" y="0"/>
                        <a:pt x="101"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6" name="Google Shape;1276;p37"/>
                <p:cNvSpPr/>
                <p:nvPr/>
              </p:nvSpPr>
              <p:spPr>
                <a:xfrm>
                  <a:off x="7642800" y="6126840"/>
                  <a:ext cx="72000" cy="72360"/>
                </a:xfrm>
                <a:custGeom>
                  <a:avLst/>
                  <a:gdLst/>
                  <a:ahLst/>
                  <a:cxnLst/>
                  <a:rect l="l" t="t" r="r" b="b"/>
                  <a:pathLst>
                    <a:path w="200" h="201" extrusionOk="0">
                      <a:moveTo>
                        <a:pt x="200" y="100"/>
                      </a:moveTo>
                      <a:cubicBezTo>
                        <a:pt x="200" y="156"/>
                        <a:pt x="156" y="201"/>
                        <a:pt x="100" y="201"/>
                      </a:cubicBezTo>
                      <a:cubicBezTo>
                        <a:pt x="45" y="201"/>
                        <a:pt x="0" y="156"/>
                        <a:pt x="0" y="100"/>
                      </a:cubicBezTo>
                      <a:cubicBezTo>
                        <a:pt x="0" y="45"/>
                        <a:pt x="45" y="0"/>
                        <a:pt x="100" y="0"/>
                      </a:cubicBezTo>
                      <a:cubicBezTo>
                        <a:pt x="156" y="0"/>
                        <a:pt x="200" y="45"/>
                        <a:pt x="200"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7" name="Google Shape;1277;p37"/>
                <p:cNvSpPr/>
                <p:nvPr/>
              </p:nvSpPr>
              <p:spPr>
                <a:xfrm>
                  <a:off x="7713077" y="6511941"/>
                  <a:ext cx="1923479" cy="1046836"/>
                </a:xfrm>
                <a:custGeom>
                  <a:avLst/>
                  <a:gdLst/>
                  <a:ahLst/>
                  <a:cxnLst/>
                  <a:rect l="l" t="t" r="r" b="b"/>
                  <a:pathLst>
                    <a:path w="6216" h="3383" extrusionOk="0">
                      <a:moveTo>
                        <a:pt x="6216" y="3383"/>
                      </a:moveTo>
                      <a:lnTo>
                        <a:pt x="0" y="3383"/>
                      </a:lnTo>
                      <a:lnTo>
                        <a:pt x="0" y="0"/>
                      </a:lnTo>
                      <a:lnTo>
                        <a:pt x="42" y="0"/>
                      </a:lnTo>
                      <a:lnTo>
                        <a:pt x="42" y="3341"/>
                      </a:lnTo>
                      <a:lnTo>
                        <a:pt x="6216" y="3341"/>
                      </a:lnTo>
                      <a:lnTo>
                        <a:pt x="6216" y="3383"/>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78" name="Google Shape;1278;p37"/>
              <p:cNvGrpSpPr/>
              <p:nvPr/>
            </p:nvGrpSpPr>
            <p:grpSpPr>
              <a:xfrm>
                <a:off x="9241299" y="6421232"/>
                <a:ext cx="1628958" cy="1151089"/>
                <a:chOff x="6264720" y="4062960"/>
                <a:chExt cx="850320" cy="600840"/>
              </a:xfrm>
            </p:grpSpPr>
            <p:sp>
              <p:nvSpPr>
                <p:cNvPr id="1279" name="Google Shape;1279;p37"/>
                <p:cNvSpPr/>
                <p:nvPr/>
              </p:nvSpPr>
              <p:spPr>
                <a:xfrm>
                  <a:off x="6264720" y="4062960"/>
                  <a:ext cx="850320" cy="600840"/>
                </a:xfrm>
                <a:custGeom>
                  <a:avLst/>
                  <a:gdLst/>
                  <a:ahLst/>
                  <a:cxnLst/>
                  <a:rect l="l" t="t" r="r" b="b"/>
                  <a:pathLst>
                    <a:path w="2362" h="1669" extrusionOk="0">
                      <a:moveTo>
                        <a:pt x="2240" y="1669"/>
                      </a:moveTo>
                      <a:lnTo>
                        <a:pt x="122" y="1669"/>
                      </a:lnTo>
                      <a:cubicBezTo>
                        <a:pt x="55" y="1669"/>
                        <a:pt x="0" y="1614"/>
                        <a:pt x="0" y="1547"/>
                      </a:cubicBezTo>
                      <a:lnTo>
                        <a:pt x="0" y="122"/>
                      </a:lnTo>
                      <a:cubicBezTo>
                        <a:pt x="0" y="54"/>
                        <a:pt x="55" y="0"/>
                        <a:pt x="122" y="0"/>
                      </a:cubicBezTo>
                      <a:lnTo>
                        <a:pt x="2240" y="0"/>
                      </a:lnTo>
                      <a:cubicBezTo>
                        <a:pt x="2307" y="0"/>
                        <a:pt x="2362" y="54"/>
                        <a:pt x="2362" y="122"/>
                      </a:cubicBezTo>
                      <a:lnTo>
                        <a:pt x="2362" y="1547"/>
                      </a:lnTo>
                      <a:cubicBezTo>
                        <a:pt x="2362" y="1614"/>
                        <a:pt x="2307" y="1669"/>
                        <a:pt x="2240" y="1669"/>
                      </a:cubicBezTo>
                      <a:close/>
                    </a:path>
                  </a:pathLst>
                </a:custGeom>
                <a:no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0" name="Google Shape;1280;p37"/>
                <p:cNvSpPr/>
                <p:nvPr/>
              </p:nvSpPr>
              <p:spPr>
                <a:xfrm>
                  <a:off x="6333840" y="4447800"/>
                  <a:ext cx="59040" cy="136800"/>
                </a:xfrm>
                <a:custGeom>
                  <a:avLst/>
                  <a:gdLst/>
                  <a:ahLst/>
                  <a:cxnLst/>
                  <a:rect l="l" t="t" r="r" b="b"/>
                  <a:pathLst>
                    <a:path w="164" h="380" extrusionOk="0">
                      <a:moveTo>
                        <a:pt x="164" y="107"/>
                      </a:moveTo>
                      <a:cubicBezTo>
                        <a:pt x="164" y="48"/>
                        <a:pt x="127" y="0"/>
                        <a:pt x="82" y="0"/>
                      </a:cubicBezTo>
                      <a:cubicBezTo>
                        <a:pt x="36" y="0"/>
                        <a:pt x="0" y="48"/>
                        <a:pt x="0" y="107"/>
                      </a:cubicBezTo>
                      <a:lnTo>
                        <a:pt x="0" y="273"/>
                      </a:lnTo>
                      <a:cubicBezTo>
                        <a:pt x="0" y="332"/>
                        <a:pt x="36" y="380"/>
                        <a:pt x="82" y="380"/>
                      </a:cubicBezTo>
                      <a:cubicBezTo>
                        <a:pt x="127" y="380"/>
                        <a:pt x="164" y="332"/>
                        <a:pt x="164" y="273"/>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1" name="Google Shape;1281;p37"/>
                <p:cNvSpPr/>
                <p:nvPr/>
              </p:nvSpPr>
              <p:spPr>
                <a:xfrm>
                  <a:off x="6443280" y="4385880"/>
                  <a:ext cx="59040" cy="198720"/>
                </a:xfrm>
                <a:custGeom>
                  <a:avLst/>
                  <a:gdLst/>
                  <a:ahLst/>
                  <a:cxnLst/>
                  <a:rect l="l" t="t" r="r" b="b"/>
                  <a:pathLst>
                    <a:path w="164" h="552" extrusionOk="0">
                      <a:moveTo>
                        <a:pt x="164" y="107"/>
                      </a:moveTo>
                      <a:cubicBezTo>
                        <a:pt x="164" y="48"/>
                        <a:pt x="127" y="0"/>
                        <a:pt x="82" y="0"/>
                      </a:cubicBezTo>
                      <a:cubicBezTo>
                        <a:pt x="37" y="0"/>
                        <a:pt x="0" y="48"/>
                        <a:pt x="0" y="107"/>
                      </a:cubicBezTo>
                      <a:lnTo>
                        <a:pt x="0" y="445"/>
                      </a:lnTo>
                      <a:cubicBezTo>
                        <a:pt x="0" y="504"/>
                        <a:pt x="37" y="552"/>
                        <a:pt x="82" y="552"/>
                      </a:cubicBezTo>
                      <a:cubicBezTo>
                        <a:pt x="127" y="552"/>
                        <a:pt x="164" y="504"/>
                        <a:pt x="164" y="445"/>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2" name="Google Shape;1282;p37"/>
                <p:cNvSpPr/>
                <p:nvPr/>
              </p:nvSpPr>
              <p:spPr>
                <a:xfrm>
                  <a:off x="6553080" y="4321440"/>
                  <a:ext cx="59040" cy="263160"/>
                </a:xfrm>
                <a:custGeom>
                  <a:avLst/>
                  <a:gdLst/>
                  <a:ahLst/>
                  <a:cxnLst/>
                  <a:rect l="l" t="t" r="r" b="b"/>
                  <a:pathLst>
                    <a:path w="164" h="731" extrusionOk="0">
                      <a:moveTo>
                        <a:pt x="164" y="107"/>
                      </a:moveTo>
                      <a:cubicBezTo>
                        <a:pt x="164" y="48"/>
                        <a:pt x="127" y="0"/>
                        <a:pt x="82" y="0"/>
                      </a:cubicBezTo>
                      <a:cubicBezTo>
                        <a:pt x="37" y="0"/>
                        <a:pt x="0" y="48"/>
                        <a:pt x="0" y="107"/>
                      </a:cubicBezTo>
                      <a:lnTo>
                        <a:pt x="0" y="624"/>
                      </a:lnTo>
                      <a:cubicBezTo>
                        <a:pt x="0" y="683"/>
                        <a:pt x="37" y="731"/>
                        <a:pt x="82" y="731"/>
                      </a:cubicBezTo>
                      <a:cubicBezTo>
                        <a:pt x="127" y="731"/>
                        <a:pt x="164" y="683"/>
                        <a:pt x="164" y="624"/>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3" name="Google Shape;1283;p37"/>
                <p:cNvSpPr/>
                <p:nvPr/>
              </p:nvSpPr>
              <p:spPr>
                <a:xfrm>
                  <a:off x="6662520" y="4372200"/>
                  <a:ext cx="59400" cy="212400"/>
                </a:xfrm>
                <a:custGeom>
                  <a:avLst/>
                  <a:gdLst/>
                  <a:ahLst/>
                  <a:cxnLst/>
                  <a:rect l="l" t="t" r="r" b="b"/>
                  <a:pathLst>
                    <a:path w="165" h="590" extrusionOk="0">
                      <a:moveTo>
                        <a:pt x="165" y="107"/>
                      </a:moveTo>
                      <a:cubicBezTo>
                        <a:pt x="165" y="48"/>
                        <a:pt x="128" y="0"/>
                        <a:pt x="82" y="0"/>
                      </a:cubicBezTo>
                      <a:cubicBezTo>
                        <a:pt x="37" y="0"/>
                        <a:pt x="0" y="48"/>
                        <a:pt x="0" y="107"/>
                      </a:cubicBezTo>
                      <a:lnTo>
                        <a:pt x="0" y="483"/>
                      </a:lnTo>
                      <a:cubicBezTo>
                        <a:pt x="0" y="542"/>
                        <a:pt x="37" y="590"/>
                        <a:pt x="82" y="590"/>
                      </a:cubicBezTo>
                      <a:cubicBezTo>
                        <a:pt x="128" y="590"/>
                        <a:pt x="165" y="542"/>
                        <a:pt x="165" y="483"/>
                      </a:cubicBezTo>
                      <a:lnTo>
                        <a:pt x="165"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4" name="Google Shape;1284;p37"/>
                <p:cNvSpPr/>
                <p:nvPr/>
              </p:nvSpPr>
              <p:spPr>
                <a:xfrm>
                  <a:off x="6772320" y="4257720"/>
                  <a:ext cx="59040" cy="326880"/>
                </a:xfrm>
                <a:custGeom>
                  <a:avLst/>
                  <a:gdLst/>
                  <a:ahLst/>
                  <a:cxnLst/>
                  <a:rect l="l" t="t" r="r" b="b"/>
                  <a:pathLst>
                    <a:path w="164" h="908" extrusionOk="0">
                      <a:moveTo>
                        <a:pt x="164" y="107"/>
                      </a:moveTo>
                      <a:cubicBezTo>
                        <a:pt x="164" y="48"/>
                        <a:pt x="127" y="0"/>
                        <a:pt x="82" y="0"/>
                      </a:cubicBezTo>
                      <a:cubicBezTo>
                        <a:pt x="37" y="0"/>
                        <a:pt x="0" y="48"/>
                        <a:pt x="0" y="107"/>
                      </a:cubicBezTo>
                      <a:lnTo>
                        <a:pt x="0" y="801"/>
                      </a:lnTo>
                      <a:cubicBezTo>
                        <a:pt x="0" y="860"/>
                        <a:pt x="37" y="908"/>
                        <a:pt x="82" y="908"/>
                      </a:cubicBezTo>
                      <a:cubicBezTo>
                        <a:pt x="127" y="908"/>
                        <a:pt x="164" y="860"/>
                        <a:pt x="164" y="801"/>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5" name="Google Shape;1285;p37"/>
                <p:cNvSpPr/>
                <p:nvPr/>
              </p:nvSpPr>
              <p:spPr>
                <a:xfrm>
                  <a:off x="6881760" y="4310280"/>
                  <a:ext cx="59400" cy="274320"/>
                </a:xfrm>
                <a:custGeom>
                  <a:avLst/>
                  <a:gdLst/>
                  <a:ahLst/>
                  <a:cxnLst/>
                  <a:rect l="l" t="t" r="r" b="b"/>
                  <a:pathLst>
                    <a:path w="165" h="762" extrusionOk="0">
                      <a:moveTo>
                        <a:pt x="165" y="107"/>
                      </a:moveTo>
                      <a:cubicBezTo>
                        <a:pt x="165" y="48"/>
                        <a:pt x="128" y="0"/>
                        <a:pt x="83" y="0"/>
                      </a:cubicBezTo>
                      <a:cubicBezTo>
                        <a:pt x="37" y="0"/>
                        <a:pt x="0" y="48"/>
                        <a:pt x="0" y="107"/>
                      </a:cubicBezTo>
                      <a:lnTo>
                        <a:pt x="0" y="655"/>
                      </a:lnTo>
                      <a:cubicBezTo>
                        <a:pt x="0" y="714"/>
                        <a:pt x="37" y="762"/>
                        <a:pt x="83" y="762"/>
                      </a:cubicBezTo>
                      <a:cubicBezTo>
                        <a:pt x="128" y="762"/>
                        <a:pt x="165" y="714"/>
                        <a:pt x="165" y="655"/>
                      </a:cubicBezTo>
                      <a:lnTo>
                        <a:pt x="165"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86" name="Google Shape;1286;p37"/>
                <p:cNvSpPr/>
                <p:nvPr/>
              </p:nvSpPr>
              <p:spPr>
                <a:xfrm>
                  <a:off x="6991560" y="4176000"/>
                  <a:ext cx="59040" cy="408600"/>
                </a:xfrm>
                <a:custGeom>
                  <a:avLst/>
                  <a:gdLst/>
                  <a:ahLst/>
                  <a:cxnLst/>
                  <a:rect l="l" t="t" r="r" b="b"/>
                  <a:pathLst>
                    <a:path w="164" h="1135" extrusionOk="0">
                      <a:moveTo>
                        <a:pt x="164" y="107"/>
                      </a:moveTo>
                      <a:cubicBezTo>
                        <a:pt x="164" y="48"/>
                        <a:pt x="127" y="0"/>
                        <a:pt x="82" y="0"/>
                      </a:cubicBezTo>
                      <a:cubicBezTo>
                        <a:pt x="37" y="0"/>
                        <a:pt x="0" y="48"/>
                        <a:pt x="0" y="107"/>
                      </a:cubicBezTo>
                      <a:lnTo>
                        <a:pt x="0" y="1028"/>
                      </a:lnTo>
                      <a:cubicBezTo>
                        <a:pt x="0" y="1087"/>
                        <a:pt x="37" y="1135"/>
                        <a:pt x="82" y="1135"/>
                      </a:cubicBezTo>
                      <a:cubicBezTo>
                        <a:pt x="127" y="1135"/>
                        <a:pt x="164" y="1087"/>
                        <a:pt x="164" y="1028"/>
                      </a:cubicBezTo>
                      <a:lnTo>
                        <a:pt x="164" y="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grpSp>
          <p:nvGrpSpPr>
            <p:cNvPr id="1287" name="Google Shape;1287;p37"/>
            <p:cNvGrpSpPr/>
            <p:nvPr/>
          </p:nvGrpSpPr>
          <p:grpSpPr>
            <a:xfrm rot="899905">
              <a:off x="1161941" y="1004147"/>
              <a:ext cx="795061" cy="1340934"/>
              <a:chOff x="6814440" y="1026720"/>
              <a:chExt cx="1223280" cy="2063160"/>
            </a:xfrm>
          </p:grpSpPr>
          <p:sp>
            <p:nvSpPr>
              <p:cNvPr id="1288" name="Google Shape;1288;p37"/>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9" name="Google Shape;1289;p37"/>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90" name="Google Shape;1290;p37"/>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91" name="Google Shape;1291;p37"/>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2" name="Google Shape;1292;p37"/>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3" name="Google Shape;1293;p37"/>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4" name="Google Shape;1294;p37"/>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295" name="Google Shape;1295;p37"/>
            <p:cNvSpPr/>
            <p:nvPr/>
          </p:nvSpPr>
          <p:spPr>
            <a:xfrm rot="5400000">
              <a:off x="5536073" y="354454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299"/>
        <p:cNvGrpSpPr/>
        <p:nvPr/>
      </p:nvGrpSpPr>
      <p:grpSpPr>
        <a:xfrm>
          <a:off x="0" y="0"/>
          <a:ext cx="0" cy="0"/>
          <a:chOff x="0" y="0"/>
          <a:chExt cx="0" cy="0"/>
        </a:xfrm>
      </p:grpSpPr>
      <p:sp>
        <p:nvSpPr>
          <p:cNvPr id="1300" name="Google Shape;1300;p38"/>
          <p:cNvSpPr txBox="1">
            <a:spLocks noGrp="1"/>
          </p:cNvSpPr>
          <p:nvPr>
            <p:ph type="title"/>
          </p:nvPr>
        </p:nvSpPr>
        <p:spPr>
          <a:xfrm>
            <a:off x="1880700" y="1752675"/>
            <a:ext cx="5382600" cy="150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Organize and summarize data</a:t>
            </a:r>
            <a:endParaRPr/>
          </a:p>
        </p:txBody>
      </p:sp>
      <p:sp>
        <p:nvSpPr>
          <p:cNvPr id="1301" name="Google Shape;1301;p38"/>
          <p:cNvSpPr txBox="1">
            <a:spLocks noGrp="1"/>
          </p:cNvSpPr>
          <p:nvPr>
            <p:ph type="subTitle" idx="1"/>
          </p:nvPr>
        </p:nvSpPr>
        <p:spPr>
          <a:xfrm>
            <a:off x="1880700" y="3422100"/>
            <a:ext cx="5382600" cy="45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making it easier to identify patterns, trends, and outliers</a:t>
            </a:r>
            <a:endParaRPr/>
          </a:p>
        </p:txBody>
      </p:sp>
      <p:grpSp>
        <p:nvGrpSpPr>
          <p:cNvPr id="1302" name="Google Shape;1302;p38"/>
          <p:cNvGrpSpPr/>
          <p:nvPr/>
        </p:nvGrpSpPr>
        <p:grpSpPr>
          <a:xfrm>
            <a:off x="896391" y="806294"/>
            <a:ext cx="7307577" cy="3676076"/>
            <a:chOff x="896391" y="927919"/>
            <a:chExt cx="7307577" cy="3676076"/>
          </a:xfrm>
        </p:grpSpPr>
        <p:grpSp>
          <p:nvGrpSpPr>
            <p:cNvPr id="1303" name="Google Shape;1303;p38"/>
            <p:cNvGrpSpPr/>
            <p:nvPr/>
          </p:nvGrpSpPr>
          <p:grpSpPr>
            <a:xfrm>
              <a:off x="7029323" y="927919"/>
              <a:ext cx="1174645" cy="1286731"/>
              <a:chOff x="7029323" y="927919"/>
              <a:chExt cx="1174645" cy="1286731"/>
            </a:xfrm>
          </p:grpSpPr>
          <p:sp>
            <p:nvSpPr>
              <p:cNvPr id="1304" name="Google Shape;1304;p38"/>
              <p:cNvSpPr/>
              <p:nvPr/>
            </p:nvSpPr>
            <p:spPr>
              <a:xfrm>
                <a:off x="7029323" y="927919"/>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5" name="Google Shape;1305;p38"/>
              <p:cNvSpPr/>
              <p:nvPr/>
            </p:nvSpPr>
            <p:spPr>
              <a:xfrm>
                <a:off x="7738935" y="175414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306" name="Google Shape;1306;p38"/>
            <p:cNvSpPr/>
            <p:nvPr/>
          </p:nvSpPr>
          <p:spPr>
            <a:xfrm rot="-5400000">
              <a:off x="4310275" y="3909195"/>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307" name="Google Shape;1307;p38"/>
            <p:cNvGrpSpPr/>
            <p:nvPr/>
          </p:nvGrpSpPr>
          <p:grpSpPr>
            <a:xfrm flipH="1">
              <a:off x="896391" y="927926"/>
              <a:ext cx="1212401" cy="1240945"/>
              <a:chOff x="8264880" y="1119240"/>
              <a:chExt cx="1865520" cy="1909440"/>
            </a:xfrm>
          </p:grpSpPr>
          <p:sp>
            <p:nvSpPr>
              <p:cNvPr id="1308" name="Google Shape;1308;p38"/>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9" name="Google Shape;1309;p38"/>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0" name="Google Shape;1310;p38"/>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1" name="Google Shape;1311;p38"/>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2" name="Google Shape;1312;p38"/>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3" name="Google Shape;1313;p38"/>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380"/>
        <p:cNvGrpSpPr/>
        <p:nvPr/>
      </p:nvGrpSpPr>
      <p:grpSpPr>
        <a:xfrm>
          <a:off x="0" y="0"/>
          <a:ext cx="0" cy="0"/>
          <a:chOff x="0" y="0"/>
          <a:chExt cx="0" cy="0"/>
        </a:xfrm>
      </p:grpSpPr>
      <p:sp>
        <p:nvSpPr>
          <p:cNvPr id="1381" name="Google Shape;1381;p40"/>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Historical discoveries </a:t>
            </a:r>
            <a:endParaRPr/>
          </a:p>
        </p:txBody>
      </p:sp>
      <p:sp>
        <p:nvSpPr>
          <p:cNvPr id="1382" name="Google Shape;1382;p40"/>
          <p:cNvSpPr/>
          <p:nvPr/>
        </p:nvSpPr>
        <p:spPr>
          <a:xfrm>
            <a:off x="1016732"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1700s</a:t>
            </a:r>
            <a:endParaRPr sz="2400" b="1">
              <a:solidFill>
                <a:schemeClr val="dk1"/>
              </a:solidFill>
              <a:latin typeface="Days One"/>
              <a:ea typeface="Days One"/>
              <a:cs typeface="Days One"/>
              <a:sym typeface="Days One"/>
            </a:endParaRPr>
          </a:p>
        </p:txBody>
      </p:sp>
      <p:sp>
        <p:nvSpPr>
          <p:cNvPr id="1383" name="Google Shape;1383;p40"/>
          <p:cNvSpPr/>
          <p:nvPr/>
        </p:nvSpPr>
        <p:spPr>
          <a:xfrm>
            <a:off x="2946829"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1700s</a:t>
            </a:r>
            <a:endParaRPr sz="2400" b="1">
              <a:solidFill>
                <a:schemeClr val="dk1"/>
              </a:solidFill>
              <a:latin typeface="Days One"/>
              <a:ea typeface="Days One"/>
              <a:cs typeface="Days One"/>
              <a:sym typeface="Days One"/>
            </a:endParaRPr>
          </a:p>
        </p:txBody>
      </p:sp>
      <p:sp>
        <p:nvSpPr>
          <p:cNvPr id="1384" name="Google Shape;1384;p40"/>
          <p:cNvSpPr/>
          <p:nvPr/>
        </p:nvSpPr>
        <p:spPr>
          <a:xfrm>
            <a:off x="4876927"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1900s</a:t>
            </a:r>
            <a:endParaRPr sz="2400" b="1">
              <a:solidFill>
                <a:schemeClr val="dk1"/>
              </a:solidFill>
              <a:latin typeface="Days One"/>
              <a:ea typeface="Days One"/>
              <a:cs typeface="Days One"/>
              <a:sym typeface="Days One"/>
            </a:endParaRPr>
          </a:p>
        </p:txBody>
      </p:sp>
      <p:sp>
        <p:nvSpPr>
          <p:cNvPr id="1385" name="Google Shape;1385;p40"/>
          <p:cNvSpPr/>
          <p:nvPr/>
        </p:nvSpPr>
        <p:spPr>
          <a:xfrm>
            <a:off x="6807025" y="2030363"/>
            <a:ext cx="1320300" cy="525900"/>
          </a:xfrm>
          <a:prstGeom prst="rect">
            <a:avLst/>
          </a:prstGeom>
          <a:solidFill>
            <a:schemeClr val="accent3"/>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Days One"/>
                <a:ea typeface="Days One"/>
                <a:cs typeface="Days One"/>
                <a:sym typeface="Days One"/>
              </a:rPr>
              <a:t>1900s</a:t>
            </a:r>
            <a:endParaRPr sz="2400" b="1">
              <a:solidFill>
                <a:schemeClr val="dk1"/>
              </a:solidFill>
              <a:latin typeface="Days One"/>
              <a:ea typeface="Days One"/>
              <a:cs typeface="Days One"/>
              <a:sym typeface="Days One"/>
            </a:endParaRPr>
          </a:p>
        </p:txBody>
      </p:sp>
      <p:cxnSp>
        <p:nvCxnSpPr>
          <p:cNvPr id="1386" name="Google Shape;1386;p40"/>
          <p:cNvCxnSpPr>
            <a:stCxn id="1382" idx="3"/>
            <a:endCxn id="1383" idx="1"/>
          </p:cNvCxnSpPr>
          <p:nvPr/>
        </p:nvCxnSpPr>
        <p:spPr>
          <a:xfrm>
            <a:off x="2337032" y="2293313"/>
            <a:ext cx="609900" cy="0"/>
          </a:xfrm>
          <a:prstGeom prst="straightConnector1">
            <a:avLst/>
          </a:prstGeom>
          <a:noFill/>
          <a:ln w="19050" cap="flat" cmpd="sng">
            <a:solidFill>
              <a:schemeClr val="dk1"/>
            </a:solidFill>
            <a:prstDash val="solid"/>
            <a:round/>
            <a:headEnd type="none" w="med" len="med"/>
            <a:tailEnd type="none" w="med" len="med"/>
          </a:ln>
        </p:spPr>
      </p:cxnSp>
      <p:cxnSp>
        <p:nvCxnSpPr>
          <p:cNvPr id="1387" name="Google Shape;1387;p40"/>
          <p:cNvCxnSpPr>
            <a:stCxn id="1383" idx="3"/>
            <a:endCxn id="1384" idx="1"/>
          </p:cNvCxnSpPr>
          <p:nvPr/>
        </p:nvCxnSpPr>
        <p:spPr>
          <a:xfrm>
            <a:off x="4267129" y="2293313"/>
            <a:ext cx="609900" cy="0"/>
          </a:xfrm>
          <a:prstGeom prst="straightConnector1">
            <a:avLst/>
          </a:prstGeom>
          <a:noFill/>
          <a:ln w="19050" cap="flat" cmpd="sng">
            <a:solidFill>
              <a:schemeClr val="dk1"/>
            </a:solidFill>
            <a:prstDash val="solid"/>
            <a:round/>
            <a:headEnd type="none" w="med" len="med"/>
            <a:tailEnd type="none" w="med" len="med"/>
          </a:ln>
        </p:spPr>
      </p:cxnSp>
      <p:cxnSp>
        <p:nvCxnSpPr>
          <p:cNvPr id="1388" name="Google Shape;1388;p40"/>
          <p:cNvCxnSpPr>
            <a:stCxn id="1384" idx="3"/>
            <a:endCxn id="1385" idx="1"/>
          </p:cNvCxnSpPr>
          <p:nvPr/>
        </p:nvCxnSpPr>
        <p:spPr>
          <a:xfrm>
            <a:off x="6197227" y="2293313"/>
            <a:ext cx="609900" cy="0"/>
          </a:xfrm>
          <a:prstGeom prst="straightConnector1">
            <a:avLst/>
          </a:prstGeom>
          <a:noFill/>
          <a:ln w="19050" cap="flat" cmpd="sng">
            <a:solidFill>
              <a:schemeClr val="dk1"/>
            </a:solidFill>
            <a:prstDash val="solid"/>
            <a:round/>
            <a:headEnd type="none" w="med" len="med"/>
            <a:tailEnd type="none" w="med" len="med"/>
          </a:ln>
        </p:spPr>
      </p:cxnSp>
      <p:sp>
        <p:nvSpPr>
          <p:cNvPr id="1389" name="Google Shape;1389;p40"/>
          <p:cNvSpPr txBox="1"/>
          <p:nvPr/>
        </p:nvSpPr>
        <p:spPr>
          <a:xfrm>
            <a:off x="760683" y="2976261"/>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Bayesian Probability</a:t>
            </a:r>
            <a:endParaRPr sz="1800" b="1">
              <a:solidFill>
                <a:schemeClr val="dk1"/>
              </a:solidFill>
              <a:latin typeface="Days One"/>
              <a:ea typeface="Days One"/>
              <a:cs typeface="Days One"/>
              <a:sym typeface="Days One"/>
            </a:endParaRPr>
          </a:p>
        </p:txBody>
      </p:sp>
      <p:sp>
        <p:nvSpPr>
          <p:cNvPr id="1390" name="Google Shape;1390;p40"/>
          <p:cNvSpPr txBox="1"/>
          <p:nvPr/>
        </p:nvSpPr>
        <p:spPr>
          <a:xfrm>
            <a:off x="760675" y="3765725"/>
            <a:ext cx="18324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1391" name="Google Shape;1391;p40"/>
          <p:cNvSpPr txBox="1"/>
          <p:nvPr/>
        </p:nvSpPr>
        <p:spPr>
          <a:xfrm>
            <a:off x="2690761" y="2976354"/>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Normal Distribution</a:t>
            </a:r>
            <a:endParaRPr sz="1800" b="1">
              <a:solidFill>
                <a:schemeClr val="dk1"/>
              </a:solidFill>
              <a:latin typeface="Days One"/>
              <a:ea typeface="Days One"/>
              <a:cs typeface="Days One"/>
              <a:sym typeface="Days One"/>
            </a:endParaRPr>
          </a:p>
        </p:txBody>
      </p:sp>
      <p:sp>
        <p:nvSpPr>
          <p:cNvPr id="1392" name="Google Shape;1392;p40"/>
          <p:cNvSpPr txBox="1"/>
          <p:nvPr/>
        </p:nvSpPr>
        <p:spPr>
          <a:xfrm>
            <a:off x="2690750" y="3770629"/>
            <a:ext cx="18324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Saturn is composed of hydrogen gas</a:t>
            </a:r>
            <a:endParaRPr>
              <a:solidFill>
                <a:schemeClr val="dk1"/>
              </a:solidFill>
              <a:latin typeface="Lato"/>
              <a:ea typeface="Lato"/>
              <a:cs typeface="Lato"/>
              <a:sym typeface="Lato"/>
            </a:endParaRPr>
          </a:p>
        </p:txBody>
      </p:sp>
      <p:sp>
        <p:nvSpPr>
          <p:cNvPr id="1393" name="Google Shape;1393;p40"/>
          <p:cNvSpPr txBox="1"/>
          <p:nvPr/>
        </p:nvSpPr>
        <p:spPr>
          <a:xfrm>
            <a:off x="4620861" y="2976261"/>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Correlation &amp; Regression</a:t>
            </a:r>
            <a:endParaRPr sz="1800" b="1">
              <a:solidFill>
                <a:schemeClr val="dk1"/>
              </a:solidFill>
              <a:latin typeface="Days One"/>
              <a:ea typeface="Days One"/>
              <a:cs typeface="Days One"/>
              <a:sym typeface="Days One"/>
            </a:endParaRPr>
          </a:p>
        </p:txBody>
      </p:sp>
      <p:sp>
        <p:nvSpPr>
          <p:cNvPr id="1394" name="Google Shape;1394;p40"/>
          <p:cNvSpPr txBox="1"/>
          <p:nvPr/>
        </p:nvSpPr>
        <p:spPr>
          <a:xfrm>
            <a:off x="4620850" y="3765725"/>
            <a:ext cx="18540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1395" name="Google Shape;1395;p40"/>
          <p:cNvSpPr txBox="1"/>
          <p:nvPr/>
        </p:nvSpPr>
        <p:spPr>
          <a:xfrm>
            <a:off x="6550959" y="2976354"/>
            <a:ext cx="1832400" cy="79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Random Smapling</a:t>
            </a:r>
            <a:endParaRPr sz="1800" b="1">
              <a:solidFill>
                <a:schemeClr val="dk1"/>
              </a:solidFill>
              <a:latin typeface="Days One"/>
              <a:ea typeface="Days One"/>
              <a:cs typeface="Days One"/>
              <a:sym typeface="Days One"/>
            </a:endParaRPr>
          </a:p>
        </p:txBody>
      </p:sp>
      <p:sp>
        <p:nvSpPr>
          <p:cNvPr id="1396" name="Google Shape;1396;p40"/>
          <p:cNvSpPr txBox="1"/>
          <p:nvPr/>
        </p:nvSpPr>
        <p:spPr>
          <a:xfrm>
            <a:off x="6550950" y="3770629"/>
            <a:ext cx="1832400" cy="692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Neptune is far away from us</a:t>
            </a:r>
            <a:endParaRPr>
              <a:solidFill>
                <a:schemeClr val="dk1"/>
              </a:solidFill>
              <a:latin typeface="Lato"/>
              <a:ea typeface="Lato"/>
              <a:cs typeface="Lato"/>
              <a:sym typeface="Lato"/>
            </a:endParaRPr>
          </a:p>
        </p:txBody>
      </p:sp>
      <p:cxnSp>
        <p:nvCxnSpPr>
          <p:cNvPr id="1397" name="Google Shape;1397;p40"/>
          <p:cNvCxnSpPr>
            <a:stCxn id="1382" idx="2"/>
            <a:endCxn id="1389" idx="0"/>
          </p:cNvCxnSpPr>
          <p:nvPr/>
        </p:nvCxnSpPr>
        <p:spPr>
          <a:xfrm>
            <a:off x="1676881" y="2556263"/>
            <a:ext cx="0" cy="420000"/>
          </a:xfrm>
          <a:prstGeom prst="straightConnector1">
            <a:avLst/>
          </a:prstGeom>
          <a:noFill/>
          <a:ln w="19050" cap="flat" cmpd="sng">
            <a:solidFill>
              <a:schemeClr val="dk1"/>
            </a:solidFill>
            <a:prstDash val="solid"/>
            <a:round/>
            <a:headEnd type="none" w="med" len="med"/>
            <a:tailEnd type="none" w="med" len="med"/>
          </a:ln>
        </p:spPr>
      </p:cxnSp>
      <p:cxnSp>
        <p:nvCxnSpPr>
          <p:cNvPr id="1398" name="Google Shape;1398;p40"/>
          <p:cNvCxnSpPr>
            <a:stCxn id="1383" idx="2"/>
            <a:endCxn id="1391" idx="0"/>
          </p:cNvCxnSpPr>
          <p:nvPr/>
        </p:nvCxnSpPr>
        <p:spPr>
          <a:xfrm>
            <a:off x="3606979" y="2556263"/>
            <a:ext cx="0" cy="420000"/>
          </a:xfrm>
          <a:prstGeom prst="straightConnector1">
            <a:avLst/>
          </a:prstGeom>
          <a:noFill/>
          <a:ln w="19050" cap="flat" cmpd="sng">
            <a:solidFill>
              <a:schemeClr val="dk1"/>
            </a:solidFill>
            <a:prstDash val="solid"/>
            <a:round/>
            <a:headEnd type="none" w="med" len="med"/>
            <a:tailEnd type="none" w="med" len="med"/>
          </a:ln>
        </p:spPr>
      </p:cxnSp>
      <p:cxnSp>
        <p:nvCxnSpPr>
          <p:cNvPr id="1399" name="Google Shape;1399;p40"/>
          <p:cNvCxnSpPr>
            <a:stCxn id="1384" idx="2"/>
            <a:endCxn id="1393" idx="0"/>
          </p:cNvCxnSpPr>
          <p:nvPr/>
        </p:nvCxnSpPr>
        <p:spPr>
          <a:xfrm>
            <a:off x="5537077" y="2556263"/>
            <a:ext cx="0" cy="420000"/>
          </a:xfrm>
          <a:prstGeom prst="straightConnector1">
            <a:avLst/>
          </a:prstGeom>
          <a:noFill/>
          <a:ln w="19050" cap="flat" cmpd="sng">
            <a:solidFill>
              <a:schemeClr val="dk1"/>
            </a:solidFill>
            <a:prstDash val="solid"/>
            <a:round/>
            <a:headEnd type="none" w="med" len="med"/>
            <a:tailEnd type="none" w="med" len="med"/>
          </a:ln>
        </p:spPr>
      </p:cxnSp>
      <p:cxnSp>
        <p:nvCxnSpPr>
          <p:cNvPr id="1400" name="Google Shape;1400;p40"/>
          <p:cNvCxnSpPr>
            <a:stCxn id="1385" idx="2"/>
            <a:endCxn id="1395" idx="0"/>
          </p:cNvCxnSpPr>
          <p:nvPr/>
        </p:nvCxnSpPr>
        <p:spPr>
          <a:xfrm>
            <a:off x="7467175" y="2556263"/>
            <a:ext cx="0" cy="420000"/>
          </a:xfrm>
          <a:prstGeom prst="straightConnector1">
            <a:avLst/>
          </a:prstGeom>
          <a:noFill/>
          <a:ln w="19050" cap="flat" cmpd="sng">
            <a:solidFill>
              <a:schemeClr val="dk1"/>
            </a:solidFill>
            <a:prstDash val="solid"/>
            <a:round/>
            <a:headEnd type="none" w="med" len="med"/>
            <a:tailEnd type="none" w="med" len="med"/>
          </a:ln>
        </p:spPr>
      </p:cxnSp>
      <p:grpSp>
        <p:nvGrpSpPr>
          <p:cNvPr id="1401" name="Google Shape;1401;p40"/>
          <p:cNvGrpSpPr/>
          <p:nvPr/>
        </p:nvGrpSpPr>
        <p:grpSpPr>
          <a:xfrm>
            <a:off x="8282554" y="902744"/>
            <a:ext cx="990031" cy="1013340"/>
            <a:chOff x="8264880" y="1119240"/>
            <a:chExt cx="1865520" cy="1909440"/>
          </a:xfrm>
        </p:grpSpPr>
        <p:sp>
          <p:nvSpPr>
            <p:cNvPr id="1402" name="Google Shape;1402;p40"/>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3" name="Google Shape;1403;p40"/>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4" name="Google Shape;1404;p40"/>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5" name="Google Shape;1405;p40"/>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6" name="Google Shape;1406;p40"/>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7" name="Google Shape;1407;p40"/>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500"/>
        <p:cNvGrpSpPr/>
        <p:nvPr/>
      </p:nvGrpSpPr>
      <p:grpSpPr>
        <a:xfrm>
          <a:off x="0" y="0"/>
          <a:ext cx="0" cy="0"/>
          <a:chOff x="0" y="0"/>
          <a:chExt cx="0" cy="0"/>
        </a:xfrm>
      </p:grpSpPr>
      <p:sp>
        <p:nvSpPr>
          <p:cNvPr id="1501" name="Google Shape;1501;p42"/>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 time</a:t>
            </a:r>
            <a:endParaRPr/>
          </a:p>
        </p:txBody>
      </p:sp>
      <p:sp>
        <p:nvSpPr>
          <p:cNvPr id="1502" name="Google Shape;1502;p42"/>
          <p:cNvSpPr txBox="1"/>
          <p:nvPr/>
        </p:nvSpPr>
        <p:spPr>
          <a:xfrm>
            <a:off x="1260763" y="20009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Information about something specific</a:t>
            </a:r>
            <a:endParaRPr>
              <a:solidFill>
                <a:schemeClr val="dk1"/>
              </a:solidFill>
              <a:latin typeface="Lato"/>
              <a:ea typeface="Lato"/>
              <a:cs typeface="Lato"/>
              <a:sym typeface="Lato"/>
            </a:endParaRPr>
          </a:p>
        </p:txBody>
      </p:sp>
      <p:sp>
        <p:nvSpPr>
          <p:cNvPr id="1503" name="Google Shape;1503;p42"/>
          <p:cNvSpPr txBox="1"/>
          <p:nvPr/>
        </p:nvSpPr>
        <p:spPr>
          <a:xfrm>
            <a:off x="1260763" y="26777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Representation of numerical data</a:t>
            </a:r>
            <a:endParaRPr>
              <a:solidFill>
                <a:schemeClr val="dk1"/>
              </a:solidFill>
              <a:latin typeface="Lato"/>
              <a:ea typeface="Lato"/>
              <a:cs typeface="Lato"/>
              <a:sym typeface="Lato"/>
            </a:endParaRPr>
          </a:p>
        </p:txBody>
      </p:sp>
      <p:sp>
        <p:nvSpPr>
          <p:cNvPr id="1504" name="Google Shape;1504;p42"/>
          <p:cNvSpPr txBox="1"/>
          <p:nvPr/>
        </p:nvSpPr>
        <p:spPr>
          <a:xfrm>
            <a:off x="1260763" y="33545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List of numbers or data</a:t>
            </a:r>
            <a:endParaRPr>
              <a:solidFill>
                <a:schemeClr val="dk1"/>
              </a:solidFill>
              <a:latin typeface="Lato"/>
              <a:ea typeface="Lato"/>
              <a:cs typeface="Lato"/>
              <a:sym typeface="Lato"/>
            </a:endParaRPr>
          </a:p>
        </p:txBody>
      </p:sp>
      <p:sp>
        <p:nvSpPr>
          <p:cNvPr id="1505" name="Google Shape;1505;p42"/>
          <p:cNvSpPr txBox="1"/>
          <p:nvPr/>
        </p:nvSpPr>
        <p:spPr>
          <a:xfrm>
            <a:off x="1260763" y="4031300"/>
            <a:ext cx="33585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Amplitude of variation of a phenomenon</a:t>
            </a:r>
            <a:endParaRPr>
              <a:solidFill>
                <a:schemeClr val="dk1"/>
              </a:solidFill>
              <a:latin typeface="Lato"/>
              <a:ea typeface="Lato"/>
              <a:cs typeface="Lato"/>
              <a:sym typeface="Lato"/>
            </a:endParaRPr>
          </a:p>
        </p:txBody>
      </p:sp>
      <p:sp>
        <p:nvSpPr>
          <p:cNvPr id="1506" name="Google Shape;1506;p42"/>
          <p:cNvSpPr txBox="1"/>
          <p:nvPr/>
        </p:nvSpPr>
        <p:spPr>
          <a:xfrm>
            <a:off x="5003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D</a:t>
            </a:r>
            <a:endParaRPr sz="1800" b="1">
              <a:solidFill>
                <a:schemeClr val="dk1"/>
              </a:solidFill>
              <a:latin typeface="Days One"/>
              <a:ea typeface="Days One"/>
              <a:cs typeface="Days One"/>
              <a:sym typeface="Days One"/>
            </a:endParaRPr>
          </a:p>
        </p:txBody>
      </p:sp>
      <p:sp>
        <p:nvSpPr>
          <p:cNvPr id="1507" name="Google Shape;1507;p42"/>
          <p:cNvSpPr txBox="1"/>
          <p:nvPr/>
        </p:nvSpPr>
        <p:spPr>
          <a:xfrm>
            <a:off x="5579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08" name="Google Shape;1508;p42"/>
          <p:cNvSpPr txBox="1"/>
          <p:nvPr/>
        </p:nvSpPr>
        <p:spPr>
          <a:xfrm>
            <a:off x="6155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T</a:t>
            </a:r>
            <a:endParaRPr sz="1800" b="1">
              <a:solidFill>
                <a:schemeClr val="dk1"/>
              </a:solidFill>
              <a:latin typeface="Days One"/>
              <a:ea typeface="Days One"/>
              <a:cs typeface="Days One"/>
              <a:sym typeface="Days One"/>
            </a:endParaRPr>
          </a:p>
        </p:txBody>
      </p:sp>
      <p:sp>
        <p:nvSpPr>
          <p:cNvPr id="1509" name="Google Shape;1509;p42"/>
          <p:cNvSpPr txBox="1"/>
          <p:nvPr/>
        </p:nvSpPr>
        <p:spPr>
          <a:xfrm>
            <a:off x="6731238" y="20009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10" name="Google Shape;1510;p42"/>
          <p:cNvSpPr txBox="1"/>
          <p:nvPr/>
        </p:nvSpPr>
        <p:spPr>
          <a:xfrm>
            <a:off x="5003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G</a:t>
            </a:r>
            <a:endParaRPr sz="1800" b="1">
              <a:solidFill>
                <a:schemeClr val="dk1"/>
              </a:solidFill>
              <a:latin typeface="Days One"/>
              <a:ea typeface="Days One"/>
              <a:cs typeface="Days One"/>
              <a:sym typeface="Days One"/>
            </a:endParaRPr>
          </a:p>
        </p:txBody>
      </p:sp>
      <p:sp>
        <p:nvSpPr>
          <p:cNvPr id="1511" name="Google Shape;1511;p42"/>
          <p:cNvSpPr txBox="1"/>
          <p:nvPr/>
        </p:nvSpPr>
        <p:spPr>
          <a:xfrm>
            <a:off x="5579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R</a:t>
            </a:r>
            <a:endParaRPr sz="1800" b="1">
              <a:solidFill>
                <a:schemeClr val="dk1"/>
              </a:solidFill>
              <a:latin typeface="Days One"/>
              <a:ea typeface="Days One"/>
              <a:cs typeface="Days One"/>
              <a:sym typeface="Days One"/>
            </a:endParaRPr>
          </a:p>
        </p:txBody>
      </p:sp>
      <p:sp>
        <p:nvSpPr>
          <p:cNvPr id="1512" name="Google Shape;1512;p42"/>
          <p:cNvSpPr txBox="1"/>
          <p:nvPr/>
        </p:nvSpPr>
        <p:spPr>
          <a:xfrm>
            <a:off x="6155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13" name="Google Shape;1513;p42"/>
          <p:cNvSpPr txBox="1"/>
          <p:nvPr/>
        </p:nvSpPr>
        <p:spPr>
          <a:xfrm>
            <a:off x="6731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P</a:t>
            </a:r>
            <a:endParaRPr sz="1800" b="1">
              <a:solidFill>
                <a:schemeClr val="dk1"/>
              </a:solidFill>
              <a:latin typeface="Days One"/>
              <a:ea typeface="Days One"/>
              <a:cs typeface="Days One"/>
              <a:sym typeface="Days One"/>
            </a:endParaRPr>
          </a:p>
        </p:txBody>
      </p:sp>
      <p:sp>
        <p:nvSpPr>
          <p:cNvPr id="1514" name="Google Shape;1514;p42"/>
          <p:cNvSpPr txBox="1"/>
          <p:nvPr/>
        </p:nvSpPr>
        <p:spPr>
          <a:xfrm>
            <a:off x="5003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T</a:t>
            </a:r>
            <a:endParaRPr sz="1800" b="1">
              <a:solidFill>
                <a:schemeClr val="dk1"/>
              </a:solidFill>
              <a:latin typeface="Days One"/>
              <a:ea typeface="Days One"/>
              <a:cs typeface="Days One"/>
              <a:sym typeface="Days One"/>
            </a:endParaRPr>
          </a:p>
        </p:txBody>
      </p:sp>
      <p:sp>
        <p:nvSpPr>
          <p:cNvPr id="1515" name="Google Shape;1515;p42"/>
          <p:cNvSpPr txBox="1"/>
          <p:nvPr/>
        </p:nvSpPr>
        <p:spPr>
          <a:xfrm>
            <a:off x="5579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16" name="Google Shape;1516;p42"/>
          <p:cNvSpPr txBox="1"/>
          <p:nvPr/>
        </p:nvSpPr>
        <p:spPr>
          <a:xfrm>
            <a:off x="6155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B</a:t>
            </a:r>
            <a:endParaRPr sz="1800" b="1">
              <a:solidFill>
                <a:schemeClr val="dk1"/>
              </a:solidFill>
              <a:latin typeface="Days One"/>
              <a:ea typeface="Days One"/>
              <a:cs typeface="Days One"/>
              <a:sym typeface="Days One"/>
            </a:endParaRPr>
          </a:p>
        </p:txBody>
      </p:sp>
      <p:sp>
        <p:nvSpPr>
          <p:cNvPr id="1517" name="Google Shape;1517;p42"/>
          <p:cNvSpPr txBox="1"/>
          <p:nvPr/>
        </p:nvSpPr>
        <p:spPr>
          <a:xfrm>
            <a:off x="6731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L</a:t>
            </a:r>
            <a:endParaRPr sz="1800" b="1">
              <a:solidFill>
                <a:schemeClr val="dk1"/>
              </a:solidFill>
              <a:latin typeface="Days One"/>
              <a:ea typeface="Days One"/>
              <a:cs typeface="Days One"/>
              <a:sym typeface="Days One"/>
            </a:endParaRPr>
          </a:p>
        </p:txBody>
      </p:sp>
      <p:sp>
        <p:nvSpPr>
          <p:cNvPr id="1518" name="Google Shape;1518;p42"/>
          <p:cNvSpPr txBox="1"/>
          <p:nvPr/>
        </p:nvSpPr>
        <p:spPr>
          <a:xfrm>
            <a:off x="5003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R</a:t>
            </a:r>
            <a:endParaRPr sz="1800" b="1">
              <a:solidFill>
                <a:schemeClr val="dk1"/>
              </a:solidFill>
              <a:latin typeface="Days One"/>
              <a:ea typeface="Days One"/>
              <a:cs typeface="Days One"/>
              <a:sym typeface="Days One"/>
            </a:endParaRPr>
          </a:p>
        </p:txBody>
      </p:sp>
      <p:sp>
        <p:nvSpPr>
          <p:cNvPr id="1519" name="Google Shape;1519;p42"/>
          <p:cNvSpPr txBox="1"/>
          <p:nvPr/>
        </p:nvSpPr>
        <p:spPr>
          <a:xfrm>
            <a:off x="5579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A</a:t>
            </a:r>
            <a:endParaRPr sz="1800" b="1">
              <a:solidFill>
                <a:schemeClr val="dk1"/>
              </a:solidFill>
              <a:latin typeface="Days One"/>
              <a:ea typeface="Days One"/>
              <a:cs typeface="Days One"/>
              <a:sym typeface="Days One"/>
            </a:endParaRPr>
          </a:p>
        </p:txBody>
      </p:sp>
      <p:sp>
        <p:nvSpPr>
          <p:cNvPr id="1520" name="Google Shape;1520;p42"/>
          <p:cNvSpPr txBox="1"/>
          <p:nvPr/>
        </p:nvSpPr>
        <p:spPr>
          <a:xfrm>
            <a:off x="6155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N</a:t>
            </a:r>
            <a:endParaRPr sz="1800" b="1">
              <a:solidFill>
                <a:schemeClr val="dk1"/>
              </a:solidFill>
              <a:latin typeface="Days One"/>
              <a:ea typeface="Days One"/>
              <a:cs typeface="Days One"/>
              <a:sym typeface="Days One"/>
            </a:endParaRPr>
          </a:p>
        </p:txBody>
      </p:sp>
      <p:sp>
        <p:nvSpPr>
          <p:cNvPr id="1521" name="Google Shape;1521;p42"/>
          <p:cNvSpPr txBox="1"/>
          <p:nvPr/>
        </p:nvSpPr>
        <p:spPr>
          <a:xfrm>
            <a:off x="7307238" y="26777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H</a:t>
            </a:r>
            <a:endParaRPr sz="1800" b="1">
              <a:solidFill>
                <a:schemeClr val="dk1"/>
              </a:solidFill>
              <a:latin typeface="Days One"/>
              <a:ea typeface="Days One"/>
              <a:cs typeface="Days One"/>
              <a:sym typeface="Days One"/>
            </a:endParaRPr>
          </a:p>
        </p:txBody>
      </p:sp>
      <p:sp>
        <p:nvSpPr>
          <p:cNvPr id="1522" name="Google Shape;1522;p42"/>
          <p:cNvSpPr txBox="1"/>
          <p:nvPr/>
        </p:nvSpPr>
        <p:spPr>
          <a:xfrm>
            <a:off x="7307238" y="33545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E</a:t>
            </a:r>
            <a:endParaRPr sz="1800" b="1">
              <a:solidFill>
                <a:schemeClr val="dk1"/>
              </a:solidFill>
              <a:latin typeface="Days One"/>
              <a:ea typeface="Days One"/>
              <a:cs typeface="Days One"/>
              <a:sym typeface="Days One"/>
            </a:endParaRPr>
          </a:p>
        </p:txBody>
      </p:sp>
      <p:sp>
        <p:nvSpPr>
          <p:cNvPr id="1523" name="Google Shape;1523;p42"/>
          <p:cNvSpPr txBox="1"/>
          <p:nvPr/>
        </p:nvSpPr>
        <p:spPr>
          <a:xfrm>
            <a:off x="6731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G</a:t>
            </a:r>
            <a:endParaRPr sz="1800" b="1">
              <a:solidFill>
                <a:schemeClr val="dk1"/>
              </a:solidFill>
              <a:latin typeface="Days One"/>
              <a:ea typeface="Days One"/>
              <a:cs typeface="Days One"/>
              <a:sym typeface="Days One"/>
            </a:endParaRPr>
          </a:p>
        </p:txBody>
      </p:sp>
      <p:sp>
        <p:nvSpPr>
          <p:cNvPr id="1524" name="Google Shape;1524;p42"/>
          <p:cNvSpPr txBox="1"/>
          <p:nvPr/>
        </p:nvSpPr>
        <p:spPr>
          <a:xfrm>
            <a:off x="7307238" y="4031300"/>
            <a:ext cx="576000" cy="572700"/>
          </a:xfrm>
          <a:prstGeom prst="rect">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Days One"/>
                <a:ea typeface="Days One"/>
                <a:cs typeface="Days One"/>
                <a:sym typeface="Days One"/>
              </a:rPr>
              <a:t>E</a:t>
            </a:r>
            <a:endParaRPr sz="1800" b="1">
              <a:solidFill>
                <a:schemeClr val="dk1"/>
              </a:solidFill>
              <a:latin typeface="Days One"/>
              <a:ea typeface="Days One"/>
              <a:cs typeface="Days One"/>
              <a:sym typeface="Days One"/>
            </a:endParaRPr>
          </a:p>
        </p:txBody>
      </p:sp>
      <p:grpSp>
        <p:nvGrpSpPr>
          <p:cNvPr id="1525" name="Google Shape;1525;p42"/>
          <p:cNvGrpSpPr/>
          <p:nvPr/>
        </p:nvGrpSpPr>
        <p:grpSpPr>
          <a:xfrm>
            <a:off x="248185" y="1005538"/>
            <a:ext cx="8782986" cy="2188763"/>
            <a:chOff x="248185" y="1005538"/>
            <a:chExt cx="8782986" cy="2188763"/>
          </a:xfrm>
        </p:grpSpPr>
        <p:sp>
          <p:nvSpPr>
            <p:cNvPr id="1526" name="Google Shape;1526;p42"/>
            <p:cNvSpPr/>
            <p:nvPr/>
          </p:nvSpPr>
          <p:spPr>
            <a:xfrm>
              <a:off x="8299775" y="1005538"/>
              <a:ext cx="731396" cy="72428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27" name="Google Shape;1527;p42"/>
            <p:cNvSpPr/>
            <p:nvPr/>
          </p:nvSpPr>
          <p:spPr>
            <a:xfrm>
              <a:off x="248185" y="273379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531"/>
        <p:cNvGrpSpPr/>
        <p:nvPr/>
      </p:nvGrpSpPr>
      <p:grpSpPr>
        <a:xfrm>
          <a:off x="0" y="0"/>
          <a:ext cx="0" cy="0"/>
          <a:chOff x="0" y="0"/>
          <a:chExt cx="0" cy="0"/>
        </a:xfrm>
      </p:grpSpPr>
      <p:sp>
        <p:nvSpPr>
          <p:cNvPr id="1532" name="Google Shape;1532;p43"/>
          <p:cNvSpPr txBox="1">
            <a:spLocks noGrp="1"/>
          </p:cNvSpPr>
          <p:nvPr>
            <p:ph type="title"/>
          </p:nvPr>
        </p:nvSpPr>
        <p:spPr>
          <a:xfrm>
            <a:off x="2347938" y="78515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533" name="Google Shape;1533;p43"/>
          <p:cNvSpPr txBox="1">
            <a:spLocks noGrp="1"/>
          </p:cNvSpPr>
          <p:nvPr>
            <p:ph type="subTitle" idx="1"/>
          </p:nvPr>
        </p:nvSpPr>
        <p:spPr>
          <a:xfrm>
            <a:off x="2347900" y="1881324"/>
            <a:ext cx="4448100" cy="11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Do you have any questions?</a:t>
            </a:r>
            <a:endParaRPr sz="1600"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534" name="Google Shape;1534;p43"/>
          <p:cNvSpPr txBox="1"/>
          <p:nvPr/>
        </p:nvSpPr>
        <p:spPr>
          <a:xfrm>
            <a:off x="2496150" y="4343607"/>
            <a:ext cx="4151700" cy="26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Lato"/>
                <a:ea typeface="Lato"/>
                <a:cs typeface="Lato"/>
                <a:sym typeface="Lato"/>
              </a:rPr>
              <a:t>Please keep this slide for attribution</a:t>
            </a:r>
            <a:endParaRPr sz="1000">
              <a:solidFill>
                <a:schemeClr val="dk1"/>
              </a:solidFill>
              <a:latin typeface="Lato"/>
              <a:ea typeface="Lato"/>
              <a:cs typeface="Lato"/>
              <a:sym typeface="Lato"/>
            </a:endParaRPr>
          </a:p>
        </p:txBody>
      </p:sp>
      <p:grpSp>
        <p:nvGrpSpPr>
          <p:cNvPr id="1535" name="Google Shape;1535;p43"/>
          <p:cNvGrpSpPr/>
          <p:nvPr/>
        </p:nvGrpSpPr>
        <p:grpSpPr>
          <a:xfrm>
            <a:off x="3829329" y="3167414"/>
            <a:ext cx="447426" cy="421432"/>
            <a:chOff x="2870687" y="3796508"/>
            <a:chExt cx="375421" cy="353610"/>
          </a:xfrm>
        </p:grpSpPr>
        <p:sp>
          <p:nvSpPr>
            <p:cNvPr id="1536" name="Google Shape;1536;p4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3"/>
          <p:cNvGrpSpPr/>
          <p:nvPr/>
        </p:nvGrpSpPr>
        <p:grpSpPr>
          <a:xfrm>
            <a:off x="4343509" y="3167445"/>
            <a:ext cx="444014" cy="421432"/>
            <a:chOff x="4343509" y="3167445"/>
            <a:chExt cx="444014" cy="421432"/>
          </a:xfrm>
        </p:grpSpPr>
        <p:sp>
          <p:nvSpPr>
            <p:cNvPr id="1540" name="Google Shape;1540;p43"/>
            <p:cNvSpPr/>
            <p:nvPr/>
          </p:nvSpPr>
          <p:spPr>
            <a:xfrm>
              <a:off x="4372543" y="3174083"/>
              <a:ext cx="408094" cy="408094"/>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3"/>
            <p:cNvSpPr/>
            <p:nvPr/>
          </p:nvSpPr>
          <p:spPr>
            <a:xfrm>
              <a:off x="4457590" y="3258438"/>
              <a:ext cx="239400" cy="239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42" name="Google Shape;1542;p43"/>
            <p:cNvSpPr/>
            <p:nvPr/>
          </p:nvSpPr>
          <p:spPr>
            <a:xfrm>
              <a:off x="4445781" y="3247320"/>
              <a:ext cx="261743" cy="261743"/>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4629789" y="3280480"/>
              <a:ext cx="35486" cy="3561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4343509" y="3167445"/>
              <a:ext cx="444014" cy="421432"/>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3"/>
            <p:cNvSpPr/>
            <p:nvPr/>
          </p:nvSpPr>
          <p:spPr>
            <a:xfrm>
              <a:off x="4445781" y="3247320"/>
              <a:ext cx="261743" cy="261743"/>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3"/>
            <p:cNvSpPr/>
            <p:nvPr/>
          </p:nvSpPr>
          <p:spPr>
            <a:xfrm>
              <a:off x="4501337" y="3309235"/>
              <a:ext cx="152151" cy="137727"/>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3"/>
            <p:cNvSpPr/>
            <p:nvPr/>
          </p:nvSpPr>
          <p:spPr>
            <a:xfrm>
              <a:off x="4629789" y="3280480"/>
              <a:ext cx="35486" cy="3561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43"/>
          <p:cNvGrpSpPr/>
          <p:nvPr/>
        </p:nvGrpSpPr>
        <p:grpSpPr>
          <a:xfrm>
            <a:off x="4870656" y="3167445"/>
            <a:ext cx="443921" cy="421432"/>
            <a:chOff x="3744430" y="3796534"/>
            <a:chExt cx="372480" cy="353610"/>
          </a:xfrm>
        </p:grpSpPr>
        <p:sp>
          <p:nvSpPr>
            <p:cNvPr id="1549" name="Google Shape;1549;p4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3"/>
          <p:cNvGrpSpPr/>
          <p:nvPr/>
        </p:nvGrpSpPr>
        <p:grpSpPr>
          <a:xfrm>
            <a:off x="-1416405" y="1143899"/>
            <a:ext cx="11900600" cy="3335352"/>
            <a:chOff x="-1416405" y="1143899"/>
            <a:chExt cx="11900600" cy="3335352"/>
          </a:xfrm>
        </p:grpSpPr>
        <p:grpSp>
          <p:nvGrpSpPr>
            <p:cNvPr id="1558" name="Google Shape;1558;p43"/>
            <p:cNvGrpSpPr/>
            <p:nvPr/>
          </p:nvGrpSpPr>
          <p:grpSpPr>
            <a:xfrm>
              <a:off x="7893995" y="1977285"/>
              <a:ext cx="2590200" cy="1672200"/>
              <a:chOff x="7350120" y="6084360"/>
              <a:chExt cx="2590200" cy="1672200"/>
            </a:xfrm>
          </p:grpSpPr>
          <p:sp>
            <p:nvSpPr>
              <p:cNvPr id="1559" name="Google Shape;1559;p43"/>
              <p:cNvSpPr/>
              <p:nvPr/>
            </p:nvSpPr>
            <p:spPr>
              <a:xfrm>
                <a:off x="7350120" y="6241680"/>
                <a:ext cx="2590200" cy="1514880"/>
              </a:xfrm>
              <a:custGeom>
                <a:avLst/>
                <a:gdLst/>
                <a:ahLst/>
                <a:cxnLst/>
                <a:rect l="l" t="t" r="r" b="b"/>
                <a:pathLst>
                  <a:path w="7195" h="4208" extrusionOk="0">
                    <a:moveTo>
                      <a:pt x="7195" y="4208"/>
                    </a:moveTo>
                    <a:lnTo>
                      <a:pt x="0" y="4208"/>
                    </a:lnTo>
                    <a:lnTo>
                      <a:pt x="0" y="0"/>
                    </a:lnTo>
                    <a:lnTo>
                      <a:pt x="7195" y="0"/>
                    </a:lnTo>
                    <a:lnTo>
                      <a:pt x="7195" y="4208"/>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0" name="Google Shape;1560;p43"/>
              <p:cNvSpPr/>
              <p:nvPr/>
            </p:nvSpPr>
            <p:spPr>
              <a:xfrm>
                <a:off x="7350120" y="6084360"/>
                <a:ext cx="2590200" cy="157320"/>
              </a:xfrm>
              <a:custGeom>
                <a:avLst/>
                <a:gdLst/>
                <a:ahLst/>
                <a:cxnLst/>
                <a:rect l="l" t="t" r="r" b="b"/>
                <a:pathLst>
                  <a:path w="7195" h="437" extrusionOk="0">
                    <a:moveTo>
                      <a:pt x="6988" y="0"/>
                    </a:moveTo>
                    <a:lnTo>
                      <a:pt x="207" y="0"/>
                    </a:lnTo>
                    <a:cubicBezTo>
                      <a:pt x="93" y="0"/>
                      <a:pt x="0" y="93"/>
                      <a:pt x="0" y="207"/>
                    </a:cubicBezTo>
                    <a:lnTo>
                      <a:pt x="0" y="437"/>
                    </a:lnTo>
                    <a:lnTo>
                      <a:pt x="7195" y="437"/>
                    </a:lnTo>
                    <a:lnTo>
                      <a:pt x="7195" y="207"/>
                    </a:lnTo>
                    <a:cubicBezTo>
                      <a:pt x="7195" y="93"/>
                      <a:pt x="7102" y="0"/>
                      <a:pt x="6988"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1" name="Google Shape;1561;p43"/>
              <p:cNvSpPr/>
              <p:nvPr/>
            </p:nvSpPr>
            <p:spPr>
              <a:xfrm>
                <a:off x="7419240" y="6126840"/>
                <a:ext cx="72360" cy="72360"/>
              </a:xfrm>
              <a:custGeom>
                <a:avLst/>
                <a:gdLst/>
                <a:ahLst/>
                <a:cxnLst/>
                <a:rect l="l" t="t" r="r" b="b"/>
                <a:pathLst>
                  <a:path w="201" h="201" extrusionOk="0">
                    <a:moveTo>
                      <a:pt x="201" y="100"/>
                    </a:moveTo>
                    <a:cubicBezTo>
                      <a:pt x="201" y="156"/>
                      <a:pt x="156" y="201"/>
                      <a:pt x="100" y="201"/>
                    </a:cubicBezTo>
                    <a:cubicBezTo>
                      <a:pt x="45" y="201"/>
                      <a:pt x="0" y="156"/>
                      <a:pt x="0" y="100"/>
                    </a:cubicBezTo>
                    <a:cubicBezTo>
                      <a:pt x="0" y="45"/>
                      <a:pt x="45" y="0"/>
                      <a:pt x="100"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2" name="Google Shape;1562;p43"/>
              <p:cNvSpPr/>
              <p:nvPr/>
            </p:nvSpPr>
            <p:spPr>
              <a:xfrm>
                <a:off x="7530840" y="6126840"/>
                <a:ext cx="72360" cy="72360"/>
              </a:xfrm>
              <a:custGeom>
                <a:avLst/>
                <a:gdLst/>
                <a:ahLst/>
                <a:cxnLst/>
                <a:rect l="l" t="t" r="r" b="b"/>
                <a:pathLst>
                  <a:path w="201" h="201" extrusionOk="0">
                    <a:moveTo>
                      <a:pt x="201" y="100"/>
                    </a:moveTo>
                    <a:cubicBezTo>
                      <a:pt x="201" y="156"/>
                      <a:pt x="156" y="201"/>
                      <a:pt x="101" y="201"/>
                    </a:cubicBezTo>
                    <a:cubicBezTo>
                      <a:pt x="45" y="201"/>
                      <a:pt x="0" y="156"/>
                      <a:pt x="0" y="100"/>
                    </a:cubicBezTo>
                    <a:cubicBezTo>
                      <a:pt x="0" y="45"/>
                      <a:pt x="45" y="0"/>
                      <a:pt x="101"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3" name="Google Shape;1563;p43"/>
              <p:cNvSpPr/>
              <p:nvPr/>
            </p:nvSpPr>
            <p:spPr>
              <a:xfrm>
                <a:off x="7642800" y="6126840"/>
                <a:ext cx="72000" cy="72360"/>
              </a:xfrm>
              <a:custGeom>
                <a:avLst/>
                <a:gdLst/>
                <a:ahLst/>
                <a:cxnLst/>
                <a:rect l="l" t="t" r="r" b="b"/>
                <a:pathLst>
                  <a:path w="200" h="201" extrusionOk="0">
                    <a:moveTo>
                      <a:pt x="200" y="100"/>
                    </a:moveTo>
                    <a:cubicBezTo>
                      <a:pt x="200" y="156"/>
                      <a:pt x="156" y="201"/>
                      <a:pt x="100" y="201"/>
                    </a:cubicBezTo>
                    <a:cubicBezTo>
                      <a:pt x="45" y="201"/>
                      <a:pt x="0" y="156"/>
                      <a:pt x="0" y="100"/>
                    </a:cubicBezTo>
                    <a:cubicBezTo>
                      <a:pt x="0" y="45"/>
                      <a:pt x="45" y="0"/>
                      <a:pt x="100" y="0"/>
                    </a:cubicBezTo>
                    <a:cubicBezTo>
                      <a:pt x="156" y="0"/>
                      <a:pt x="200" y="45"/>
                      <a:pt x="200"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4" name="Google Shape;1564;p43"/>
              <p:cNvSpPr/>
              <p:nvPr/>
            </p:nvSpPr>
            <p:spPr>
              <a:xfrm>
                <a:off x="7523280" y="6372000"/>
                <a:ext cx="2237760" cy="1217880"/>
              </a:xfrm>
              <a:custGeom>
                <a:avLst/>
                <a:gdLst/>
                <a:ahLst/>
                <a:cxnLst/>
                <a:rect l="l" t="t" r="r" b="b"/>
                <a:pathLst>
                  <a:path w="6216" h="3383" extrusionOk="0">
                    <a:moveTo>
                      <a:pt x="6216" y="3383"/>
                    </a:moveTo>
                    <a:lnTo>
                      <a:pt x="0" y="3383"/>
                    </a:lnTo>
                    <a:lnTo>
                      <a:pt x="0" y="0"/>
                    </a:lnTo>
                    <a:lnTo>
                      <a:pt x="42" y="0"/>
                    </a:lnTo>
                    <a:lnTo>
                      <a:pt x="42" y="3341"/>
                    </a:lnTo>
                    <a:lnTo>
                      <a:pt x="6216" y="3341"/>
                    </a:lnTo>
                    <a:lnTo>
                      <a:pt x="6216" y="3383"/>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5" name="Google Shape;1565;p43"/>
              <p:cNvSpPr/>
              <p:nvPr/>
            </p:nvSpPr>
            <p:spPr>
              <a:xfrm>
                <a:off x="7629840" y="7052040"/>
                <a:ext cx="218880" cy="448560"/>
              </a:xfrm>
              <a:custGeom>
                <a:avLst/>
                <a:gdLst/>
                <a:ahLst/>
                <a:cxnLst/>
                <a:rect l="l" t="t" r="r" b="b"/>
                <a:pathLst>
                  <a:path w="608" h="1246" extrusionOk="0">
                    <a:moveTo>
                      <a:pt x="608" y="0"/>
                    </a:moveTo>
                    <a:lnTo>
                      <a:pt x="0" y="0"/>
                    </a:lnTo>
                    <a:lnTo>
                      <a:pt x="0" y="1246"/>
                    </a:lnTo>
                    <a:lnTo>
                      <a:pt x="608" y="1246"/>
                    </a:lnTo>
                    <a:lnTo>
                      <a:pt x="608" y="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6" name="Google Shape;1566;p43"/>
              <p:cNvSpPr/>
              <p:nvPr/>
            </p:nvSpPr>
            <p:spPr>
              <a:xfrm>
                <a:off x="798444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7" name="Google Shape;1567;p43"/>
              <p:cNvSpPr/>
              <p:nvPr/>
            </p:nvSpPr>
            <p:spPr>
              <a:xfrm>
                <a:off x="8339400" y="6681960"/>
                <a:ext cx="219240" cy="818640"/>
              </a:xfrm>
              <a:custGeom>
                <a:avLst/>
                <a:gdLst/>
                <a:ahLst/>
                <a:cxnLst/>
                <a:rect l="l" t="t" r="r" b="b"/>
                <a:pathLst>
                  <a:path w="609" h="2274" extrusionOk="0">
                    <a:moveTo>
                      <a:pt x="609" y="0"/>
                    </a:moveTo>
                    <a:lnTo>
                      <a:pt x="0" y="0"/>
                    </a:lnTo>
                    <a:lnTo>
                      <a:pt x="0" y="2274"/>
                    </a:lnTo>
                    <a:lnTo>
                      <a:pt x="609" y="2274"/>
                    </a:lnTo>
                    <a:lnTo>
                      <a:pt x="609" y="0"/>
                    </a:lnTo>
                    <a:close/>
                  </a:path>
                </a:pathLst>
              </a:custGeom>
              <a:solidFill>
                <a:srgbClr val="D1FAFB"/>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8" name="Google Shape;1568;p43"/>
              <p:cNvSpPr/>
              <p:nvPr/>
            </p:nvSpPr>
            <p:spPr>
              <a:xfrm>
                <a:off x="8694360" y="6824520"/>
                <a:ext cx="219240" cy="676080"/>
              </a:xfrm>
              <a:custGeom>
                <a:avLst/>
                <a:gdLst/>
                <a:ahLst/>
                <a:cxnLst/>
                <a:rect l="l" t="t" r="r" b="b"/>
                <a:pathLst>
                  <a:path w="609" h="1878" extrusionOk="0">
                    <a:moveTo>
                      <a:pt x="609" y="0"/>
                    </a:moveTo>
                    <a:lnTo>
                      <a:pt x="0" y="0"/>
                    </a:lnTo>
                    <a:lnTo>
                      <a:pt x="0" y="1878"/>
                    </a:lnTo>
                    <a:lnTo>
                      <a:pt x="609" y="1878"/>
                    </a:lnTo>
                    <a:lnTo>
                      <a:pt x="609" y="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9" name="Google Shape;1569;p43"/>
              <p:cNvSpPr/>
              <p:nvPr/>
            </p:nvSpPr>
            <p:spPr>
              <a:xfrm>
                <a:off x="9049320" y="6999120"/>
                <a:ext cx="218880" cy="501480"/>
              </a:xfrm>
              <a:custGeom>
                <a:avLst/>
                <a:gdLst/>
                <a:ahLst/>
                <a:cxnLst/>
                <a:rect l="l" t="t" r="r" b="b"/>
                <a:pathLst>
                  <a:path w="608" h="1393" extrusionOk="0">
                    <a:moveTo>
                      <a:pt x="608" y="0"/>
                    </a:moveTo>
                    <a:lnTo>
                      <a:pt x="0" y="0"/>
                    </a:lnTo>
                    <a:lnTo>
                      <a:pt x="0" y="1393"/>
                    </a:lnTo>
                    <a:lnTo>
                      <a:pt x="608" y="1393"/>
                    </a:lnTo>
                    <a:lnTo>
                      <a:pt x="608"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0" name="Google Shape;1570;p43"/>
              <p:cNvSpPr/>
              <p:nvPr/>
            </p:nvSpPr>
            <p:spPr>
              <a:xfrm>
                <a:off x="940392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rgbClr val="D1FAFB"/>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1" name="Google Shape;1571;p43"/>
              <p:cNvSpPr/>
              <p:nvPr/>
            </p:nvSpPr>
            <p:spPr>
              <a:xfrm>
                <a:off x="762984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2" name="Google Shape;1572;p43"/>
              <p:cNvSpPr/>
              <p:nvPr/>
            </p:nvSpPr>
            <p:spPr>
              <a:xfrm>
                <a:off x="798444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3" name="Google Shape;1573;p43"/>
              <p:cNvSpPr/>
              <p:nvPr/>
            </p:nvSpPr>
            <p:spPr>
              <a:xfrm>
                <a:off x="833940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4" name="Google Shape;1574;p43"/>
              <p:cNvSpPr/>
              <p:nvPr/>
            </p:nvSpPr>
            <p:spPr>
              <a:xfrm>
                <a:off x="869436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5" name="Google Shape;1575;p43"/>
              <p:cNvSpPr/>
              <p:nvPr/>
            </p:nvSpPr>
            <p:spPr>
              <a:xfrm>
                <a:off x="904932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6" name="Google Shape;1576;p43"/>
              <p:cNvSpPr/>
              <p:nvPr/>
            </p:nvSpPr>
            <p:spPr>
              <a:xfrm>
                <a:off x="940392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77" name="Google Shape;1577;p43"/>
            <p:cNvGrpSpPr/>
            <p:nvPr/>
          </p:nvGrpSpPr>
          <p:grpSpPr>
            <a:xfrm>
              <a:off x="-1416405" y="1977285"/>
              <a:ext cx="2590200" cy="1672200"/>
              <a:chOff x="7350120" y="6084360"/>
              <a:chExt cx="2590200" cy="1672200"/>
            </a:xfrm>
          </p:grpSpPr>
          <p:sp>
            <p:nvSpPr>
              <p:cNvPr id="1578" name="Google Shape;1578;p43"/>
              <p:cNvSpPr/>
              <p:nvPr/>
            </p:nvSpPr>
            <p:spPr>
              <a:xfrm>
                <a:off x="7350120" y="6241680"/>
                <a:ext cx="2590200" cy="1514880"/>
              </a:xfrm>
              <a:custGeom>
                <a:avLst/>
                <a:gdLst/>
                <a:ahLst/>
                <a:cxnLst/>
                <a:rect l="l" t="t" r="r" b="b"/>
                <a:pathLst>
                  <a:path w="7195" h="4208" extrusionOk="0">
                    <a:moveTo>
                      <a:pt x="7195" y="4208"/>
                    </a:moveTo>
                    <a:lnTo>
                      <a:pt x="0" y="4208"/>
                    </a:lnTo>
                    <a:lnTo>
                      <a:pt x="0" y="0"/>
                    </a:lnTo>
                    <a:lnTo>
                      <a:pt x="7195" y="0"/>
                    </a:lnTo>
                    <a:lnTo>
                      <a:pt x="7195" y="4208"/>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9" name="Google Shape;1579;p43"/>
              <p:cNvSpPr/>
              <p:nvPr/>
            </p:nvSpPr>
            <p:spPr>
              <a:xfrm>
                <a:off x="7350120" y="6084360"/>
                <a:ext cx="2590200" cy="157320"/>
              </a:xfrm>
              <a:custGeom>
                <a:avLst/>
                <a:gdLst/>
                <a:ahLst/>
                <a:cxnLst/>
                <a:rect l="l" t="t" r="r" b="b"/>
                <a:pathLst>
                  <a:path w="7195" h="437" extrusionOk="0">
                    <a:moveTo>
                      <a:pt x="6988" y="0"/>
                    </a:moveTo>
                    <a:lnTo>
                      <a:pt x="207" y="0"/>
                    </a:lnTo>
                    <a:cubicBezTo>
                      <a:pt x="93" y="0"/>
                      <a:pt x="0" y="93"/>
                      <a:pt x="0" y="207"/>
                    </a:cubicBezTo>
                    <a:lnTo>
                      <a:pt x="0" y="437"/>
                    </a:lnTo>
                    <a:lnTo>
                      <a:pt x="7195" y="437"/>
                    </a:lnTo>
                    <a:lnTo>
                      <a:pt x="7195" y="207"/>
                    </a:lnTo>
                    <a:cubicBezTo>
                      <a:pt x="7195" y="93"/>
                      <a:pt x="7102" y="0"/>
                      <a:pt x="6988"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0" name="Google Shape;1580;p43"/>
              <p:cNvSpPr/>
              <p:nvPr/>
            </p:nvSpPr>
            <p:spPr>
              <a:xfrm>
                <a:off x="7419240" y="6126840"/>
                <a:ext cx="72360" cy="72360"/>
              </a:xfrm>
              <a:custGeom>
                <a:avLst/>
                <a:gdLst/>
                <a:ahLst/>
                <a:cxnLst/>
                <a:rect l="l" t="t" r="r" b="b"/>
                <a:pathLst>
                  <a:path w="201" h="201" extrusionOk="0">
                    <a:moveTo>
                      <a:pt x="201" y="100"/>
                    </a:moveTo>
                    <a:cubicBezTo>
                      <a:pt x="201" y="156"/>
                      <a:pt x="156" y="201"/>
                      <a:pt x="100" y="201"/>
                    </a:cubicBezTo>
                    <a:cubicBezTo>
                      <a:pt x="45" y="201"/>
                      <a:pt x="0" y="156"/>
                      <a:pt x="0" y="100"/>
                    </a:cubicBezTo>
                    <a:cubicBezTo>
                      <a:pt x="0" y="45"/>
                      <a:pt x="45" y="0"/>
                      <a:pt x="100"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1" name="Google Shape;1581;p43"/>
              <p:cNvSpPr/>
              <p:nvPr/>
            </p:nvSpPr>
            <p:spPr>
              <a:xfrm>
                <a:off x="7530840" y="6126840"/>
                <a:ext cx="72360" cy="72360"/>
              </a:xfrm>
              <a:custGeom>
                <a:avLst/>
                <a:gdLst/>
                <a:ahLst/>
                <a:cxnLst/>
                <a:rect l="l" t="t" r="r" b="b"/>
                <a:pathLst>
                  <a:path w="201" h="201" extrusionOk="0">
                    <a:moveTo>
                      <a:pt x="201" y="100"/>
                    </a:moveTo>
                    <a:cubicBezTo>
                      <a:pt x="201" y="156"/>
                      <a:pt x="156" y="201"/>
                      <a:pt x="101" y="201"/>
                    </a:cubicBezTo>
                    <a:cubicBezTo>
                      <a:pt x="45" y="201"/>
                      <a:pt x="0" y="156"/>
                      <a:pt x="0" y="100"/>
                    </a:cubicBezTo>
                    <a:cubicBezTo>
                      <a:pt x="0" y="45"/>
                      <a:pt x="45" y="0"/>
                      <a:pt x="101" y="0"/>
                    </a:cubicBezTo>
                    <a:cubicBezTo>
                      <a:pt x="156" y="0"/>
                      <a:pt x="201" y="45"/>
                      <a:pt x="201"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2" name="Google Shape;1582;p43"/>
              <p:cNvSpPr/>
              <p:nvPr/>
            </p:nvSpPr>
            <p:spPr>
              <a:xfrm>
                <a:off x="7642800" y="6126840"/>
                <a:ext cx="72000" cy="72360"/>
              </a:xfrm>
              <a:custGeom>
                <a:avLst/>
                <a:gdLst/>
                <a:ahLst/>
                <a:cxnLst/>
                <a:rect l="l" t="t" r="r" b="b"/>
                <a:pathLst>
                  <a:path w="200" h="201" extrusionOk="0">
                    <a:moveTo>
                      <a:pt x="200" y="100"/>
                    </a:moveTo>
                    <a:cubicBezTo>
                      <a:pt x="200" y="156"/>
                      <a:pt x="156" y="201"/>
                      <a:pt x="100" y="201"/>
                    </a:cubicBezTo>
                    <a:cubicBezTo>
                      <a:pt x="45" y="201"/>
                      <a:pt x="0" y="156"/>
                      <a:pt x="0" y="100"/>
                    </a:cubicBezTo>
                    <a:cubicBezTo>
                      <a:pt x="0" y="45"/>
                      <a:pt x="45" y="0"/>
                      <a:pt x="100" y="0"/>
                    </a:cubicBezTo>
                    <a:cubicBezTo>
                      <a:pt x="156" y="0"/>
                      <a:pt x="200" y="45"/>
                      <a:pt x="200" y="100"/>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3" name="Google Shape;1583;p43"/>
              <p:cNvSpPr/>
              <p:nvPr/>
            </p:nvSpPr>
            <p:spPr>
              <a:xfrm>
                <a:off x="7523280" y="6372000"/>
                <a:ext cx="2237760" cy="1217880"/>
              </a:xfrm>
              <a:custGeom>
                <a:avLst/>
                <a:gdLst/>
                <a:ahLst/>
                <a:cxnLst/>
                <a:rect l="l" t="t" r="r" b="b"/>
                <a:pathLst>
                  <a:path w="6216" h="3383" extrusionOk="0">
                    <a:moveTo>
                      <a:pt x="6216" y="3383"/>
                    </a:moveTo>
                    <a:lnTo>
                      <a:pt x="0" y="3383"/>
                    </a:lnTo>
                    <a:lnTo>
                      <a:pt x="0" y="0"/>
                    </a:lnTo>
                    <a:lnTo>
                      <a:pt x="42" y="0"/>
                    </a:lnTo>
                    <a:lnTo>
                      <a:pt x="42" y="3341"/>
                    </a:lnTo>
                    <a:lnTo>
                      <a:pt x="6216" y="3341"/>
                    </a:lnTo>
                    <a:lnTo>
                      <a:pt x="6216" y="3383"/>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4" name="Google Shape;1584;p43"/>
              <p:cNvSpPr/>
              <p:nvPr/>
            </p:nvSpPr>
            <p:spPr>
              <a:xfrm>
                <a:off x="7629840" y="7052040"/>
                <a:ext cx="218880" cy="448560"/>
              </a:xfrm>
              <a:custGeom>
                <a:avLst/>
                <a:gdLst/>
                <a:ahLst/>
                <a:cxnLst/>
                <a:rect l="l" t="t" r="r" b="b"/>
                <a:pathLst>
                  <a:path w="608" h="1246" extrusionOk="0">
                    <a:moveTo>
                      <a:pt x="608" y="0"/>
                    </a:moveTo>
                    <a:lnTo>
                      <a:pt x="0" y="0"/>
                    </a:lnTo>
                    <a:lnTo>
                      <a:pt x="0" y="1246"/>
                    </a:lnTo>
                    <a:lnTo>
                      <a:pt x="608" y="1246"/>
                    </a:lnTo>
                    <a:lnTo>
                      <a:pt x="60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5" name="Google Shape;1585;p43"/>
              <p:cNvSpPr/>
              <p:nvPr/>
            </p:nvSpPr>
            <p:spPr>
              <a:xfrm>
                <a:off x="798444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6" name="Google Shape;1586;p43"/>
              <p:cNvSpPr/>
              <p:nvPr/>
            </p:nvSpPr>
            <p:spPr>
              <a:xfrm>
                <a:off x="8339400" y="6681960"/>
                <a:ext cx="219240" cy="818640"/>
              </a:xfrm>
              <a:custGeom>
                <a:avLst/>
                <a:gdLst/>
                <a:ahLst/>
                <a:cxnLst/>
                <a:rect l="l" t="t" r="r" b="b"/>
                <a:pathLst>
                  <a:path w="609" h="2274" extrusionOk="0">
                    <a:moveTo>
                      <a:pt x="609" y="0"/>
                    </a:moveTo>
                    <a:lnTo>
                      <a:pt x="0" y="0"/>
                    </a:lnTo>
                    <a:lnTo>
                      <a:pt x="0" y="2274"/>
                    </a:lnTo>
                    <a:lnTo>
                      <a:pt x="609" y="2274"/>
                    </a:lnTo>
                    <a:lnTo>
                      <a:pt x="609" y="0"/>
                    </a:lnTo>
                    <a:close/>
                  </a:path>
                </a:pathLst>
              </a:custGeom>
              <a:solidFill>
                <a:schemeClr val="accent4"/>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7" name="Google Shape;1587;p43"/>
              <p:cNvSpPr/>
              <p:nvPr/>
            </p:nvSpPr>
            <p:spPr>
              <a:xfrm>
                <a:off x="8694360" y="6824520"/>
                <a:ext cx="219240" cy="676080"/>
              </a:xfrm>
              <a:custGeom>
                <a:avLst/>
                <a:gdLst/>
                <a:ahLst/>
                <a:cxnLst/>
                <a:rect l="l" t="t" r="r" b="b"/>
                <a:pathLst>
                  <a:path w="609" h="1878" extrusionOk="0">
                    <a:moveTo>
                      <a:pt x="609" y="0"/>
                    </a:moveTo>
                    <a:lnTo>
                      <a:pt x="0" y="0"/>
                    </a:lnTo>
                    <a:lnTo>
                      <a:pt x="0" y="1878"/>
                    </a:lnTo>
                    <a:lnTo>
                      <a:pt x="609" y="1878"/>
                    </a:lnTo>
                    <a:lnTo>
                      <a:pt x="609"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8" name="Google Shape;1588;p43"/>
              <p:cNvSpPr/>
              <p:nvPr/>
            </p:nvSpPr>
            <p:spPr>
              <a:xfrm>
                <a:off x="9049320" y="6999120"/>
                <a:ext cx="218880" cy="501480"/>
              </a:xfrm>
              <a:custGeom>
                <a:avLst/>
                <a:gdLst/>
                <a:ahLst/>
                <a:cxnLst/>
                <a:rect l="l" t="t" r="r" b="b"/>
                <a:pathLst>
                  <a:path w="608" h="1393" extrusionOk="0">
                    <a:moveTo>
                      <a:pt x="608" y="0"/>
                    </a:moveTo>
                    <a:lnTo>
                      <a:pt x="0" y="0"/>
                    </a:lnTo>
                    <a:lnTo>
                      <a:pt x="0" y="1393"/>
                    </a:lnTo>
                    <a:lnTo>
                      <a:pt x="608" y="1393"/>
                    </a:lnTo>
                    <a:lnTo>
                      <a:pt x="608" y="0"/>
                    </a:ln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9" name="Google Shape;1589;p43"/>
              <p:cNvSpPr/>
              <p:nvPr/>
            </p:nvSpPr>
            <p:spPr>
              <a:xfrm>
                <a:off x="9403920" y="6415200"/>
                <a:ext cx="219240" cy="1085400"/>
              </a:xfrm>
              <a:custGeom>
                <a:avLst/>
                <a:gdLst/>
                <a:ahLst/>
                <a:cxnLst/>
                <a:rect l="l" t="t" r="r" b="b"/>
                <a:pathLst>
                  <a:path w="609" h="3015" extrusionOk="0">
                    <a:moveTo>
                      <a:pt x="609" y="0"/>
                    </a:moveTo>
                    <a:lnTo>
                      <a:pt x="0" y="0"/>
                    </a:lnTo>
                    <a:lnTo>
                      <a:pt x="0" y="3015"/>
                    </a:lnTo>
                    <a:lnTo>
                      <a:pt x="609" y="3015"/>
                    </a:lnTo>
                    <a:lnTo>
                      <a:pt x="609" y="0"/>
                    </a:lnTo>
                    <a:close/>
                  </a:path>
                </a:pathLst>
              </a:custGeom>
              <a:solidFill>
                <a:schemeClr val="accent4"/>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0" name="Google Shape;1590;p43"/>
              <p:cNvSpPr/>
              <p:nvPr/>
            </p:nvSpPr>
            <p:spPr>
              <a:xfrm>
                <a:off x="762984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1" name="Google Shape;1591;p43"/>
              <p:cNvSpPr/>
              <p:nvPr/>
            </p:nvSpPr>
            <p:spPr>
              <a:xfrm>
                <a:off x="798444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2" name="Google Shape;1592;p43"/>
              <p:cNvSpPr/>
              <p:nvPr/>
            </p:nvSpPr>
            <p:spPr>
              <a:xfrm>
                <a:off x="833940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3" name="Google Shape;1593;p43"/>
              <p:cNvSpPr/>
              <p:nvPr/>
            </p:nvSpPr>
            <p:spPr>
              <a:xfrm>
                <a:off x="869436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4" name="Google Shape;1594;p43"/>
              <p:cNvSpPr/>
              <p:nvPr/>
            </p:nvSpPr>
            <p:spPr>
              <a:xfrm>
                <a:off x="9049320" y="7642800"/>
                <a:ext cx="218880" cy="24120"/>
              </a:xfrm>
              <a:custGeom>
                <a:avLst/>
                <a:gdLst/>
                <a:ahLst/>
                <a:cxnLst/>
                <a:rect l="l" t="t" r="r" b="b"/>
                <a:pathLst>
                  <a:path w="608" h="67" extrusionOk="0">
                    <a:moveTo>
                      <a:pt x="608" y="67"/>
                    </a:moveTo>
                    <a:lnTo>
                      <a:pt x="0" y="67"/>
                    </a:lnTo>
                    <a:lnTo>
                      <a:pt x="0" y="0"/>
                    </a:lnTo>
                    <a:lnTo>
                      <a:pt x="608" y="0"/>
                    </a:lnTo>
                    <a:lnTo>
                      <a:pt x="608"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5" name="Google Shape;1595;p43"/>
              <p:cNvSpPr/>
              <p:nvPr/>
            </p:nvSpPr>
            <p:spPr>
              <a:xfrm>
                <a:off x="9403920" y="7642800"/>
                <a:ext cx="219240" cy="24120"/>
              </a:xfrm>
              <a:custGeom>
                <a:avLst/>
                <a:gdLst/>
                <a:ahLst/>
                <a:cxnLst/>
                <a:rect l="l" t="t" r="r" b="b"/>
                <a:pathLst>
                  <a:path w="609" h="67" extrusionOk="0">
                    <a:moveTo>
                      <a:pt x="609" y="67"/>
                    </a:moveTo>
                    <a:lnTo>
                      <a:pt x="0" y="67"/>
                    </a:lnTo>
                    <a:lnTo>
                      <a:pt x="0" y="0"/>
                    </a:lnTo>
                    <a:lnTo>
                      <a:pt x="609" y="0"/>
                    </a:lnTo>
                    <a:lnTo>
                      <a:pt x="609" y="6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96" name="Google Shape;1596;p43"/>
            <p:cNvGrpSpPr/>
            <p:nvPr/>
          </p:nvGrpSpPr>
          <p:grpSpPr>
            <a:xfrm>
              <a:off x="713235" y="1143899"/>
              <a:ext cx="7717534" cy="3335352"/>
              <a:chOff x="713235" y="1143899"/>
              <a:chExt cx="7717534" cy="3335352"/>
            </a:xfrm>
          </p:grpSpPr>
          <p:sp>
            <p:nvSpPr>
              <p:cNvPr id="1597" name="Google Shape;1597;p43"/>
              <p:cNvSpPr/>
              <p:nvPr/>
            </p:nvSpPr>
            <p:spPr>
              <a:xfrm>
                <a:off x="7965735" y="401874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8" name="Google Shape;1598;p43"/>
              <p:cNvSpPr/>
              <p:nvPr/>
            </p:nvSpPr>
            <p:spPr>
              <a:xfrm>
                <a:off x="713235" y="1143899"/>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28"/>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Présentation</a:t>
            </a:r>
            <a:endParaRPr dirty="0"/>
          </a:p>
        </p:txBody>
      </p:sp>
      <p:sp>
        <p:nvSpPr>
          <p:cNvPr id="855" name="Google Shape;855;p28"/>
          <p:cNvSpPr txBox="1">
            <a:spLocks noGrp="1"/>
          </p:cNvSpPr>
          <p:nvPr>
            <p:ph type="title"/>
          </p:nvPr>
        </p:nvSpPr>
        <p:spPr>
          <a:xfrm>
            <a:off x="1320400" y="2101475"/>
            <a:ext cx="4664764" cy="14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Jeu de données</a:t>
            </a:r>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602"/>
        <p:cNvGrpSpPr/>
        <p:nvPr/>
      </p:nvGrpSpPr>
      <p:grpSpPr>
        <a:xfrm>
          <a:off x="0" y="0"/>
          <a:ext cx="0" cy="0"/>
          <a:chOff x="0" y="0"/>
          <a:chExt cx="0" cy="0"/>
        </a:xfrm>
      </p:grpSpPr>
      <p:sp>
        <p:nvSpPr>
          <p:cNvPr id="1603" name="Google Shape;1603;p44"/>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604" name="Google Shape;1604;p44"/>
          <p:cNvGrpSpPr/>
          <p:nvPr/>
        </p:nvGrpSpPr>
        <p:grpSpPr>
          <a:xfrm>
            <a:off x="1490040" y="1966721"/>
            <a:ext cx="373222" cy="349272"/>
            <a:chOff x="980640" y="1140120"/>
            <a:chExt cx="403920" cy="378000"/>
          </a:xfrm>
        </p:grpSpPr>
        <p:sp>
          <p:nvSpPr>
            <p:cNvPr id="1605" name="Google Shape;1605;p44"/>
            <p:cNvSpPr/>
            <p:nvPr/>
          </p:nvSpPr>
          <p:spPr>
            <a:xfrm>
              <a:off x="1135440" y="1148760"/>
              <a:ext cx="94320" cy="101880"/>
            </a:xfrm>
            <a:custGeom>
              <a:avLst/>
              <a:gdLst/>
              <a:ahLst/>
              <a:cxnLst/>
              <a:rect l="l" t="t" r="r" b="b"/>
              <a:pathLst>
                <a:path w="262" h="283" extrusionOk="0">
                  <a:moveTo>
                    <a:pt x="259" y="153"/>
                  </a:moveTo>
                  <a:lnTo>
                    <a:pt x="142" y="5"/>
                  </a:lnTo>
                  <a:cubicBezTo>
                    <a:pt x="136" y="-1"/>
                    <a:pt x="126" y="-1"/>
                    <a:pt x="121" y="5"/>
                  </a:cubicBezTo>
                  <a:lnTo>
                    <a:pt x="3" y="153"/>
                  </a:lnTo>
                  <a:cubicBezTo>
                    <a:pt x="-4" y="161"/>
                    <a:pt x="2" y="174"/>
                    <a:pt x="13" y="174"/>
                  </a:cubicBezTo>
                  <a:lnTo>
                    <a:pt x="45" y="174"/>
                  </a:lnTo>
                  <a:cubicBezTo>
                    <a:pt x="53" y="174"/>
                    <a:pt x="59" y="180"/>
                    <a:pt x="59" y="187"/>
                  </a:cubicBezTo>
                  <a:lnTo>
                    <a:pt x="59" y="270"/>
                  </a:lnTo>
                  <a:cubicBezTo>
                    <a:pt x="59" y="277"/>
                    <a:pt x="65" y="283"/>
                    <a:pt x="72" y="283"/>
                  </a:cubicBezTo>
                  <a:lnTo>
                    <a:pt x="191" y="283"/>
                  </a:lnTo>
                  <a:cubicBezTo>
                    <a:pt x="198" y="283"/>
                    <a:pt x="204" y="277"/>
                    <a:pt x="204" y="270"/>
                  </a:cubicBezTo>
                  <a:lnTo>
                    <a:pt x="204" y="187"/>
                  </a:lnTo>
                  <a:cubicBezTo>
                    <a:pt x="204" y="180"/>
                    <a:pt x="210" y="174"/>
                    <a:pt x="217" y="174"/>
                  </a:cubicBezTo>
                  <a:lnTo>
                    <a:pt x="249" y="174"/>
                  </a:lnTo>
                  <a:cubicBezTo>
                    <a:pt x="260" y="174"/>
                    <a:pt x="266" y="161"/>
                    <a:pt x="259" y="15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6" name="Google Shape;1606;p44"/>
            <p:cNvSpPr/>
            <p:nvPr/>
          </p:nvSpPr>
          <p:spPr>
            <a:xfrm>
              <a:off x="986760" y="1145880"/>
              <a:ext cx="392040" cy="366120"/>
            </a:xfrm>
            <a:custGeom>
              <a:avLst/>
              <a:gdLst/>
              <a:ahLst/>
              <a:cxnLst/>
              <a:rect l="l" t="t" r="r" b="b"/>
              <a:pathLst>
                <a:path w="1089" h="1017" extrusionOk="0">
                  <a:moveTo>
                    <a:pt x="72" y="931"/>
                  </a:moveTo>
                  <a:lnTo>
                    <a:pt x="72" y="14"/>
                  </a:lnTo>
                  <a:cubicBezTo>
                    <a:pt x="72" y="6"/>
                    <a:pt x="66" y="0"/>
                    <a:pt x="59" y="0"/>
                  </a:cubicBezTo>
                  <a:lnTo>
                    <a:pt x="13" y="0"/>
                  </a:lnTo>
                  <a:cubicBezTo>
                    <a:pt x="5" y="0"/>
                    <a:pt x="0" y="6"/>
                    <a:pt x="0" y="14"/>
                  </a:cubicBezTo>
                  <a:lnTo>
                    <a:pt x="0" y="1017"/>
                  </a:lnTo>
                  <a:lnTo>
                    <a:pt x="1076" y="1017"/>
                  </a:lnTo>
                  <a:cubicBezTo>
                    <a:pt x="1083" y="1017"/>
                    <a:pt x="1089" y="1011"/>
                    <a:pt x="1089" y="1004"/>
                  </a:cubicBezTo>
                  <a:lnTo>
                    <a:pt x="1089" y="958"/>
                  </a:lnTo>
                  <a:cubicBezTo>
                    <a:pt x="1089" y="951"/>
                    <a:pt x="1083" y="945"/>
                    <a:pt x="1076" y="945"/>
                  </a:cubicBezTo>
                  <a:lnTo>
                    <a:pt x="85" y="945"/>
                  </a:lnTo>
                  <a:cubicBezTo>
                    <a:pt x="78" y="945"/>
                    <a:pt x="72" y="939"/>
                    <a:pt x="72"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7" name="Google Shape;1607;p44"/>
            <p:cNvSpPr/>
            <p:nvPr/>
          </p:nvSpPr>
          <p:spPr>
            <a:xfrm>
              <a:off x="1064880" y="1381320"/>
              <a:ext cx="52560" cy="78480"/>
            </a:xfrm>
            <a:custGeom>
              <a:avLst/>
              <a:gdLst/>
              <a:ahLst/>
              <a:cxnLst/>
              <a:rect l="l" t="t" r="r" b="b"/>
              <a:pathLst>
                <a:path w="146" h="218" extrusionOk="0">
                  <a:moveTo>
                    <a:pt x="133" y="0"/>
                  </a:moveTo>
                  <a:lnTo>
                    <a:pt x="14" y="0"/>
                  </a:lnTo>
                  <a:cubicBezTo>
                    <a:pt x="6" y="0"/>
                    <a:pt x="0" y="6"/>
                    <a:pt x="0" y="13"/>
                  </a:cubicBezTo>
                  <a:lnTo>
                    <a:pt x="0" y="205"/>
                  </a:lnTo>
                  <a:cubicBezTo>
                    <a:pt x="0" y="212"/>
                    <a:pt x="6" y="218"/>
                    <a:pt x="14" y="218"/>
                  </a:cubicBezTo>
                  <a:lnTo>
                    <a:pt x="133" y="218"/>
                  </a:lnTo>
                  <a:cubicBezTo>
                    <a:pt x="140" y="218"/>
                    <a:pt x="146" y="212"/>
                    <a:pt x="146" y="205"/>
                  </a:cubicBezTo>
                  <a:lnTo>
                    <a:pt x="146" y="13"/>
                  </a:lnTo>
                  <a:cubicBezTo>
                    <a:pt x="146" y="6"/>
                    <a:pt x="140" y="0"/>
                    <a:pt x="133"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8" name="Google Shape;1608;p44"/>
            <p:cNvSpPr/>
            <p:nvPr/>
          </p:nvSpPr>
          <p:spPr>
            <a:xfrm>
              <a:off x="116964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9" name="Google Shape;1609;p44"/>
            <p:cNvSpPr/>
            <p:nvPr/>
          </p:nvSpPr>
          <p:spPr>
            <a:xfrm>
              <a:off x="1274400" y="1276920"/>
              <a:ext cx="52200" cy="182880"/>
            </a:xfrm>
            <a:custGeom>
              <a:avLst/>
              <a:gdLst/>
              <a:ahLst/>
              <a:cxnLst/>
              <a:rect l="l" t="t" r="r" b="b"/>
              <a:pathLst>
                <a:path w="145" h="508" extrusionOk="0">
                  <a:moveTo>
                    <a:pt x="132" y="0"/>
                  </a:moveTo>
                  <a:lnTo>
                    <a:pt x="13" y="0"/>
                  </a:lnTo>
                  <a:cubicBezTo>
                    <a:pt x="5" y="0"/>
                    <a:pt x="0" y="5"/>
                    <a:pt x="0" y="13"/>
                  </a:cubicBezTo>
                  <a:lnTo>
                    <a:pt x="0" y="495"/>
                  </a:lnTo>
                  <a:cubicBezTo>
                    <a:pt x="0" y="502"/>
                    <a:pt x="5" y="508"/>
                    <a:pt x="13" y="508"/>
                  </a:cubicBezTo>
                  <a:lnTo>
                    <a:pt x="132" y="508"/>
                  </a:lnTo>
                  <a:cubicBezTo>
                    <a:pt x="139" y="508"/>
                    <a:pt x="145" y="502"/>
                    <a:pt x="145" y="495"/>
                  </a:cubicBezTo>
                  <a:lnTo>
                    <a:pt x="145" y="13"/>
                  </a:lnTo>
                  <a:cubicBezTo>
                    <a:pt x="145" y="5"/>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10" name="Google Shape;1610;p44"/>
            <p:cNvSpPr/>
            <p:nvPr/>
          </p:nvSpPr>
          <p:spPr>
            <a:xfrm>
              <a:off x="1357560" y="1486080"/>
              <a:ext cx="21240" cy="25920"/>
            </a:xfrm>
            <a:custGeom>
              <a:avLst/>
              <a:gdLst/>
              <a:ahLst/>
              <a:cxnLst/>
              <a:rect l="l" t="t" r="r" b="b"/>
              <a:pathLst>
                <a:path w="59" h="72" extrusionOk="0">
                  <a:moveTo>
                    <a:pt x="46" y="0"/>
                  </a:moveTo>
                  <a:lnTo>
                    <a:pt x="0" y="0"/>
                  </a:lnTo>
                  <a:cubicBezTo>
                    <a:pt x="7" y="0"/>
                    <a:pt x="13" y="6"/>
                    <a:pt x="13" y="13"/>
                  </a:cubicBezTo>
                  <a:lnTo>
                    <a:pt x="13" y="59"/>
                  </a:lnTo>
                  <a:cubicBezTo>
                    <a:pt x="13" y="66"/>
                    <a:pt x="7" y="72"/>
                    <a:pt x="0" y="72"/>
                  </a:cubicBezTo>
                  <a:lnTo>
                    <a:pt x="46" y="72"/>
                  </a:lnTo>
                  <a:cubicBezTo>
                    <a:pt x="53" y="72"/>
                    <a:pt x="59" y="66"/>
                    <a:pt x="59" y="59"/>
                  </a:cubicBezTo>
                  <a:lnTo>
                    <a:pt x="59" y="13"/>
                  </a:lnTo>
                  <a:cubicBezTo>
                    <a:pt x="59" y="6"/>
                    <a:pt x="53" y="0"/>
                    <a:pt x="46"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11" name="Google Shape;1611;p44"/>
            <p:cNvSpPr/>
            <p:nvPr/>
          </p:nvSpPr>
          <p:spPr>
            <a:xfrm>
              <a:off x="980640" y="1140120"/>
              <a:ext cx="403920" cy="378000"/>
            </a:xfrm>
            <a:custGeom>
              <a:avLst/>
              <a:gdLst/>
              <a:ahLst/>
              <a:cxnLst/>
              <a:rect l="l" t="t" r="r" b="b"/>
              <a:pathLst>
                <a:path w="1122" h="1050" extrusionOk="0">
                  <a:moveTo>
                    <a:pt x="1090" y="1017"/>
                  </a:moveTo>
                  <a:lnTo>
                    <a:pt x="1050" y="1017"/>
                  </a:lnTo>
                  <a:lnTo>
                    <a:pt x="1050" y="977"/>
                  </a:lnTo>
                  <a:lnTo>
                    <a:pt x="1090" y="977"/>
                  </a:lnTo>
                  <a:lnTo>
                    <a:pt x="1090" y="1017"/>
                  </a:lnTo>
                  <a:moveTo>
                    <a:pt x="33" y="33"/>
                  </a:moveTo>
                  <a:lnTo>
                    <a:pt x="73" y="33"/>
                  </a:lnTo>
                  <a:lnTo>
                    <a:pt x="73" y="73"/>
                  </a:lnTo>
                  <a:lnTo>
                    <a:pt x="33" y="73"/>
                  </a:lnTo>
                  <a:lnTo>
                    <a:pt x="33" y="33"/>
                  </a:lnTo>
                  <a:moveTo>
                    <a:pt x="1106" y="944"/>
                  </a:moveTo>
                  <a:lnTo>
                    <a:pt x="106" y="944"/>
                  </a:lnTo>
                  <a:lnTo>
                    <a:pt x="106" y="16"/>
                  </a:lnTo>
                  <a:cubicBezTo>
                    <a:pt x="106" y="7"/>
                    <a:pt x="98" y="0"/>
                    <a:pt x="89" y="0"/>
                  </a:cubicBezTo>
                  <a:lnTo>
                    <a:pt x="17" y="0"/>
                  </a:lnTo>
                  <a:cubicBezTo>
                    <a:pt x="12" y="0"/>
                    <a:pt x="8" y="2"/>
                    <a:pt x="5" y="5"/>
                  </a:cubicBezTo>
                  <a:cubicBezTo>
                    <a:pt x="2" y="8"/>
                    <a:pt x="0" y="12"/>
                    <a:pt x="0" y="16"/>
                  </a:cubicBezTo>
                  <a:lnTo>
                    <a:pt x="0" y="89"/>
                  </a:lnTo>
                  <a:lnTo>
                    <a:pt x="0" y="89"/>
                  </a:lnTo>
                  <a:lnTo>
                    <a:pt x="0" y="1033"/>
                  </a:lnTo>
                  <a:cubicBezTo>
                    <a:pt x="0" y="1042"/>
                    <a:pt x="7" y="1050"/>
                    <a:pt x="17"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80" y="1024"/>
                    <a:pt x="180" y="1033"/>
                  </a:cubicBezTo>
                  <a:cubicBezTo>
                    <a:pt x="180"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2" name="Google Shape;1612;p44"/>
            <p:cNvSpPr/>
            <p:nvPr/>
          </p:nvSpPr>
          <p:spPr>
            <a:xfrm>
              <a:off x="10591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3" name="Google Shape;1613;p44"/>
            <p:cNvSpPr/>
            <p:nvPr/>
          </p:nvSpPr>
          <p:spPr>
            <a:xfrm>
              <a:off x="1163880" y="1323000"/>
              <a:ext cx="64080" cy="142560"/>
            </a:xfrm>
            <a:custGeom>
              <a:avLst/>
              <a:gdLst/>
              <a:ahLst/>
              <a:cxnLst/>
              <a:rect l="l" t="t" r="r" b="b"/>
              <a:pathLst>
                <a:path w="178" h="396" extrusionOk="0">
                  <a:moveTo>
                    <a:pt x="32" y="33"/>
                  </a:moveTo>
                  <a:lnTo>
                    <a:pt x="145" y="33"/>
                  </a:lnTo>
                  <a:lnTo>
                    <a:pt x="145" y="364"/>
                  </a:lnTo>
                  <a:lnTo>
                    <a:pt x="32" y="364"/>
                  </a:lnTo>
                  <a:lnTo>
                    <a:pt x="32" y="33"/>
                  </a:lnTo>
                  <a:moveTo>
                    <a:pt x="0" y="17"/>
                  </a:moveTo>
                  <a:lnTo>
                    <a:pt x="0" y="380"/>
                  </a:lnTo>
                  <a:cubicBezTo>
                    <a:pt x="0" y="389"/>
                    <a:pt x="7" y="396"/>
                    <a:pt x="16" y="396"/>
                  </a:cubicBezTo>
                  <a:lnTo>
                    <a:pt x="161" y="396"/>
                  </a:lnTo>
                  <a:cubicBezTo>
                    <a:pt x="170" y="396"/>
                    <a:pt x="178" y="389"/>
                    <a:pt x="178" y="380"/>
                  </a:cubicBezTo>
                  <a:lnTo>
                    <a:pt x="178" y="17"/>
                  </a:lnTo>
                  <a:cubicBezTo>
                    <a:pt x="178" y="8"/>
                    <a:pt x="170" y="0"/>
                    <a:pt x="161" y="0"/>
                  </a:cubicBezTo>
                  <a:lnTo>
                    <a:pt x="16" y="0"/>
                  </a:lnTo>
                  <a:cubicBezTo>
                    <a:pt x="7"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4" name="Google Shape;1614;p44"/>
            <p:cNvSpPr/>
            <p:nvPr/>
          </p:nvSpPr>
          <p:spPr>
            <a:xfrm>
              <a:off x="1268280"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5" name="Google Shape;1615;p44"/>
            <p:cNvSpPr/>
            <p:nvPr/>
          </p:nvSpPr>
          <p:spPr>
            <a:xfrm>
              <a:off x="1124280" y="1140120"/>
              <a:ext cx="116640" cy="116280"/>
            </a:xfrm>
            <a:custGeom>
              <a:avLst/>
              <a:gdLst/>
              <a:ahLst/>
              <a:cxnLst/>
              <a:rect l="l" t="t" r="r" b="b"/>
              <a:pathLst>
                <a:path w="324" h="323" extrusionOk="0">
                  <a:moveTo>
                    <a:pt x="162" y="43"/>
                  </a:moveTo>
                  <a:lnTo>
                    <a:pt x="273" y="182"/>
                  </a:lnTo>
                  <a:lnTo>
                    <a:pt x="235" y="182"/>
                  </a:lnTo>
                  <a:cubicBezTo>
                    <a:pt x="226" y="182"/>
                    <a:pt x="218" y="189"/>
                    <a:pt x="218" y="198"/>
                  </a:cubicBezTo>
                  <a:lnTo>
                    <a:pt x="218" y="290"/>
                  </a:lnTo>
                  <a:lnTo>
                    <a:pt x="106" y="290"/>
                  </a:lnTo>
                  <a:lnTo>
                    <a:pt x="106" y="198"/>
                  </a:lnTo>
                  <a:cubicBezTo>
                    <a:pt x="106" y="189"/>
                    <a:pt x="99" y="182"/>
                    <a:pt x="90" y="182"/>
                  </a:cubicBezTo>
                  <a:lnTo>
                    <a:pt x="51" y="182"/>
                  </a:lnTo>
                  <a:lnTo>
                    <a:pt x="162" y="43"/>
                  </a:lnTo>
                  <a:moveTo>
                    <a:pt x="17" y="214"/>
                  </a:moveTo>
                  <a:lnTo>
                    <a:pt x="73" y="214"/>
                  </a:lnTo>
                  <a:lnTo>
                    <a:pt x="73" y="307"/>
                  </a:lnTo>
                  <a:cubicBezTo>
                    <a:pt x="73" y="316"/>
                    <a:pt x="81" y="323"/>
                    <a:pt x="90" y="323"/>
                  </a:cubicBezTo>
                  <a:lnTo>
                    <a:pt x="235" y="323"/>
                  </a:lnTo>
                  <a:cubicBezTo>
                    <a:pt x="244" y="323"/>
                    <a:pt x="251" y="316"/>
                    <a:pt x="251" y="307"/>
                  </a:cubicBezTo>
                  <a:lnTo>
                    <a:pt x="251" y="214"/>
                  </a:lnTo>
                  <a:lnTo>
                    <a:pt x="308" y="214"/>
                  </a:lnTo>
                  <a:cubicBezTo>
                    <a:pt x="314" y="214"/>
                    <a:pt x="320" y="211"/>
                    <a:pt x="322" y="205"/>
                  </a:cubicBezTo>
                  <a:cubicBezTo>
                    <a:pt x="325" y="199"/>
                    <a:pt x="324" y="193"/>
                    <a:pt x="320" y="188"/>
                  </a:cubicBezTo>
                  <a:lnTo>
                    <a:pt x="175" y="6"/>
                  </a:lnTo>
                  <a:cubicBezTo>
                    <a:pt x="172" y="2"/>
                    <a:pt x="167" y="0"/>
                    <a:pt x="162" y="0"/>
                  </a:cubicBezTo>
                  <a:cubicBezTo>
                    <a:pt x="157" y="0"/>
                    <a:pt x="153" y="2"/>
                    <a:pt x="149" y="6"/>
                  </a:cubicBezTo>
                  <a:lnTo>
                    <a:pt x="4" y="188"/>
                  </a:lnTo>
                  <a:cubicBezTo>
                    <a:pt x="0" y="193"/>
                    <a:pt x="-1" y="199"/>
                    <a:pt x="2" y="205"/>
                  </a:cubicBezTo>
                  <a:cubicBezTo>
                    <a:pt x="5" y="211"/>
                    <a:pt x="11" y="214"/>
                    <a:pt x="17" y="21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6" name="Google Shape;1616;p44"/>
            <p:cNvSpPr/>
            <p:nvPr/>
          </p:nvSpPr>
          <p:spPr>
            <a:xfrm>
              <a:off x="10720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7" name="Google Shape;1617;p44"/>
            <p:cNvSpPr/>
            <p:nvPr/>
          </p:nvSpPr>
          <p:spPr>
            <a:xfrm>
              <a:off x="117684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8" name="Google Shape;1618;p44"/>
            <p:cNvSpPr/>
            <p:nvPr/>
          </p:nvSpPr>
          <p:spPr>
            <a:xfrm>
              <a:off x="1281240" y="1244520"/>
              <a:ext cx="38160" cy="11880"/>
            </a:xfrm>
            <a:custGeom>
              <a:avLst/>
              <a:gdLst/>
              <a:ahLst/>
              <a:cxnLst/>
              <a:rect l="l" t="t" r="r" b="b"/>
              <a:pathLst>
                <a:path w="106" h="33" extrusionOk="0">
                  <a:moveTo>
                    <a:pt x="17" y="33"/>
                  </a:moveTo>
                  <a:lnTo>
                    <a:pt x="89" y="33"/>
                  </a:lnTo>
                  <a:cubicBezTo>
                    <a:pt x="99" y="33"/>
                    <a:pt x="106" y="26"/>
                    <a:pt x="106" y="17"/>
                  </a:cubicBezTo>
                  <a:cubicBezTo>
                    <a:pt x="106" y="8"/>
                    <a:pt x="99" y="0"/>
                    <a:pt x="89" y="0"/>
                  </a:cubicBezTo>
                  <a:lnTo>
                    <a:pt x="17" y="0"/>
                  </a:lnTo>
                  <a:cubicBezTo>
                    <a:pt x="8" y="0"/>
                    <a:pt x="0" y="8"/>
                    <a:pt x="0" y="17"/>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19" name="Google Shape;1619;p44"/>
          <p:cNvGrpSpPr/>
          <p:nvPr/>
        </p:nvGrpSpPr>
        <p:grpSpPr>
          <a:xfrm>
            <a:off x="2174700" y="1966389"/>
            <a:ext cx="236840" cy="349937"/>
            <a:chOff x="1880280" y="1139760"/>
            <a:chExt cx="256320" cy="378720"/>
          </a:xfrm>
        </p:grpSpPr>
        <p:sp>
          <p:nvSpPr>
            <p:cNvPr id="1620" name="Google Shape;1620;p44"/>
            <p:cNvSpPr/>
            <p:nvPr/>
          </p:nvSpPr>
          <p:spPr>
            <a:xfrm>
              <a:off x="1885680" y="1169640"/>
              <a:ext cx="245160" cy="343440"/>
            </a:xfrm>
            <a:custGeom>
              <a:avLst/>
              <a:gdLst/>
              <a:ahLst/>
              <a:cxnLst/>
              <a:rect l="l" t="t" r="r" b="b"/>
              <a:pathLst>
                <a:path w="681" h="954" extrusionOk="0">
                  <a:moveTo>
                    <a:pt x="681" y="919"/>
                  </a:moveTo>
                  <a:cubicBezTo>
                    <a:pt x="681" y="938"/>
                    <a:pt x="666" y="954"/>
                    <a:pt x="647" y="954"/>
                  </a:cubicBezTo>
                  <a:lnTo>
                    <a:pt x="34" y="954"/>
                  </a:lnTo>
                  <a:cubicBezTo>
                    <a:pt x="16" y="954"/>
                    <a:pt x="0" y="938"/>
                    <a:pt x="0" y="919"/>
                  </a:cubicBezTo>
                  <a:lnTo>
                    <a:pt x="0" y="34"/>
                  </a:lnTo>
                  <a:cubicBezTo>
                    <a:pt x="0" y="15"/>
                    <a:pt x="16" y="0"/>
                    <a:pt x="34" y="0"/>
                  </a:cubicBezTo>
                  <a:lnTo>
                    <a:pt x="647" y="0"/>
                  </a:lnTo>
                  <a:cubicBezTo>
                    <a:pt x="666" y="0"/>
                    <a:pt x="681" y="15"/>
                    <a:pt x="681" y="34"/>
                  </a:cubicBezTo>
                  <a:lnTo>
                    <a:pt x="681" y="919"/>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1" name="Google Shape;1621;p44"/>
            <p:cNvSpPr/>
            <p:nvPr/>
          </p:nvSpPr>
          <p:spPr>
            <a:xfrm>
              <a:off x="1910160" y="1188000"/>
              <a:ext cx="196200" cy="300240"/>
            </a:xfrm>
            <a:custGeom>
              <a:avLst/>
              <a:gdLst/>
              <a:ahLst/>
              <a:cxnLst/>
              <a:rect l="l" t="t" r="r" b="b"/>
              <a:pathLst>
                <a:path w="545" h="834" extrusionOk="0">
                  <a:moveTo>
                    <a:pt x="545" y="659"/>
                  </a:moveTo>
                  <a:lnTo>
                    <a:pt x="545" y="13"/>
                  </a:lnTo>
                  <a:cubicBezTo>
                    <a:pt x="545" y="6"/>
                    <a:pt x="540" y="0"/>
                    <a:pt x="533" y="0"/>
                  </a:cubicBezTo>
                  <a:lnTo>
                    <a:pt x="13" y="0"/>
                  </a:lnTo>
                  <a:cubicBezTo>
                    <a:pt x="6" y="0"/>
                    <a:pt x="0" y="6"/>
                    <a:pt x="0" y="13"/>
                  </a:cubicBezTo>
                  <a:lnTo>
                    <a:pt x="0" y="822"/>
                  </a:lnTo>
                  <a:cubicBezTo>
                    <a:pt x="0" y="829"/>
                    <a:pt x="6" y="834"/>
                    <a:pt x="13" y="834"/>
                  </a:cubicBezTo>
                  <a:lnTo>
                    <a:pt x="370" y="834"/>
                  </a:lnTo>
                  <a:cubicBezTo>
                    <a:pt x="373" y="834"/>
                    <a:pt x="376" y="833"/>
                    <a:pt x="379" y="831"/>
                  </a:cubicBezTo>
                  <a:lnTo>
                    <a:pt x="542" y="668"/>
                  </a:lnTo>
                  <a:cubicBezTo>
                    <a:pt x="544" y="665"/>
                    <a:pt x="545" y="662"/>
                    <a:pt x="545" y="65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2" name="Google Shape;1622;p44"/>
            <p:cNvSpPr/>
            <p:nvPr/>
          </p:nvSpPr>
          <p:spPr>
            <a:xfrm>
              <a:off x="1953360" y="1230840"/>
              <a:ext cx="110160" cy="110520"/>
            </a:xfrm>
            <a:custGeom>
              <a:avLst/>
              <a:gdLst/>
              <a:ahLst/>
              <a:cxnLst/>
              <a:rect l="l" t="t" r="r" b="b"/>
              <a:pathLst>
                <a:path w="306" h="307" extrusionOk="0">
                  <a:moveTo>
                    <a:pt x="306" y="154"/>
                  </a:moveTo>
                  <a:cubicBezTo>
                    <a:pt x="306" y="238"/>
                    <a:pt x="237" y="307"/>
                    <a:pt x="153" y="307"/>
                  </a:cubicBezTo>
                  <a:cubicBezTo>
                    <a:pt x="68" y="307"/>
                    <a:pt x="0" y="238"/>
                    <a:pt x="0" y="154"/>
                  </a:cubicBezTo>
                  <a:cubicBezTo>
                    <a:pt x="0" y="69"/>
                    <a:pt x="68" y="0"/>
                    <a:pt x="153" y="0"/>
                  </a:cubicBezTo>
                  <a:cubicBezTo>
                    <a:pt x="237" y="0"/>
                    <a:pt x="306" y="69"/>
                    <a:pt x="306" y="15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3" name="Google Shape;1623;p44"/>
            <p:cNvSpPr/>
            <p:nvPr/>
          </p:nvSpPr>
          <p:spPr>
            <a:xfrm>
              <a:off x="1971720" y="1169640"/>
              <a:ext cx="73440" cy="30600"/>
            </a:xfrm>
            <a:custGeom>
              <a:avLst/>
              <a:gdLst/>
              <a:ahLst/>
              <a:cxnLst/>
              <a:rect l="l" t="t" r="r" b="b"/>
              <a:pathLst>
                <a:path w="204" h="85" extrusionOk="0">
                  <a:moveTo>
                    <a:pt x="192" y="0"/>
                  </a:moveTo>
                  <a:lnTo>
                    <a:pt x="12" y="0"/>
                  </a:lnTo>
                  <a:cubicBezTo>
                    <a:pt x="5" y="0"/>
                    <a:pt x="0" y="6"/>
                    <a:pt x="0" y="13"/>
                  </a:cubicBezTo>
                  <a:lnTo>
                    <a:pt x="0" y="73"/>
                  </a:lnTo>
                  <a:cubicBezTo>
                    <a:pt x="0" y="80"/>
                    <a:pt x="5" y="85"/>
                    <a:pt x="12" y="85"/>
                  </a:cubicBezTo>
                  <a:lnTo>
                    <a:pt x="192" y="85"/>
                  </a:lnTo>
                  <a:cubicBezTo>
                    <a:pt x="198" y="85"/>
                    <a:pt x="204" y="80"/>
                    <a:pt x="204" y="73"/>
                  </a:cubicBezTo>
                  <a:lnTo>
                    <a:pt x="204" y="13"/>
                  </a:lnTo>
                  <a:cubicBezTo>
                    <a:pt x="204" y="6"/>
                    <a:pt x="198" y="0"/>
                    <a:pt x="19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4" name="Google Shape;1624;p44"/>
            <p:cNvSpPr/>
            <p:nvPr/>
          </p:nvSpPr>
          <p:spPr>
            <a:xfrm>
              <a:off x="2045160" y="1427040"/>
              <a:ext cx="60840" cy="60840"/>
            </a:xfrm>
            <a:custGeom>
              <a:avLst/>
              <a:gdLst/>
              <a:ahLst/>
              <a:cxnLst/>
              <a:rect l="l" t="t" r="r" b="b"/>
              <a:pathLst>
                <a:path w="169" h="169" extrusionOk="0">
                  <a:moveTo>
                    <a:pt x="12" y="0"/>
                  </a:moveTo>
                  <a:cubicBezTo>
                    <a:pt x="5" y="0"/>
                    <a:pt x="0" y="6"/>
                    <a:pt x="0" y="13"/>
                  </a:cubicBezTo>
                  <a:lnTo>
                    <a:pt x="0" y="169"/>
                  </a:lnTo>
                  <a:cubicBezTo>
                    <a:pt x="1" y="169"/>
                    <a:pt x="3" y="168"/>
                    <a:pt x="4" y="167"/>
                  </a:cubicBezTo>
                  <a:lnTo>
                    <a:pt x="167" y="4"/>
                  </a:lnTo>
                  <a:cubicBezTo>
                    <a:pt x="168" y="3"/>
                    <a:pt x="168" y="2"/>
                    <a:pt x="169" y="0"/>
                  </a:cubicBezTo>
                  <a:lnTo>
                    <a:pt x="12" y="0"/>
                  </a:ln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5" name="Google Shape;1625;p44"/>
            <p:cNvSpPr/>
            <p:nvPr/>
          </p:nvSpPr>
          <p:spPr>
            <a:xfrm>
              <a:off x="2008440" y="1230840"/>
              <a:ext cx="38880" cy="48960"/>
            </a:xfrm>
            <a:custGeom>
              <a:avLst/>
              <a:gdLst/>
              <a:ahLst/>
              <a:cxnLst/>
              <a:rect l="l" t="t" r="r" b="b"/>
              <a:pathLst>
                <a:path w="108" h="136" extrusionOk="0">
                  <a:moveTo>
                    <a:pt x="108" y="45"/>
                  </a:moveTo>
                  <a:lnTo>
                    <a:pt x="108" y="45"/>
                  </a:lnTo>
                  <a:cubicBezTo>
                    <a:pt x="80" y="18"/>
                    <a:pt x="42" y="0"/>
                    <a:pt x="0" y="0"/>
                  </a:cubicBezTo>
                  <a:lnTo>
                    <a:pt x="0" y="124"/>
                  </a:lnTo>
                  <a:cubicBezTo>
                    <a:pt x="0" y="135"/>
                    <a:pt x="13" y="140"/>
                    <a:pt x="21" y="133"/>
                  </a:cubicBezTo>
                  <a:lnTo>
                    <a:pt x="108" y="45"/>
                  </a:lnTo>
                  <a:close/>
                </a:path>
              </a:pathLst>
            </a:custGeom>
            <a:solidFill>
              <a:srgbClr val="EB6E80"/>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6" name="Google Shape;1626;p44"/>
            <p:cNvSpPr/>
            <p:nvPr/>
          </p:nvSpPr>
          <p:spPr>
            <a:xfrm>
              <a:off x="1880280" y="1139760"/>
              <a:ext cx="256320" cy="378720"/>
            </a:xfrm>
            <a:custGeom>
              <a:avLst/>
              <a:gdLst/>
              <a:ahLst/>
              <a:cxnLst/>
              <a:rect l="l" t="t" r="r" b="b"/>
              <a:pathLst>
                <a:path w="712" h="1052" extrusionOk="0">
                  <a:moveTo>
                    <a:pt x="443" y="153"/>
                  </a:moveTo>
                  <a:lnTo>
                    <a:pt x="269" y="153"/>
                  </a:lnTo>
                  <a:lnTo>
                    <a:pt x="269" y="99"/>
                  </a:lnTo>
                  <a:lnTo>
                    <a:pt x="322" y="99"/>
                  </a:lnTo>
                  <a:lnTo>
                    <a:pt x="322" y="99"/>
                  </a:lnTo>
                  <a:lnTo>
                    <a:pt x="390" y="99"/>
                  </a:lnTo>
                  <a:lnTo>
                    <a:pt x="390" y="99"/>
                  </a:lnTo>
                  <a:lnTo>
                    <a:pt x="443" y="99"/>
                  </a:lnTo>
                  <a:lnTo>
                    <a:pt x="443" y="153"/>
                  </a:lnTo>
                  <a:moveTo>
                    <a:pt x="613" y="150"/>
                  </a:moveTo>
                  <a:lnTo>
                    <a:pt x="613" y="783"/>
                  </a:lnTo>
                  <a:lnTo>
                    <a:pt x="458" y="783"/>
                  </a:lnTo>
                  <a:cubicBezTo>
                    <a:pt x="449" y="783"/>
                    <a:pt x="443" y="790"/>
                    <a:pt x="443" y="798"/>
                  </a:cubicBezTo>
                  <a:lnTo>
                    <a:pt x="443" y="953"/>
                  </a:lnTo>
                  <a:lnTo>
                    <a:pt x="99" y="953"/>
                  </a:lnTo>
                  <a:lnTo>
                    <a:pt x="99" y="150"/>
                  </a:lnTo>
                  <a:lnTo>
                    <a:pt x="238" y="150"/>
                  </a:lnTo>
                  <a:lnTo>
                    <a:pt x="238" y="168"/>
                  </a:lnTo>
                  <a:cubicBezTo>
                    <a:pt x="238" y="177"/>
                    <a:pt x="245" y="184"/>
                    <a:pt x="254" y="184"/>
                  </a:cubicBezTo>
                  <a:lnTo>
                    <a:pt x="458" y="184"/>
                  </a:lnTo>
                  <a:cubicBezTo>
                    <a:pt x="466" y="184"/>
                    <a:pt x="473" y="177"/>
                    <a:pt x="473" y="168"/>
                  </a:cubicBezTo>
                  <a:lnTo>
                    <a:pt x="473" y="150"/>
                  </a:lnTo>
                  <a:lnTo>
                    <a:pt x="613" y="150"/>
                  </a:lnTo>
                  <a:moveTo>
                    <a:pt x="473" y="931"/>
                  </a:moveTo>
                  <a:lnTo>
                    <a:pt x="473" y="814"/>
                  </a:lnTo>
                  <a:lnTo>
                    <a:pt x="591" y="814"/>
                  </a:lnTo>
                  <a:lnTo>
                    <a:pt x="473" y="931"/>
                  </a:lnTo>
                  <a:moveTo>
                    <a:pt x="337" y="49"/>
                  </a:moveTo>
                  <a:cubicBezTo>
                    <a:pt x="337" y="39"/>
                    <a:pt x="346" y="31"/>
                    <a:pt x="356" y="31"/>
                  </a:cubicBezTo>
                  <a:cubicBezTo>
                    <a:pt x="366" y="31"/>
                    <a:pt x="374" y="39"/>
                    <a:pt x="374" y="49"/>
                  </a:cubicBezTo>
                  <a:lnTo>
                    <a:pt x="374" y="68"/>
                  </a:lnTo>
                  <a:lnTo>
                    <a:pt x="337" y="68"/>
                  </a:lnTo>
                  <a:lnTo>
                    <a:pt x="337" y="49"/>
                  </a:lnTo>
                  <a:moveTo>
                    <a:pt x="662" y="68"/>
                  </a:moveTo>
                  <a:lnTo>
                    <a:pt x="405" y="68"/>
                  </a:lnTo>
                  <a:lnTo>
                    <a:pt x="405" y="49"/>
                  </a:lnTo>
                  <a:lnTo>
                    <a:pt x="405" y="49"/>
                  </a:lnTo>
                  <a:cubicBezTo>
                    <a:pt x="405" y="22"/>
                    <a:pt x="383" y="0"/>
                    <a:pt x="356" y="0"/>
                  </a:cubicBezTo>
                  <a:cubicBezTo>
                    <a:pt x="329" y="0"/>
                    <a:pt x="306" y="22"/>
                    <a:pt x="306" y="49"/>
                  </a:cubicBezTo>
                  <a:lnTo>
                    <a:pt x="306" y="68"/>
                  </a:lnTo>
                  <a:lnTo>
                    <a:pt x="192" y="68"/>
                  </a:lnTo>
                  <a:cubicBezTo>
                    <a:pt x="183" y="68"/>
                    <a:pt x="176" y="75"/>
                    <a:pt x="176" y="83"/>
                  </a:cubicBezTo>
                  <a:cubicBezTo>
                    <a:pt x="176" y="92"/>
                    <a:pt x="183" y="99"/>
                    <a:pt x="192" y="99"/>
                  </a:cubicBezTo>
                  <a:lnTo>
                    <a:pt x="238" y="99"/>
                  </a:lnTo>
                  <a:lnTo>
                    <a:pt x="238" y="119"/>
                  </a:lnTo>
                  <a:lnTo>
                    <a:pt x="83" y="119"/>
                  </a:lnTo>
                  <a:cubicBezTo>
                    <a:pt x="75" y="119"/>
                    <a:pt x="68" y="126"/>
                    <a:pt x="68" y="134"/>
                  </a:cubicBezTo>
                  <a:lnTo>
                    <a:pt x="68" y="968"/>
                  </a:lnTo>
                  <a:cubicBezTo>
                    <a:pt x="68" y="977"/>
                    <a:pt x="75" y="984"/>
                    <a:pt x="83" y="984"/>
                  </a:cubicBezTo>
                  <a:lnTo>
                    <a:pt x="458" y="984"/>
                  </a:lnTo>
                  <a:lnTo>
                    <a:pt x="458" y="984"/>
                  </a:lnTo>
                  <a:cubicBezTo>
                    <a:pt x="459" y="984"/>
                    <a:pt x="459" y="984"/>
                    <a:pt x="459" y="984"/>
                  </a:cubicBezTo>
                  <a:cubicBezTo>
                    <a:pt x="460" y="984"/>
                    <a:pt x="460" y="984"/>
                    <a:pt x="460" y="984"/>
                  </a:cubicBezTo>
                  <a:cubicBezTo>
                    <a:pt x="461" y="984"/>
                    <a:pt x="461" y="984"/>
                    <a:pt x="461" y="984"/>
                  </a:cubicBezTo>
                  <a:cubicBezTo>
                    <a:pt x="461" y="983"/>
                    <a:pt x="462" y="983"/>
                    <a:pt x="462" y="983"/>
                  </a:cubicBezTo>
                  <a:lnTo>
                    <a:pt x="462" y="983"/>
                  </a:lnTo>
                  <a:cubicBezTo>
                    <a:pt x="463" y="983"/>
                    <a:pt x="463" y="983"/>
                    <a:pt x="464" y="983"/>
                  </a:cubicBezTo>
                  <a:lnTo>
                    <a:pt x="464" y="983"/>
                  </a:lnTo>
                  <a:cubicBezTo>
                    <a:pt x="464" y="983"/>
                    <a:pt x="464" y="982"/>
                    <a:pt x="465" y="982"/>
                  </a:cubicBezTo>
                  <a:lnTo>
                    <a:pt x="465" y="982"/>
                  </a:lnTo>
                  <a:cubicBezTo>
                    <a:pt x="466" y="982"/>
                    <a:pt x="466" y="982"/>
                    <a:pt x="466" y="981"/>
                  </a:cubicBezTo>
                  <a:lnTo>
                    <a:pt x="467" y="981"/>
                  </a:lnTo>
                  <a:lnTo>
                    <a:pt x="467" y="981"/>
                  </a:lnTo>
                  <a:lnTo>
                    <a:pt x="468" y="980"/>
                  </a:lnTo>
                  <a:cubicBezTo>
                    <a:pt x="468" y="980"/>
                    <a:pt x="469" y="980"/>
                    <a:pt x="469" y="979"/>
                  </a:cubicBezTo>
                  <a:lnTo>
                    <a:pt x="639" y="809"/>
                  </a:lnTo>
                  <a:cubicBezTo>
                    <a:pt x="640" y="809"/>
                    <a:pt x="640" y="808"/>
                    <a:pt x="640" y="808"/>
                  </a:cubicBezTo>
                  <a:cubicBezTo>
                    <a:pt x="641" y="807"/>
                    <a:pt x="641" y="807"/>
                    <a:pt x="641" y="807"/>
                  </a:cubicBezTo>
                  <a:cubicBezTo>
                    <a:pt x="641" y="807"/>
                    <a:pt x="641" y="806"/>
                    <a:pt x="642" y="805"/>
                  </a:cubicBezTo>
                  <a:lnTo>
                    <a:pt x="642" y="805"/>
                  </a:lnTo>
                  <a:cubicBezTo>
                    <a:pt x="642" y="805"/>
                    <a:pt x="642" y="804"/>
                    <a:pt x="643" y="804"/>
                  </a:cubicBezTo>
                  <a:cubicBezTo>
                    <a:pt x="643" y="803"/>
                    <a:pt x="643" y="803"/>
                    <a:pt x="643" y="803"/>
                  </a:cubicBezTo>
                  <a:cubicBezTo>
                    <a:pt x="643" y="803"/>
                    <a:pt x="643" y="802"/>
                    <a:pt x="643" y="801"/>
                  </a:cubicBezTo>
                  <a:lnTo>
                    <a:pt x="643" y="801"/>
                  </a:lnTo>
                  <a:cubicBezTo>
                    <a:pt x="643" y="800"/>
                    <a:pt x="644" y="800"/>
                    <a:pt x="644" y="799"/>
                  </a:cubicBezTo>
                  <a:lnTo>
                    <a:pt x="644" y="799"/>
                  </a:lnTo>
                  <a:lnTo>
                    <a:pt x="644" y="798"/>
                  </a:lnTo>
                  <a:lnTo>
                    <a:pt x="644" y="134"/>
                  </a:lnTo>
                  <a:cubicBezTo>
                    <a:pt x="644" y="126"/>
                    <a:pt x="637" y="119"/>
                    <a:pt x="628" y="119"/>
                  </a:cubicBezTo>
                  <a:lnTo>
                    <a:pt x="473" y="119"/>
                  </a:lnTo>
                  <a:lnTo>
                    <a:pt x="473" y="99"/>
                  </a:lnTo>
                  <a:lnTo>
                    <a:pt x="662" y="99"/>
                  </a:lnTo>
                  <a:cubicBezTo>
                    <a:pt x="673" y="99"/>
                    <a:pt x="681" y="107"/>
                    <a:pt x="681" y="117"/>
                  </a:cubicBezTo>
                  <a:lnTo>
                    <a:pt x="681" y="1002"/>
                  </a:lnTo>
                  <a:cubicBezTo>
                    <a:pt x="681" y="1013"/>
                    <a:pt x="673" y="1021"/>
                    <a:pt x="662" y="1021"/>
                  </a:cubicBezTo>
                  <a:lnTo>
                    <a:pt x="49" y="1021"/>
                  </a:lnTo>
                  <a:cubicBezTo>
                    <a:pt x="39" y="1021"/>
                    <a:pt x="31" y="1013"/>
                    <a:pt x="31" y="1002"/>
                  </a:cubicBezTo>
                  <a:lnTo>
                    <a:pt x="31" y="117"/>
                  </a:lnTo>
                  <a:cubicBezTo>
                    <a:pt x="31" y="107"/>
                    <a:pt x="39" y="99"/>
                    <a:pt x="49" y="99"/>
                  </a:cubicBezTo>
                  <a:lnTo>
                    <a:pt x="130" y="99"/>
                  </a:lnTo>
                  <a:cubicBezTo>
                    <a:pt x="138" y="99"/>
                    <a:pt x="145" y="92"/>
                    <a:pt x="145" y="83"/>
                  </a:cubicBezTo>
                  <a:cubicBezTo>
                    <a:pt x="145" y="75"/>
                    <a:pt x="138" y="68"/>
                    <a:pt x="130" y="68"/>
                  </a:cubicBezTo>
                  <a:lnTo>
                    <a:pt x="49" y="68"/>
                  </a:lnTo>
                  <a:cubicBezTo>
                    <a:pt x="22" y="68"/>
                    <a:pt x="0" y="90"/>
                    <a:pt x="0" y="117"/>
                  </a:cubicBezTo>
                  <a:lnTo>
                    <a:pt x="0" y="1002"/>
                  </a:lnTo>
                  <a:cubicBezTo>
                    <a:pt x="0" y="1030"/>
                    <a:pt x="22" y="1052"/>
                    <a:pt x="49" y="1052"/>
                  </a:cubicBezTo>
                  <a:lnTo>
                    <a:pt x="662" y="1052"/>
                  </a:lnTo>
                  <a:cubicBezTo>
                    <a:pt x="690" y="1052"/>
                    <a:pt x="712" y="1030"/>
                    <a:pt x="712" y="1002"/>
                  </a:cubicBezTo>
                  <a:lnTo>
                    <a:pt x="712" y="117"/>
                  </a:lnTo>
                  <a:cubicBezTo>
                    <a:pt x="712" y="90"/>
                    <a:pt x="690" y="68"/>
                    <a:pt x="662" y="6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7" name="Google Shape;1627;p44"/>
            <p:cNvSpPr/>
            <p:nvPr/>
          </p:nvSpPr>
          <p:spPr>
            <a:xfrm>
              <a:off x="1947600" y="1225440"/>
              <a:ext cx="121320" cy="121320"/>
            </a:xfrm>
            <a:custGeom>
              <a:avLst/>
              <a:gdLst/>
              <a:ahLst/>
              <a:cxnLst/>
              <a:rect l="l" t="t" r="r" b="b"/>
              <a:pathLst>
                <a:path w="337" h="337" extrusionOk="0">
                  <a:moveTo>
                    <a:pt x="169" y="306"/>
                  </a:moveTo>
                  <a:cubicBezTo>
                    <a:pt x="93" y="306"/>
                    <a:pt x="31" y="245"/>
                    <a:pt x="31" y="169"/>
                  </a:cubicBezTo>
                  <a:cubicBezTo>
                    <a:pt x="31" y="98"/>
                    <a:pt x="85" y="39"/>
                    <a:pt x="153" y="32"/>
                  </a:cubicBezTo>
                  <a:lnTo>
                    <a:pt x="153" y="169"/>
                  </a:lnTo>
                  <a:cubicBezTo>
                    <a:pt x="153" y="175"/>
                    <a:pt x="157" y="181"/>
                    <a:pt x="163" y="183"/>
                  </a:cubicBezTo>
                  <a:cubicBezTo>
                    <a:pt x="165" y="184"/>
                    <a:pt x="167" y="184"/>
                    <a:pt x="169" y="184"/>
                  </a:cubicBezTo>
                  <a:cubicBezTo>
                    <a:pt x="173" y="184"/>
                    <a:pt x="177" y="182"/>
                    <a:pt x="180" y="180"/>
                  </a:cubicBezTo>
                  <a:lnTo>
                    <a:pt x="276" y="83"/>
                  </a:lnTo>
                  <a:cubicBezTo>
                    <a:pt x="295" y="106"/>
                    <a:pt x="307" y="136"/>
                    <a:pt x="307" y="169"/>
                  </a:cubicBezTo>
                  <a:cubicBezTo>
                    <a:pt x="307" y="245"/>
                    <a:pt x="245" y="306"/>
                    <a:pt x="169" y="306"/>
                  </a:cubicBezTo>
                  <a:moveTo>
                    <a:pt x="184" y="32"/>
                  </a:moveTo>
                  <a:cubicBezTo>
                    <a:pt x="211" y="35"/>
                    <a:pt x="235" y="45"/>
                    <a:pt x="255" y="61"/>
                  </a:cubicBezTo>
                  <a:lnTo>
                    <a:pt x="184" y="131"/>
                  </a:lnTo>
                  <a:lnTo>
                    <a:pt x="184" y="32"/>
                  </a:lnTo>
                  <a:moveTo>
                    <a:pt x="287" y="48"/>
                  </a:moveTo>
                  <a:cubicBezTo>
                    <a:pt x="256" y="18"/>
                    <a:pt x="215" y="0"/>
                    <a:pt x="169" y="0"/>
                  </a:cubicBezTo>
                  <a:cubicBezTo>
                    <a:pt x="76" y="0"/>
                    <a:pt x="0" y="76"/>
                    <a:pt x="0" y="169"/>
                  </a:cubicBezTo>
                  <a:cubicBezTo>
                    <a:pt x="0" y="262"/>
                    <a:pt x="76" y="337"/>
                    <a:pt x="169" y="337"/>
                  </a:cubicBezTo>
                  <a:cubicBezTo>
                    <a:pt x="262" y="337"/>
                    <a:pt x="337" y="262"/>
                    <a:pt x="337" y="169"/>
                  </a:cubicBezTo>
                  <a:cubicBezTo>
                    <a:pt x="337" y="123"/>
                    <a:pt x="319" y="81"/>
                    <a:pt x="289" y="51"/>
                  </a:cubicBezTo>
                  <a:cubicBezTo>
                    <a:pt x="289" y="50"/>
                    <a:pt x="288" y="50"/>
                    <a:pt x="288" y="49"/>
                  </a:cubicBezTo>
                  <a:cubicBezTo>
                    <a:pt x="288" y="49"/>
                    <a:pt x="287" y="49"/>
                    <a:pt x="287" y="4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8" name="Google Shape;1628;p44"/>
            <p:cNvSpPr/>
            <p:nvPr/>
          </p:nvSpPr>
          <p:spPr>
            <a:xfrm>
              <a:off x="1929240" y="1372680"/>
              <a:ext cx="35640" cy="10800"/>
            </a:xfrm>
            <a:custGeom>
              <a:avLst/>
              <a:gdLst/>
              <a:ahLst/>
              <a:cxnLst/>
              <a:rect l="l" t="t" r="r" b="b"/>
              <a:pathLst>
                <a:path w="99" h="30" extrusionOk="0">
                  <a:moveTo>
                    <a:pt x="16" y="30"/>
                  </a:moveTo>
                  <a:lnTo>
                    <a:pt x="84" y="30"/>
                  </a:lnTo>
                  <a:cubicBezTo>
                    <a:pt x="92" y="30"/>
                    <a:pt x="99" y="23"/>
                    <a:pt x="99" y="15"/>
                  </a:cubicBezTo>
                  <a:cubicBezTo>
                    <a:pt x="99" y="6"/>
                    <a:pt x="92" y="0"/>
                    <a:pt x="84" y="0"/>
                  </a:cubicBezTo>
                  <a:lnTo>
                    <a:pt x="16" y="0"/>
                  </a:lnTo>
                  <a:cubicBezTo>
                    <a:pt x="7" y="0"/>
                    <a:pt x="0" y="6"/>
                    <a:pt x="0" y="15"/>
                  </a:cubicBezTo>
                  <a:cubicBezTo>
                    <a:pt x="0" y="23"/>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9" name="Google Shape;1629;p44"/>
            <p:cNvSpPr/>
            <p:nvPr/>
          </p:nvSpPr>
          <p:spPr>
            <a:xfrm>
              <a:off x="1929240" y="1397160"/>
              <a:ext cx="84600" cy="11160"/>
            </a:xfrm>
            <a:custGeom>
              <a:avLst/>
              <a:gdLst/>
              <a:ahLst/>
              <a:cxnLst/>
              <a:rect l="l" t="t" r="r" b="b"/>
              <a:pathLst>
                <a:path w="235" h="31" extrusionOk="0">
                  <a:moveTo>
                    <a:pt x="220" y="0"/>
                  </a:moveTo>
                  <a:lnTo>
                    <a:pt x="16" y="0"/>
                  </a:lnTo>
                  <a:cubicBezTo>
                    <a:pt x="7" y="0"/>
                    <a:pt x="0" y="7"/>
                    <a:pt x="0" y="15"/>
                  </a:cubicBezTo>
                  <a:cubicBezTo>
                    <a:pt x="0" y="24"/>
                    <a:pt x="7" y="31"/>
                    <a:pt x="16" y="31"/>
                  </a:cubicBezTo>
                  <a:lnTo>
                    <a:pt x="220" y="31"/>
                  </a:lnTo>
                  <a:cubicBezTo>
                    <a:pt x="228" y="31"/>
                    <a:pt x="235" y="24"/>
                    <a:pt x="235" y="15"/>
                  </a:cubicBezTo>
                  <a:cubicBezTo>
                    <a:pt x="235" y="7"/>
                    <a:pt x="228" y="0"/>
                    <a:pt x="22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0" name="Google Shape;1630;p44"/>
            <p:cNvSpPr/>
            <p:nvPr/>
          </p:nvSpPr>
          <p:spPr>
            <a:xfrm>
              <a:off x="1929240" y="1433880"/>
              <a:ext cx="35640" cy="35640"/>
            </a:xfrm>
            <a:custGeom>
              <a:avLst/>
              <a:gdLst/>
              <a:ahLst/>
              <a:cxnLst/>
              <a:rect l="l" t="t" r="r" b="b"/>
              <a:pathLst>
                <a:path w="99" h="99" extrusionOk="0">
                  <a:moveTo>
                    <a:pt x="68" y="68"/>
                  </a:moveTo>
                  <a:lnTo>
                    <a:pt x="31" y="68"/>
                  </a:lnTo>
                  <a:lnTo>
                    <a:pt x="31" y="31"/>
                  </a:lnTo>
                  <a:lnTo>
                    <a:pt x="68" y="31"/>
                  </a:lnTo>
                  <a:lnTo>
                    <a:pt x="68" y="68"/>
                  </a:lnTo>
                  <a:moveTo>
                    <a:pt x="84" y="0"/>
                  </a:moveTo>
                  <a:lnTo>
                    <a:pt x="16" y="0"/>
                  </a:lnTo>
                  <a:cubicBezTo>
                    <a:pt x="7" y="0"/>
                    <a:pt x="0" y="7"/>
                    <a:pt x="0" y="15"/>
                  </a:cubicBezTo>
                  <a:lnTo>
                    <a:pt x="0" y="83"/>
                  </a:lnTo>
                  <a:cubicBezTo>
                    <a:pt x="0" y="92"/>
                    <a:pt x="7" y="99"/>
                    <a:pt x="16" y="99"/>
                  </a:cubicBezTo>
                  <a:lnTo>
                    <a:pt x="84" y="99"/>
                  </a:lnTo>
                  <a:cubicBezTo>
                    <a:pt x="92" y="99"/>
                    <a:pt x="99" y="92"/>
                    <a:pt x="99" y="83"/>
                  </a:cubicBezTo>
                  <a:lnTo>
                    <a:pt x="99" y="15"/>
                  </a:lnTo>
                  <a:cubicBezTo>
                    <a:pt x="99" y="7"/>
                    <a:pt x="92"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31" name="Google Shape;1631;p44"/>
          <p:cNvGrpSpPr/>
          <p:nvPr/>
        </p:nvGrpSpPr>
        <p:grpSpPr>
          <a:xfrm>
            <a:off x="2821107" y="1965391"/>
            <a:ext cx="328981" cy="351933"/>
            <a:chOff x="2738520" y="1138680"/>
            <a:chExt cx="356040" cy="380880"/>
          </a:xfrm>
        </p:grpSpPr>
        <p:sp>
          <p:nvSpPr>
            <p:cNvPr id="1632" name="Google Shape;1632;p44"/>
            <p:cNvSpPr/>
            <p:nvPr/>
          </p:nvSpPr>
          <p:spPr>
            <a:xfrm>
              <a:off x="2743920" y="1205640"/>
              <a:ext cx="160560" cy="246600"/>
            </a:xfrm>
            <a:custGeom>
              <a:avLst/>
              <a:gdLst/>
              <a:ahLst/>
              <a:cxnLst/>
              <a:rect l="l" t="t" r="r" b="b"/>
              <a:pathLst>
                <a:path w="446" h="685" extrusionOk="0">
                  <a:moveTo>
                    <a:pt x="446" y="177"/>
                  </a:moveTo>
                  <a:lnTo>
                    <a:pt x="446" y="673"/>
                  </a:lnTo>
                  <a:cubicBezTo>
                    <a:pt x="446" y="680"/>
                    <a:pt x="440" y="685"/>
                    <a:pt x="433" y="685"/>
                  </a:cubicBezTo>
                  <a:lnTo>
                    <a:pt x="13" y="685"/>
                  </a:lnTo>
                  <a:cubicBezTo>
                    <a:pt x="6" y="685"/>
                    <a:pt x="0" y="680"/>
                    <a:pt x="0" y="673"/>
                  </a:cubicBezTo>
                  <a:lnTo>
                    <a:pt x="0" y="13"/>
                  </a:lnTo>
                  <a:cubicBezTo>
                    <a:pt x="0" y="6"/>
                    <a:pt x="6" y="0"/>
                    <a:pt x="13" y="0"/>
                  </a:cubicBezTo>
                  <a:lnTo>
                    <a:pt x="269" y="0"/>
                  </a:lnTo>
                  <a:cubicBezTo>
                    <a:pt x="272" y="0"/>
                    <a:pt x="276" y="2"/>
                    <a:pt x="278" y="4"/>
                  </a:cubicBezTo>
                  <a:lnTo>
                    <a:pt x="442" y="168"/>
                  </a:lnTo>
                  <a:cubicBezTo>
                    <a:pt x="444" y="170"/>
                    <a:pt x="446" y="173"/>
                    <a:pt x="446"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3" name="Google Shape;1633;p44"/>
            <p:cNvSpPr/>
            <p:nvPr/>
          </p:nvSpPr>
          <p:spPr>
            <a:xfrm>
              <a:off x="2768760" y="129204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4" name="Google Shape;1634;p44"/>
            <p:cNvSpPr/>
            <p:nvPr/>
          </p:nvSpPr>
          <p:spPr>
            <a:xfrm>
              <a:off x="2768760" y="1341360"/>
              <a:ext cx="110880" cy="24840"/>
            </a:xfrm>
            <a:custGeom>
              <a:avLst/>
              <a:gdLst/>
              <a:ahLst/>
              <a:cxnLst/>
              <a:rect l="l" t="t" r="r" b="b"/>
              <a:pathLst>
                <a:path w="308" h="69" extrusionOk="0">
                  <a:moveTo>
                    <a:pt x="296" y="69"/>
                  </a:moveTo>
                  <a:lnTo>
                    <a:pt x="12" y="69"/>
                  </a:lnTo>
                  <a:cubicBezTo>
                    <a:pt x="5" y="69"/>
                    <a:pt x="0" y="63"/>
                    <a:pt x="0" y="56"/>
                  </a:cubicBezTo>
                  <a:lnTo>
                    <a:pt x="0" y="12"/>
                  </a:lnTo>
                  <a:cubicBezTo>
                    <a:pt x="0" y="6"/>
                    <a:pt x="5" y="0"/>
                    <a:pt x="12" y="0"/>
                  </a:cubicBezTo>
                  <a:lnTo>
                    <a:pt x="296" y="0"/>
                  </a:lnTo>
                  <a:cubicBezTo>
                    <a:pt x="303" y="0"/>
                    <a:pt x="308" y="6"/>
                    <a:pt x="308" y="12"/>
                  </a:cubicBezTo>
                  <a:lnTo>
                    <a:pt x="308" y="56"/>
                  </a:lnTo>
                  <a:cubicBezTo>
                    <a:pt x="308" y="63"/>
                    <a:pt x="303" y="69"/>
                    <a:pt x="296"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5" name="Google Shape;1635;p44"/>
            <p:cNvSpPr/>
            <p:nvPr/>
          </p:nvSpPr>
          <p:spPr>
            <a:xfrm>
              <a:off x="276876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6" name="Google Shape;1636;p44"/>
            <p:cNvSpPr/>
            <p:nvPr/>
          </p:nvSpPr>
          <p:spPr>
            <a:xfrm>
              <a:off x="2842560" y="1206000"/>
              <a:ext cx="61200" cy="61560"/>
            </a:xfrm>
            <a:custGeom>
              <a:avLst/>
              <a:gdLst/>
              <a:ahLst/>
              <a:cxnLst/>
              <a:rect l="l" t="t" r="r" b="b"/>
              <a:pathLst>
                <a:path w="170" h="171" extrusionOk="0">
                  <a:moveTo>
                    <a:pt x="168" y="167"/>
                  </a:moveTo>
                  <a:lnTo>
                    <a:pt x="4" y="3"/>
                  </a:lnTo>
                  <a:cubicBezTo>
                    <a:pt x="3" y="2"/>
                    <a:pt x="2"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7" name="Google Shape;1637;p44"/>
            <p:cNvSpPr/>
            <p:nvPr/>
          </p:nvSpPr>
          <p:spPr>
            <a:xfrm>
              <a:off x="2928960" y="1205640"/>
              <a:ext cx="159840" cy="246600"/>
            </a:xfrm>
            <a:custGeom>
              <a:avLst/>
              <a:gdLst/>
              <a:ahLst/>
              <a:cxnLst/>
              <a:rect l="l" t="t" r="r" b="b"/>
              <a:pathLst>
                <a:path w="444" h="685" extrusionOk="0">
                  <a:moveTo>
                    <a:pt x="444" y="177"/>
                  </a:moveTo>
                  <a:lnTo>
                    <a:pt x="444" y="673"/>
                  </a:lnTo>
                  <a:cubicBezTo>
                    <a:pt x="444" y="680"/>
                    <a:pt x="439" y="685"/>
                    <a:pt x="432" y="685"/>
                  </a:cubicBezTo>
                  <a:lnTo>
                    <a:pt x="12" y="685"/>
                  </a:lnTo>
                  <a:cubicBezTo>
                    <a:pt x="6" y="685"/>
                    <a:pt x="0" y="680"/>
                    <a:pt x="0" y="673"/>
                  </a:cubicBezTo>
                  <a:lnTo>
                    <a:pt x="0" y="13"/>
                  </a:lnTo>
                  <a:cubicBezTo>
                    <a:pt x="0" y="6"/>
                    <a:pt x="6" y="0"/>
                    <a:pt x="12" y="0"/>
                  </a:cubicBezTo>
                  <a:lnTo>
                    <a:pt x="268" y="0"/>
                  </a:lnTo>
                  <a:cubicBezTo>
                    <a:pt x="271" y="0"/>
                    <a:pt x="274" y="2"/>
                    <a:pt x="277" y="4"/>
                  </a:cubicBezTo>
                  <a:lnTo>
                    <a:pt x="441" y="168"/>
                  </a:lnTo>
                  <a:cubicBezTo>
                    <a:pt x="443" y="170"/>
                    <a:pt x="444" y="173"/>
                    <a:pt x="444" y="17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8" name="Google Shape;1638;p44"/>
            <p:cNvSpPr/>
            <p:nvPr/>
          </p:nvSpPr>
          <p:spPr>
            <a:xfrm>
              <a:off x="2953800" y="129204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9" name="Google Shape;1639;p44"/>
            <p:cNvSpPr/>
            <p:nvPr/>
          </p:nvSpPr>
          <p:spPr>
            <a:xfrm>
              <a:off x="2953800" y="1341360"/>
              <a:ext cx="110520" cy="24840"/>
            </a:xfrm>
            <a:custGeom>
              <a:avLst/>
              <a:gdLst/>
              <a:ahLst/>
              <a:cxnLst/>
              <a:rect l="l" t="t" r="r" b="b"/>
              <a:pathLst>
                <a:path w="307" h="69" extrusionOk="0">
                  <a:moveTo>
                    <a:pt x="294" y="69"/>
                  </a:moveTo>
                  <a:lnTo>
                    <a:pt x="12" y="69"/>
                  </a:lnTo>
                  <a:cubicBezTo>
                    <a:pt x="5" y="69"/>
                    <a:pt x="0" y="63"/>
                    <a:pt x="0" y="56"/>
                  </a:cubicBezTo>
                  <a:lnTo>
                    <a:pt x="0" y="12"/>
                  </a:lnTo>
                  <a:cubicBezTo>
                    <a:pt x="0" y="6"/>
                    <a:pt x="5" y="0"/>
                    <a:pt x="12" y="0"/>
                  </a:cubicBezTo>
                  <a:lnTo>
                    <a:pt x="294" y="0"/>
                  </a:lnTo>
                  <a:cubicBezTo>
                    <a:pt x="301" y="0"/>
                    <a:pt x="307" y="6"/>
                    <a:pt x="307" y="12"/>
                  </a:cubicBezTo>
                  <a:lnTo>
                    <a:pt x="307" y="56"/>
                  </a:lnTo>
                  <a:cubicBezTo>
                    <a:pt x="307" y="63"/>
                    <a:pt x="301" y="69"/>
                    <a:pt x="29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0" name="Google Shape;1640;p44"/>
            <p:cNvSpPr/>
            <p:nvPr/>
          </p:nvSpPr>
          <p:spPr>
            <a:xfrm>
              <a:off x="2953800" y="1390680"/>
              <a:ext cx="49320" cy="24840"/>
            </a:xfrm>
            <a:custGeom>
              <a:avLst/>
              <a:gdLst/>
              <a:ahLst/>
              <a:cxnLst/>
              <a:rect l="l" t="t" r="r" b="b"/>
              <a:pathLst>
                <a:path w="137" h="69" extrusionOk="0">
                  <a:moveTo>
                    <a:pt x="124" y="69"/>
                  </a:moveTo>
                  <a:lnTo>
                    <a:pt x="12" y="69"/>
                  </a:lnTo>
                  <a:cubicBezTo>
                    <a:pt x="5" y="69"/>
                    <a:pt x="0" y="63"/>
                    <a:pt x="0" y="56"/>
                  </a:cubicBezTo>
                  <a:lnTo>
                    <a:pt x="0" y="12"/>
                  </a:lnTo>
                  <a:cubicBezTo>
                    <a:pt x="0" y="6"/>
                    <a:pt x="5" y="0"/>
                    <a:pt x="12" y="0"/>
                  </a:cubicBezTo>
                  <a:lnTo>
                    <a:pt x="124" y="0"/>
                  </a:lnTo>
                  <a:cubicBezTo>
                    <a:pt x="131" y="0"/>
                    <a:pt x="137" y="6"/>
                    <a:pt x="137" y="12"/>
                  </a:cubicBezTo>
                  <a:lnTo>
                    <a:pt x="137" y="56"/>
                  </a:lnTo>
                  <a:cubicBezTo>
                    <a:pt x="137" y="63"/>
                    <a:pt x="131" y="69"/>
                    <a:pt x="124"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1" name="Google Shape;1641;p44"/>
            <p:cNvSpPr/>
            <p:nvPr/>
          </p:nvSpPr>
          <p:spPr>
            <a:xfrm>
              <a:off x="3027240" y="1206000"/>
              <a:ext cx="61200" cy="61560"/>
            </a:xfrm>
            <a:custGeom>
              <a:avLst/>
              <a:gdLst/>
              <a:ahLst/>
              <a:cxnLst/>
              <a:rect l="l" t="t" r="r" b="b"/>
              <a:pathLst>
                <a:path w="170" h="171" extrusionOk="0">
                  <a:moveTo>
                    <a:pt x="168" y="167"/>
                  </a:moveTo>
                  <a:lnTo>
                    <a:pt x="4" y="3"/>
                  </a:lnTo>
                  <a:cubicBezTo>
                    <a:pt x="3" y="2"/>
                    <a:pt x="1" y="1"/>
                    <a:pt x="0" y="0"/>
                  </a:cubicBezTo>
                  <a:lnTo>
                    <a:pt x="0" y="158"/>
                  </a:lnTo>
                  <a:cubicBezTo>
                    <a:pt x="0" y="165"/>
                    <a:pt x="6" y="171"/>
                    <a:pt x="13" y="171"/>
                  </a:cubicBezTo>
                  <a:lnTo>
                    <a:pt x="170" y="171"/>
                  </a:lnTo>
                  <a:cubicBezTo>
                    <a:pt x="170" y="169"/>
                    <a:pt x="169" y="168"/>
                    <a:pt x="168" y="167"/>
                  </a:cubicBezTo>
                  <a:close/>
                </a:path>
              </a:pathLst>
            </a:custGeom>
            <a:solidFill>
              <a:srgbClr val="DDFBFC"/>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2" name="Google Shape;1642;p44"/>
            <p:cNvSpPr/>
            <p:nvPr/>
          </p:nvSpPr>
          <p:spPr>
            <a:xfrm>
              <a:off x="2738520" y="1200240"/>
              <a:ext cx="171360" cy="257760"/>
            </a:xfrm>
            <a:custGeom>
              <a:avLst/>
              <a:gdLst/>
              <a:ahLst/>
              <a:cxnLst/>
              <a:rect l="l" t="t" r="r" b="b"/>
              <a:pathLst>
                <a:path w="476" h="716" extrusionOk="0">
                  <a:moveTo>
                    <a:pt x="305" y="171"/>
                  </a:moveTo>
                  <a:lnTo>
                    <a:pt x="305" y="53"/>
                  </a:lnTo>
                  <a:lnTo>
                    <a:pt x="423" y="171"/>
                  </a:lnTo>
                  <a:lnTo>
                    <a:pt x="305" y="171"/>
                  </a:lnTo>
                  <a:moveTo>
                    <a:pt x="476" y="700"/>
                  </a:moveTo>
                  <a:lnTo>
                    <a:pt x="476" y="187"/>
                  </a:lnTo>
                  <a:cubicBezTo>
                    <a:pt x="476" y="186"/>
                    <a:pt x="476" y="186"/>
                    <a:pt x="476" y="186"/>
                  </a:cubicBezTo>
                  <a:lnTo>
                    <a:pt x="476" y="186"/>
                  </a:lnTo>
                  <a:cubicBezTo>
                    <a:pt x="476" y="185"/>
                    <a:pt x="476" y="184"/>
                    <a:pt x="476" y="184"/>
                  </a:cubicBezTo>
                  <a:lnTo>
                    <a:pt x="476" y="183"/>
                  </a:lnTo>
                  <a:lnTo>
                    <a:pt x="475" y="182"/>
                  </a:lnTo>
                  <a:cubicBezTo>
                    <a:pt x="475" y="181"/>
                    <a:pt x="475" y="181"/>
                    <a:pt x="475" y="181"/>
                  </a:cubicBezTo>
                  <a:cubicBezTo>
                    <a:pt x="475" y="181"/>
                    <a:pt x="475" y="180"/>
                    <a:pt x="474" y="179"/>
                  </a:cubicBezTo>
                  <a:lnTo>
                    <a:pt x="474" y="179"/>
                  </a:lnTo>
                  <a:cubicBezTo>
                    <a:pt x="474" y="179"/>
                    <a:pt x="474" y="178"/>
                    <a:pt x="473" y="178"/>
                  </a:cubicBezTo>
                  <a:cubicBezTo>
                    <a:pt x="473" y="177"/>
                    <a:pt x="473" y="177"/>
                    <a:pt x="473" y="177"/>
                  </a:cubicBezTo>
                  <a:lnTo>
                    <a:pt x="472" y="176"/>
                  </a:lnTo>
                  <a:lnTo>
                    <a:pt x="300" y="4"/>
                  </a:lnTo>
                  <a:lnTo>
                    <a:pt x="299" y="3"/>
                  </a:lnTo>
                  <a:lnTo>
                    <a:pt x="298" y="3"/>
                  </a:lnTo>
                  <a:cubicBezTo>
                    <a:pt x="298" y="2"/>
                    <a:pt x="297" y="2"/>
                    <a:pt x="297" y="2"/>
                  </a:cubicBezTo>
                  <a:lnTo>
                    <a:pt x="296" y="2"/>
                  </a:lnTo>
                  <a:cubicBezTo>
                    <a:pt x="296" y="1"/>
                    <a:pt x="295" y="1"/>
                    <a:pt x="295" y="1"/>
                  </a:cubicBezTo>
                  <a:lnTo>
                    <a:pt x="294" y="1"/>
                  </a:lnTo>
                  <a:cubicBezTo>
                    <a:pt x="294" y="0"/>
                    <a:pt x="293" y="0"/>
                    <a:pt x="292" y="0"/>
                  </a:cubicBezTo>
                  <a:lnTo>
                    <a:pt x="292" y="0"/>
                  </a:lnTo>
                  <a:cubicBezTo>
                    <a:pt x="292" y="0"/>
                    <a:pt x="291" y="0"/>
                    <a:pt x="290" y="0"/>
                  </a:cubicBezTo>
                  <a:lnTo>
                    <a:pt x="290" y="0"/>
                  </a:lnTo>
                  <a:lnTo>
                    <a:pt x="289" y="0"/>
                  </a:lnTo>
                  <a:lnTo>
                    <a:pt x="149" y="0"/>
                  </a:lnTo>
                  <a:cubicBezTo>
                    <a:pt x="141" y="0"/>
                    <a:pt x="134" y="7"/>
                    <a:pt x="134" y="15"/>
                  </a:cubicBezTo>
                  <a:cubicBezTo>
                    <a:pt x="134" y="24"/>
                    <a:pt x="141" y="31"/>
                    <a:pt x="149" y="31"/>
                  </a:cubicBezTo>
                  <a:lnTo>
                    <a:pt x="274" y="31"/>
                  </a:lnTo>
                  <a:lnTo>
                    <a:pt x="274" y="187"/>
                  </a:lnTo>
                  <a:cubicBezTo>
                    <a:pt x="274" y="195"/>
                    <a:pt x="281" y="202"/>
                    <a:pt x="289" y="202"/>
                  </a:cubicBezTo>
                  <a:lnTo>
                    <a:pt x="445" y="202"/>
                  </a:lnTo>
                  <a:lnTo>
                    <a:pt x="445" y="685"/>
                  </a:lnTo>
                  <a:lnTo>
                    <a:pt x="31" y="685"/>
                  </a:lnTo>
                  <a:lnTo>
                    <a:pt x="31" y="31"/>
                  </a:lnTo>
                  <a:lnTo>
                    <a:pt x="87" y="31"/>
                  </a:lnTo>
                  <a:cubicBezTo>
                    <a:pt x="96" y="31"/>
                    <a:pt x="103" y="24"/>
                    <a:pt x="103" y="15"/>
                  </a:cubicBezTo>
                  <a:cubicBezTo>
                    <a:pt x="103" y="7"/>
                    <a:pt x="96" y="0"/>
                    <a:pt x="87" y="0"/>
                  </a:cubicBezTo>
                  <a:lnTo>
                    <a:pt x="15" y="0"/>
                  </a:lnTo>
                  <a:cubicBezTo>
                    <a:pt x="7" y="0"/>
                    <a:pt x="0" y="7"/>
                    <a:pt x="0" y="15"/>
                  </a:cubicBezTo>
                  <a:lnTo>
                    <a:pt x="0" y="700"/>
                  </a:lnTo>
                  <a:cubicBezTo>
                    <a:pt x="0" y="709"/>
                    <a:pt x="7" y="716"/>
                    <a:pt x="15" y="716"/>
                  </a:cubicBezTo>
                  <a:lnTo>
                    <a:pt x="461" y="716"/>
                  </a:lnTo>
                  <a:cubicBezTo>
                    <a:pt x="469" y="716"/>
                    <a:pt x="476" y="709"/>
                    <a:pt x="476" y="70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3" name="Google Shape;1643;p44"/>
            <p:cNvSpPr/>
            <p:nvPr/>
          </p:nvSpPr>
          <p:spPr>
            <a:xfrm>
              <a:off x="2763000" y="1224720"/>
              <a:ext cx="36000" cy="36000"/>
            </a:xfrm>
            <a:custGeom>
              <a:avLst/>
              <a:gdLst/>
              <a:ahLst/>
              <a:cxnLst/>
              <a:rect l="l" t="t" r="r" b="b"/>
              <a:pathLst>
                <a:path w="100" h="100" extrusionOk="0">
                  <a:moveTo>
                    <a:pt x="69" y="69"/>
                  </a:moveTo>
                  <a:lnTo>
                    <a:pt x="31" y="69"/>
                  </a:lnTo>
                  <a:lnTo>
                    <a:pt x="31" y="31"/>
                  </a:lnTo>
                  <a:lnTo>
                    <a:pt x="69" y="31"/>
                  </a:lnTo>
                  <a:lnTo>
                    <a:pt x="69" y="69"/>
                  </a:lnTo>
                  <a:moveTo>
                    <a:pt x="84" y="0"/>
                  </a:moveTo>
                  <a:lnTo>
                    <a:pt x="16" y="0"/>
                  </a:lnTo>
                  <a:cubicBezTo>
                    <a:pt x="7" y="0"/>
                    <a:pt x="0" y="7"/>
                    <a:pt x="0" y="16"/>
                  </a:cubicBezTo>
                  <a:lnTo>
                    <a:pt x="0" y="84"/>
                  </a:lnTo>
                  <a:cubicBezTo>
                    <a:pt x="0" y="93"/>
                    <a:pt x="7" y="100"/>
                    <a:pt x="16" y="100"/>
                  </a:cubicBezTo>
                  <a:lnTo>
                    <a:pt x="84" y="100"/>
                  </a:lnTo>
                  <a:cubicBezTo>
                    <a:pt x="93" y="100"/>
                    <a:pt x="100" y="93"/>
                    <a:pt x="100" y="84"/>
                  </a:cubicBezTo>
                  <a:lnTo>
                    <a:pt x="100" y="16"/>
                  </a:lnTo>
                  <a:cubicBezTo>
                    <a:pt x="100" y="7"/>
                    <a:pt x="93"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4" name="Google Shape;1644;p44"/>
            <p:cNvSpPr/>
            <p:nvPr/>
          </p:nvSpPr>
          <p:spPr>
            <a:xfrm>
              <a:off x="2763000" y="1286640"/>
              <a:ext cx="122400" cy="35640"/>
            </a:xfrm>
            <a:custGeom>
              <a:avLst/>
              <a:gdLst/>
              <a:ahLst/>
              <a:cxnLst/>
              <a:rect l="l" t="t" r="r" b="b"/>
              <a:pathLst>
                <a:path w="340" h="99" extrusionOk="0">
                  <a:moveTo>
                    <a:pt x="309" y="68"/>
                  </a:moveTo>
                  <a:lnTo>
                    <a:pt x="31" y="68"/>
                  </a:lnTo>
                  <a:lnTo>
                    <a:pt x="31" y="31"/>
                  </a:lnTo>
                  <a:lnTo>
                    <a:pt x="309" y="31"/>
                  </a:lnTo>
                  <a:lnTo>
                    <a:pt x="309" y="68"/>
                  </a:lnTo>
                  <a:moveTo>
                    <a:pt x="340" y="15"/>
                  </a:move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lnTo>
                    <a:pt x="340" y="15"/>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5" name="Google Shape;1645;p44"/>
            <p:cNvSpPr/>
            <p:nvPr/>
          </p:nvSpPr>
          <p:spPr>
            <a:xfrm>
              <a:off x="2763000" y="1335960"/>
              <a:ext cx="122400" cy="35640"/>
            </a:xfrm>
            <a:custGeom>
              <a:avLst/>
              <a:gdLst/>
              <a:ahLst/>
              <a:cxnLst/>
              <a:rect l="l" t="t" r="r" b="b"/>
              <a:pathLst>
                <a:path w="340" h="99" extrusionOk="0">
                  <a:moveTo>
                    <a:pt x="309" y="68"/>
                  </a:moveTo>
                  <a:lnTo>
                    <a:pt x="31" y="68"/>
                  </a:lnTo>
                  <a:lnTo>
                    <a:pt x="31" y="31"/>
                  </a:lnTo>
                  <a:lnTo>
                    <a:pt x="309" y="31"/>
                  </a:lnTo>
                  <a:lnTo>
                    <a:pt x="309" y="68"/>
                  </a:lnTo>
                  <a:moveTo>
                    <a:pt x="340" y="84"/>
                  </a:moveTo>
                  <a:lnTo>
                    <a:pt x="340" y="15"/>
                  </a:lnTo>
                  <a:cubicBezTo>
                    <a:pt x="340" y="6"/>
                    <a:pt x="333" y="0"/>
                    <a:pt x="324" y="0"/>
                  </a:cubicBezTo>
                  <a:lnTo>
                    <a:pt x="16" y="0"/>
                  </a:lnTo>
                  <a:cubicBezTo>
                    <a:pt x="7" y="0"/>
                    <a:pt x="0" y="6"/>
                    <a:pt x="0" y="15"/>
                  </a:cubicBezTo>
                  <a:lnTo>
                    <a:pt x="0" y="84"/>
                  </a:lnTo>
                  <a:cubicBezTo>
                    <a:pt x="0" y="92"/>
                    <a:pt x="7" y="99"/>
                    <a:pt x="16" y="99"/>
                  </a:cubicBezTo>
                  <a:lnTo>
                    <a:pt x="324" y="99"/>
                  </a:lnTo>
                  <a:cubicBezTo>
                    <a:pt x="333" y="99"/>
                    <a:pt x="340" y="92"/>
                    <a:pt x="340" y="8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6" name="Google Shape;1646;p44"/>
            <p:cNvSpPr/>
            <p:nvPr/>
          </p:nvSpPr>
          <p:spPr>
            <a:xfrm>
              <a:off x="2763000" y="1385280"/>
              <a:ext cx="60480" cy="35640"/>
            </a:xfrm>
            <a:custGeom>
              <a:avLst/>
              <a:gdLst/>
              <a:ahLst/>
              <a:cxnLst/>
              <a:rect l="l" t="t" r="r" b="b"/>
              <a:pathLst>
                <a:path w="168" h="99" extrusionOk="0">
                  <a:moveTo>
                    <a:pt x="137" y="68"/>
                  </a:moveTo>
                  <a:lnTo>
                    <a:pt x="31" y="68"/>
                  </a:lnTo>
                  <a:lnTo>
                    <a:pt x="31" y="31"/>
                  </a:lnTo>
                  <a:lnTo>
                    <a:pt x="137" y="31"/>
                  </a:lnTo>
                  <a:lnTo>
                    <a:pt x="137" y="68"/>
                  </a:lnTo>
                  <a:moveTo>
                    <a:pt x="16" y="0"/>
                  </a:moveTo>
                  <a:cubicBezTo>
                    <a:pt x="7" y="0"/>
                    <a:pt x="0" y="7"/>
                    <a:pt x="0" y="15"/>
                  </a:cubicBezTo>
                  <a:lnTo>
                    <a:pt x="0" y="84"/>
                  </a:lnTo>
                  <a:cubicBezTo>
                    <a:pt x="0" y="92"/>
                    <a:pt x="7" y="99"/>
                    <a:pt x="16" y="99"/>
                  </a:cubicBezTo>
                  <a:lnTo>
                    <a:pt x="153" y="99"/>
                  </a:lnTo>
                  <a:cubicBezTo>
                    <a:pt x="161" y="99"/>
                    <a:pt x="168" y="92"/>
                    <a:pt x="168" y="84"/>
                  </a:cubicBezTo>
                  <a:lnTo>
                    <a:pt x="168" y="15"/>
                  </a:lnTo>
                  <a:cubicBezTo>
                    <a:pt x="168" y="7"/>
                    <a:pt x="161" y="0"/>
                    <a:pt x="153" y="0"/>
                  </a:cubicBezTo>
                  <a:lnTo>
                    <a:pt x="16"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7" name="Google Shape;1647;p44"/>
            <p:cNvSpPr/>
            <p:nvPr/>
          </p:nvSpPr>
          <p:spPr>
            <a:xfrm>
              <a:off x="2818440" y="1138680"/>
              <a:ext cx="208440" cy="47880"/>
            </a:xfrm>
            <a:custGeom>
              <a:avLst/>
              <a:gdLst/>
              <a:ahLst/>
              <a:cxnLst/>
              <a:rect l="l" t="t" r="r" b="b"/>
              <a:pathLst>
                <a:path w="579" h="133" extrusionOk="0">
                  <a:moveTo>
                    <a:pt x="16" y="133"/>
                  </a:moveTo>
                  <a:cubicBezTo>
                    <a:pt x="25" y="133"/>
                    <a:pt x="31" y="126"/>
                    <a:pt x="31" y="118"/>
                  </a:cubicBezTo>
                  <a:lnTo>
                    <a:pt x="31" y="31"/>
                  </a:lnTo>
                  <a:lnTo>
                    <a:pt x="513" y="31"/>
                  </a:lnTo>
                  <a:lnTo>
                    <a:pt x="513" y="80"/>
                  </a:lnTo>
                  <a:lnTo>
                    <a:pt x="506" y="73"/>
                  </a:lnTo>
                  <a:cubicBezTo>
                    <a:pt x="500" y="66"/>
                    <a:pt x="491" y="66"/>
                    <a:pt x="485" y="73"/>
                  </a:cubicBezTo>
                  <a:cubicBezTo>
                    <a:pt x="478" y="79"/>
                    <a:pt x="478" y="88"/>
                    <a:pt x="485" y="94"/>
                  </a:cubicBezTo>
                  <a:lnTo>
                    <a:pt x="518" y="129"/>
                  </a:lnTo>
                  <a:cubicBezTo>
                    <a:pt x="518" y="129"/>
                    <a:pt x="519" y="129"/>
                    <a:pt x="519" y="130"/>
                  </a:cubicBezTo>
                  <a:lnTo>
                    <a:pt x="519" y="130"/>
                  </a:lnTo>
                  <a:cubicBezTo>
                    <a:pt x="519" y="130"/>
                    <a:pt x="520" y="130"/>
                    <a:pt x="520" y="131"/>
                  </a:cubicBezTo>
                  <a:lnTo>
                    <a:pt x="520" y="131"/>
                  </a:lnTo>
                  <a:cubicBezTo>
                    <a:pt x="521" y="131"/>
                    <a:pt x="521" y="131"/>
                    <a:pt x="521" y="131"/>
                  </a:cubicBezTo>
                  <a:lnTo>
                    <a:pt x="522" y="131"/>
                  </a:lnTo>
                  <a:cubicBezTo>
                    <a:pt x="522" y="132"/>
                    <a:pt x="522" y="132"/>
                    <a:pt x="523" y="132"/>
                  </a:cubicBezTo>
                  <a:lnTo>
                    <a:pt x="523" y="132"/>
                  </a:lnTo>
                  <a:cubicBezTo>
                    <a:pt x="523" y="132"/>
                    <a:pt x="524" y="132"/>
                    <a:pt x="524" y="133"/>
                  </a:cubicBezTo>
                  <a:lnTo>
                    <a:pt x="524" y="133"/>
                  </a:lnTo>
                  <a:cubicBezTo>
                    <a:pt x="525" y="133"/>
                    <a:pt x="525" y="133"/>
                    <a:pt x="526" y="133"/>
                  </a:cubicBezTo>
                  <a:lnTo>
                    <a:pt x="526" y="133"/>
                  </a:lnTo>
                  <a:lnTo>
                    <a:pt x="527" y="133"/>
                  </a:lnTo>
                  <a:cubicBezTo>
                    <a:pt x="528" y="133"/>
                    <a:pt x="528" y="133"/>
                    <a:pt x="529" y="133"/>
                  </a:cubicBezTo>
                  <a:lnTo>
                    <a:pt x="529" y="133"/>
                  </a:lnTo>
                  <a:lnTo>
                    <a:pt x="530" y="133"/>
                  </a:lnTo>
                  <a:cubicBezTo>
                    <a:pt x="531" y="133"/>
                    <a:pt x="531" y="133"/>
                    <a:pt x="531" y="133"/>
                  </a:cubicBezTo>
                  <a:cubicBezTo>
                    <a:pt x="532" y="133"/>
                    <a:pt x="532" y="133"/>
                    <a:pt x="532" y="133"/>
                  </a:cubicBezTo>
                  <a:lnTo>
                    <a:pt x="533" y="133"/>
                  </a:lnTo>
                  <a:lnTo>
                    <a:pt x="533" y="133"/>
                  </a:lnTo>
                  <a:cubicBezTo>
                    <a:pt x="534" y="132"/>
                    <a:pt x="534" y="132"/>
                    <a:pt x="534" y="132"/>
                  </a:cubicBezTo>
                  <a:cubicBezTo>
                    <a:pt x="535" y="132"/>
                    <a:pt x="535" y="132"/>
                    <a:pt x="535" y="132"/>
                  </a:cubicBezTo>
                  <a:lnTo>
                    <a:pt x="536" y="132"/>
                  </a:lnTo>
                  <a:lnTo>
                    <a:pt x="536" y="131"/>
                  </a:lnTo>
                  <a:lnTo>
                    <a:pt x="537" y="131"/>
                  </a:lnTo>
                  <a:lnTo>
                    <a:pt x="537" y="131"/>
                  </a:lnTo>
                  <a:cubicBezTo>
                    <a:pt x="538" y="130"/>
                    <a:pt x="538" y="130"/>
                    <a:pt x="538" y="130"/>
                  </a:cubicBezTo>
                  <a:lnTo>
                    <a:pt x="539" y="130"/>
                  </a:lnTo>
                  <a:lnTo>
                    <a:pt x="539" y="129"/>
                  </a:lnTo>
                  <a:lnTo>
                    <a:pt x="540" y="129"/>
                  </a:lnTo>
                  <a:lnTo>
                    <a:pt x="574" y="94"/>
                  </a:lnTo>
                  <a:cubicBezTo>
                    <a:pt x="580" y="88"/>
                    <a:pt x="580" y="79"/>
                    <a:pt x="574" y="73"/>
                  </a:cubicBezTo>
                  <a:cubicBezTo>
                    <a:pt x="568" y="66"/>
                    <a:pt x="558" y="66"/>
                    <a:pt x="552" y="73"/>
                  </a:cubicBezTo>
                  <a:lnTo>
                    <a:pt x="544" y="80"/>
                  </a:lnTo>
                  <a:lnTo>
                    <a:pt x="544" y="15"/>
                  </a:lnTo>
                  <a:cubicBezTo>
                    <a:pt x="544" y="6"/>
                    <a:pt x="537" y="0"/>
                    <a:pt x="529" y="0"/>
                  </a:cubicBezTo>
                  <a:lnTo>
                    <a:pt x="16" y="0"/>
                  </a:lnTo>
                  <a:cubicBezTo>
                    <a:pt x="7" y="0"/>
                    <a:pt x="0" y="6"/>
                    <a:pt x="0" y="15"/>
                  </a:cubicBezTo>
                  <a:lnTo>
                    <a:pt x="0" y="118"/>
                  </a:lnTo>
                  <a:cubicBezTo>
                    <a:pt x="0" y="126"/>
                    <a:pt x="7" y="133"/>
                    <a:pt x="16"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8" name="Google Shape;1648;p44"/>
            <p:cNvSpPr/>
            <p:nvPr/>
          </p:nvSpPr>
          <p:spPr>
            <a:xfrm>
              <a:off x="2818440" y="1471320"/>
              <a:ext cx="208440" cy="48240"/>
            </a:xfrm>
            <a:custGeom>
              <a:avLst/>
              <a:gdLst/>
              <a:ahLst/>
              <a:cxnLst/>
              <a:rect l="l" t="t" r="r" b="b"/>
              <a:pathLst>
                <a:path w="579" h="134" extrusionOk="0">
                  <a:moveTo>
                    <a:pt x="563" y="0"/>
                  </a:moveTo>
                  <a:cubicBezTo>
                    <a:pt x="554" y="0"/>
                    <a:pt x="547" y="7"/>
                    <a:pt x="547" y="16"/>
                  </a:cubicBezTo>
                  <a:lnTo>
                    <a:pt x="547" y="103"/>
                  </a:lnTo>
                  <a:lnTo>
                    <a:pt x="66" y="103"/>
                  </a:lnTo>
                  <a:lnTo>
                    <a:pt x="66" y="53"/>
                  </a:lnTo>
                  <a:lnTo>
                    <a:pt x="73" y="61"/>
                  </a:lnTo>
                  <a:cubicBezTo>
                    <a:pt x="77" y="64"/>
                    <a:pt x="81" y="66"/>
                    <a:pt x="84" y="66"/>
                  </a:cubicBezTo>
                  <a:cubicBezTo>
                    <a:pt x="88" y="66"/>
                    <a:pt x="92" y="64"/>
                    <a:pt x="95" y="61"/>
                  </a:cubicBezTo>
                  <a:cubicBezTo>
                    <a:pt x="101" y="55"/>
                    <a:pt x="101" y="45"/>
                    <a:pt x="95" y="39"/>
                  </a:cubicBezTo>
                  <a:lnTo>
                    <a:pt x="61" y="5"/>
                  </a:lnTo>
                  <a:lnTo>
                    <a:pt x="60" y="4"/>
                  </a:lnTo>
                  <a:lnTo>
                    <a:pt x="60" y="4"/>
                  </a:lnTo>
                  <a:cubicBezTo>
                    <a:pt x="60" y="3"/>
                    <a:pt x="59" y="3"/>
                    <a:pt x="59" y="3"/>
                  </a:cubicBezTo>
                  <a:lnTo>
                    <a:pt x="59" y="3"/>
                  </a:lnTo>
                  <a:cubicBezTo>
                    <a:pt x="58" y="3"/>
                    <a:pt x="58" y="2"/>
                    <a:pt x="58" y="2"/>
                  </a:cubicBezTo>
                  <a:cubicBezTo>
                    <a:pt x="57" y="2"/>
                    <a:pt x="57" y="2"/>
                    <a:pt x="57" y="2"/>
                  </a:cubicBezTo>
                  <a:lnTo>
                    <a:pt x="56" y="2"/>
                  </a:lnTo>
                  <a:lnTo>
                    <a:pt x="56" y="2"/>
                  </a:lnTo>
                  <a:cubicBezTo>
                    <a:pt x="56" y="1"/>
                    <a:pt x="55" y="1"/>
                    <a:pt x="55" y="1"/>
                  </a:cubicBezTo>
                  <a:lnTo>
                    <a:pt x="55" y="1"/>
                  </a:lnTo>
                  <a:cubicBezTo>
                    <a:pt x="54" y="1"/>
                    <a:pt x="54" y="1"/>
                    <a:pt x="53" y="1"/>
                  </a:cubicBezTo>
                  <a:lnTo>
                    <a:pt x="53" y="1"/>
                  </a:lnTo>
                  <a:lnTo>
                    <a:pt x="52" y="0"/>
                  </a:lnTo>
                  <a:cubicBezTo>
                    <a:pt x="51" y="0"/>
                    <a:pt x="51" y="0"/>
                    <a:pt x="50" y="0"/>
                  </a:cubicBezTo>
                  <a:lnTo>
                    <a:pt x="50" y="0"/>
                  </a:lnTo>
                  <a:lnTo>
                    <a:pt x="49" y="0"/>
                  </a:lnTo>
                  <a:cubicBezTo>
                    <a:pt x="48" y="0"/>
                    <a:pt x="48" y="1"/>
                    <a:pt x="48" y="1"/>
                  </a:cubicBezTo>
                  <a:cubicBezTo>
                    <a:pt x="47" y="1"/>
                    <a:pt x="47" y="1"/>
                    <a:pt x="47" y="1"/>
                  </a:cubicBezTo>
                  <a:lnTo>
                    <a:pt x="46" y="1"/>
                  </a:lnTo>
                  <a:lnTo>
                    <a:pt x="46" y="1"/>
                  </a:lnTo>
                  <a:cubicBezTo>
                    <a:pt x="45" y="1"/>
                    <a:pt x="45" y="1"/>
                    <a:pt x="44" y="1"/>
                  </a:cubicBezTo>
                  <a:lnTo>
                    <a:pt x="44" y="2"/>
                  </a:lnTo>
                  <a:lnTo>
                    <a:pt x="43" y="2"/>
                  </a:lnTo>
                  <a:lnTo>
                    <a:pt x="43" y="2"/>
                  </a:lnTo>
                  <a:lnTo>
                    <a:pt x="42" y="3"/>
                  </a:lnTo>
                  <a:lnTo>
                    <a:pt x="42" y="3"/>
                  </a:lnTo>
                  <a:cubicBezTo>
                    <a:pt x="41" y="3"/>
                    <a:pt x="41" y="3"/>
                    <a:pt x="41" y="3"/>
                  </a:cubicBezTo>
                  <a:cubicBezTo>
                    <a:pt x="41" y="4"/>
                    <a:pt x="41" y="4"/>
                    <a:pt x="40" y="4"/>
                  </a:cubicBezTo>
                  <a:lnTo>
                    <a:pt x="40" y="4"/>
                  </a:lnTo>
                  <a:cubicBezTo>
                    <a:pt x="40" y="5"/>
                    <a:pt x="39" y="5"/>
                    <a:pt x="39" y="5"/>
                  </a:cubicBezTo>
                  <a:lnTo>
                    <a:pt x="5" y="39"/>
                  </a:lnTo>
                  <a:cubicBezTo>
                    <a:pt x="-1" y="45"/>
                    <a:pt x="-1" y="55"/>
                    <a:pt x="5" y="61"/>
                  </a:cubicBezTo>
                  <a:cubicBezTo>
                    <a:pt x="11" y="67"/>
                    <a:pt x="21" y="67"/>
                    <a:pt x="27" y="61"/>
                  </a:cubicBezTo>
                  <a:lnTo>
                    <a:pt x="35" y="53"/>
                  </a:lnTo>
                  <a:lnTo>
                    <a:pt x="35" y="119"/>
                  </a:lnTo>
                  <a:cubicBezTo>
                    <a:pt x="35" y="127"/>
                    <a:pt x="42" y="134"/>
                    <a:pt x="50" y="134"/>
                  </a:cubicBezTo>
                  <a:lnTo>
                    <a:pt x="563" y="134"/>
                  </a:lnTo>
                  <a:cubicBezTo>
                    <a:pt x="572" y="134"/>
                    <a:pt x="579" y="127"/>
                    <a:pt x="579" y="119"/>
                  </a:cubicBezTo>
                  <a:lnTo>
                    <a:pt x="579" y="16"/>
                  </a:lnTo>
                  <a:cubicBezTo>
                    <a:pt x="579" y="7"/>
                    <a:pt x="572" y="0"/>
                    <a:pt x="563"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9" name="Google Shape;1649;p44"/>
            <p:cNvSpPr/>
            <p:nvPr/>
          </p:nvSpPr>
          <p:spPr>
            <a:xfrm>
              <a:off x="2923560" y="1200240"/>
              <a:ext cx="171000" cy="257760"/>
            </a:xfrm>
            <a:custGeom>
              <a:avLst/>
              <a:gdLst/>
              <a:ahLst/>
              <a:cxnLst/>
              <a:rect l="l" t="t" r="r" b="b"/>
              <a:pathLst>
                <a:path w="475" h="716" extrusionOk="0">
                  <a:moveTo>
                    <a:pt x="31" y="685"/>
                  </a:moveTo>
                  <a:lnTo>
                    <a:pt x="31" y="31"/>
                  </a:lnTo>
                  <a:lnTo>
                    <a:pt x="273" y="31"/>
                  </a:lnTo>
                  <a:lnTo>
                    <a:pt x="273" y="187"/>
                  </a:lnTo>
                  <a:cubicBezTo>
                    <a:pt x="273" y="195"/>
                    <a:pt x="280" y="202"/>
                    <a:pt x="288" y="202"/>
                  </a:cubicBezTo>
                  <a:lnTo>
                    <a:pt x="444" y="202"/>
                  </a:lnTo>
                  <a:lnTo>
                    <a:pt x="444" y="685"/>
                  </a:lnTo>
                  <a:lnTo>
                    <a:pt x="31" y="685"/>
                  </a:lnTo>
                  <a:moveTo>
                    <a:pt x="304" y="53"/>
                  </a:moveTo>
                  <a:lnTo>
                    <a:pt x="422" y="171"/>
                  </a:lnTo>
                  <a:lnTo>
                    <a:pt x="304" y="171"/>
                  </a:lnTo>
                  <a:lnTo>
                    <a:pt x="304" y="53"/>
                  </a:lnTo>
                  <a:moveTo>
                    <a:pt x="475" y="186"/>
                  </a:moveTo>
                  <a:lnTo>
                    <a:pt x="475" y="185"/>
                  </a:lnTo>
                  <a:lnTo>
                    <a:pt x="475" y="184"/>
                  </a:lnTo>
                  <a:lnTo>
                    <a:pt x="475" y="184"/>
                  </a:lnTo>
                  <a:cubicBezTo>
                    <a:pt x="474" y="183"/>
                    <a:pt x="474" y="182"/>
                    <a:pt x="474" y="182"/>
                  </a:cubicBezTo>
                  <a:cubicBezTo>
                    <a:pt x="474" y="181"/>
                    <a:pt x="474" y="181"/>
                    <a:pt x="474" y="181"/>
                  </a:cubicBezTo>
                  <a:cubicBezTo>
                    <a:pt x="474" y="181"/>
                    <a:pt x="473" y="180"/>
                    <a:pt x="473" y="179"/>
                  </a:cubicBezTo>
                  <a:lnTo>
                    <a:pt x="473" y="179"/>
                  </a:lnTo>
                  <a:lnTo>
                    <a:pt x="472" y="178"/>
                  </a:lnTo>
                  <a:cubicBezTo>
                    <a:pt x="472" y="177"/>
                    <a:pt x="472" y="177"/>
                    <a:pt x="472" y="177"/>
                  </a:cubicBezTo>
                  <a:cubicBezTo>
                    <a:pt x="471" y="177"/>
                    <a:pt x="471" y="176"/>
                    <a:pt x="470" y="176"/>
                  </a:cubicBezTo>
                  <a:lnTo>
                    <a:pt x="470" y="176"/>
                  </a:lnTo>
                  <a:lnTo>
                    <a:pt x="299" y="4"/>
                  </a:lnTo>
                  <a:lnTo>
                    <a:pt x="299" y="4"/>
                  </a:lnTo>
                  <a:lnTo>
                    <a:pt x="298" y="3"/>
                  </a:lnTo>
                  <a:cubicBezTo>
                    <a:pt x="297" y="3"/>
                    <a:pt x="297" y="3"/>
                    <a:pt x="297" y="3"/>
                  </a:cubicBezTo>
                  <a:cubicBezTo>
                    <a:pt x="297" y="2"/>
                    <a:pt x="296" y="2"/>
                    <a:pt x="295" y="2"/>
                  </a:cubicBezTo>
                  <a:lnTo>
                    <a:pt x="295" y="2"/>
                  </a:lnTo>
                  <a:cubicBezTo>
                    <a:pt x="295" y="1"/>
                    <a:pt x="294" y="1"/>
                    <a:pt x="294" y="1"/>
                  </a:cubicBezTo>
                  <a:cubicBezTo>
                    <a:pt x="293" y="1"/>
                    <a:pt x="293" y="1"/>
                    <a:pt x="293" y="1"/>
                  </a:cubicBezTo>
                  <a:cubicBezTo>
                    <a:pt x="293" y="0"/>
                    <a:pt x="292" y="0"/>
                    <a:pt x="291" y="0"/>
                  </a:cubicBezTo>
                  <a:lnTo>
                    <a:pt x="291" y="0"/>
                  </a:lnTo>
                  <a:cubicBezTo>
                    <a:pt x="290" y="0"/>
                    <a:pt x="290" y="0"/>
                    <a:pt x="289" y="0"/>
                  </a:cubicBezTo>
                  <a:lnTo>
                    <a:pt x="289" y="0"/>
                  </a:lnTo>
                  <a:cubicBezTo>
                    <a:pt x="288" y="0"/>
                    <a:pt x="288" y="0"/>
                    <a:pt x="288" y="0"/>
                  </a:cubicBezTo>
                  <a:lnTo>
                    <a:pt x="15" y="0"/>
                  </a:lnTo>
                  <a:cubicBezTo>
                    <a:pt x="7" y="0"/>
                    <a:pt x="0" y="7"/>
                    <a:pt x="0" y="15"/>
                  </a:cubicBezTo>
                  <a:lnTo>
                    <a:pt x="0" y="700"/>
                  </a:lnTo>
                  <a:cubicBezTo>
                    <a:pt x="0" y="709"/>
                    <a:pt x="7" y="716"/>
                    <a:pt x="15" y="716"/>
                  </a:cubicBezTo>
                  <a:lnTo>
                    <a:pt x="459" y="716"/>
                  </a:lnTo>
                  <a:cubicBezTo>
                    <a:pt x="468" y="716"/>
                    <a:pt x="475" y="709"/>
                    <a:pt x="475" y="700"/>
                  </a:cubicBezTo>
                  <a:lnTo>
                    <a:pt x="475" y="187"/>
                  </a:lnTo>
                  <a:cubicBezTo>
                    <a:pt x="475" y="186"/>
                    <a:pt x="475" y="186"/>
                    <a:pt x="475" y="18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0" name="Google Shape;1650;p44"/>
            <p:cNvSpPr/>
            <p:nvPr/>
          </p:nvSpPr>
          <p:spPr>
            <a:xfrm>
              <a:off x="2948040" y="1224720"/>
              <a:ext cx="36000" cy="36000"/>
            </a:xfrm>
            <a:custGeom>
              <a:avLst/>
              <a:gdLst/>
              <a:ahLst/>
              <a:cxnLst/>
              <a:rect l="l" t="t" r="r" b="b"/>
              <a:pathLst>
                <a:path w="100" h="100" extrusionOk="0">
                  <a:moveTo>
                    <a:pt x="31" y="31"/>
                  </a:moveTo>
                  <a:lnTo>
                    <a:pt x="69" y="31"/>
                  </a:lnTo>
                  <a:lnTo>
                    <a:pt x="69" y="69"/>
                  </a:lnTo>
                  <a:lnTo>
                    <a:pt x="31" y="69"/>
                  </a:lnTo>
                  <a:lnTo>
                    <a:pt x="31" y="31"/>
                  </a:lnTo>
                  <a:moveTo>
                    <a:pt x="16" y="100"/>
                  </a:moveTo>
                  <a:lnTo>
                    <a:pt x="84" y="100"/>
                  </a:lnTo>
                  <a:cubicBezTo>
                    <a:pt x="93" y="100"/>
                    <a:pt x="100" y="93"/>
                    <a:pt x="100" y="84"/>
                  </a:cubicBezTo>
                  <a:lnTo>
                    <a:pt x="100" y="16"/>
                  </a:lnTo>
                  <a:cubicBezTo>
                    <a:pt x="100" y="7"/>
                    <a:pt x="93" y="0"/>
                    <a:pt x="84" y="0"/>
                  </a:cubicBezTo>
                  <a:lnTo>
                    <a:pt x="16" y="0"/>
                  </a:lnTo>
                  <a:cubicBezTo>
                    <a:pt x="7" y="0"/>
                    <a:pt x="0" y="7"/>
                    <a:pt x="0" y="16"/>
                  </a:cubicBezTo>
                  <a:lnTo>
                    <a:pt x="0" y="84"/>
                  </a:lnTo>
                  <a:cubicBezTo>
                    <a:pt x="0" y="93"/>
                    <a:pt x="7" y="100"/>
                    <a:pt x="16" y="10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1" name="Google Shape;1651;p44"/>
            <p:cNvSpPr/>
            <p:nvPr/>
          </p:nvSpPr>
          <p:spPr>
            <a:xfrm>
              <a:off x="2948040" y="128664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2" name="Google Shape;1652;p44"/>
            <p:cNvSpPr/>
            <p:nvPr/>
          </p:nvSpPr>
          <p:spPr>
            <a:xfrm>
              <a:off x="2948040" y="1335960"/>
              <a:ext cx="121680" cy="35640"/>
            </a:xfrm>
            <a:custGeom>
              <a:avLst/>
              <a:gdLst/>
              <a:ahLst/>
              <a:cxnLst/>
              <a:rect l="l" t="t" r="r" b="b"/>
              <a:pathLst>
                <a:path w="338" h="99" extrusionOk="0">
                  <a:moveTo>
                    <a:pt x="307" y="68"/>
                  </a:moveTo>
                  <a:lnTo>
                    <a:pt x="31" y="68"/>
                  </a:lnTo>
                  <a:lnTo>
                    <a:pt x="31" y="31"/>
                  </a:lnTo>
                  <a:lnTo>
                    <a:pt x="307" y="31"/>
                  </a:lnTo>
                  <a:lnTo>
                    <a:pt x="307" y="68"/>
                  </a:lnTo>
                  <a:moveTo>
                    <a:pt x="323" y="0"/>
                  </a:moveTo>
                  <a:lnTo>
                    <a:pt x="16" y="0"/>
                  </a:lnTo>
                  <a:cubicBezTo>
                    <a:pt x="7" y="0"/>
                    <a:pt x="0" y="6"/>
                    <a:pt x="0" y="15"/>
                  </a:cubicBezTo>
                  <a:lnTo>
                    <a:pt x="0" y="84"/>
                  </a:lnTo>
                  <a:cubicBezTo>
                    <a:pt x="0" y="92"/>
                    <a:pt x="7" y="99"/>
                    <a:pt x="16" y="99"/>
                  </a:cubicBezTo>
                  <a:lnTo>
                    <a:pt x="323" y="99"/>
                  </a:lnTo>
                  <a:cubicBezTo>
                    <a:pt x="331" y="99"/>
                    <a:pt x="338" y="92"/>
                    <a:pt x="338" y="84"/>
                  </a:cubicBezTo>
                  <a:lnTo>
                    <a:pt x="338" y="15"/>
                  </a:lnTo>
                  <a:cubicBezTo>
                    <a:pt x="338" y="6"/>
                    <a:pt x="331" y="0"/>
                    <a:pt x="32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3" name="Google Shape;1653;p44"/>
            <p:cNvSpPr/>
            <p:nvPr/>
          </p:nvSpPr>
          <p:spPr>
            <a:xfrm>
              <a:off x="2948040" y="1385280"/>
              <a:ext cx="60120" cy="35640"/>
            </a:xfrm>
            <a:custGeom>
              <a:avLst/>
              <a:gdLst/>
              <a:ahLst/>
              <a:cxnLst/>
              <a:rect l="l" t="t" r="r" b="b"/>
              <a:pathLst>
                <a:path w="167" h="99" extrusionOk="0">
                  <a:moveTo>
                    <a:pt x="137" y="68"/>
                  </a:moveTo>
                  <a:lnTo>
                    <a:pt x="31" y="68"/>
                  </a:lnTo>
                  <a:lnTo>
                    <a:pt x="31" y="31"/>
                  </a:lnTo>
                  <a:lnTo>
                    <a:pt x="137" y="31"/>
                  </a:lnTo>
                  <a:lnTo>
                    <a:pt x="137" y="68"/>
                  </a:lnTo>
                  <a:moveTo>
                    <a:pt x="153" y="0"/>
                  </a:moveTo>
                  <a:lnTo>
                    <a:pt x="16" y="0"/>
                  </a:lnTo>
                  <a:cubicBezTo>
                    <a:pt x="7" y="0"/>
                    <a:pt x="0" y="7"/>
                    <a:pt x="0" y="15"/>
                  </a:cubicBezTo>
                  <a:lnTo>
                    <a:pt x="0" y="84"/>
                  </a:lnTo>
                  <a:cubicBezTo>
                    <a:pt x="0" y="92"/>
                    <a:pt x="7" y="99"/>
                    <a:pt x="16" y="99"/>
                  </a:cubicBezTo>
                  <a:lnTo>
                    <a:pt x="153" y="99"/>
                  </a:lnTo>
                  <a:cubicBezTo>
                    <a:pt x="160" y="99"/>
                    <a:pt x="167" y="92"/>
                    <a:pt x="167" y="84"/>
                  </a:cubicBezTo>
                  <a:lnTo>
                    <a:pt x="167" y="15"/>
                  </a:lnTo>
                  <a:cubicBezTo>
                    <a:pt x="167" y="7"/>
                    <a:pt x="160" y="0"/>
                    <a:pt x="1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54" name="Google Shape;1654;p44"/>
          <p:cNvGrpSpPr/>
          <p:nvPr/>
        </p:nvGrpSpPr>
        <p:grpSpPr>
          <a:xfrm>
            <a:off x="3504105" y="1965391"/>
            <a:ext cx="192599" cy="351933"/>
            <a:chOff x="3636360" y="1138680"/>
            <a:chExt cx="208440" cy="380880"/>
          </a:xfrm>
        </p:grpSpPr>
        <p:sp>
          <p:nvSpPr>
            <p:cNvPr id="1655" name="Google Shape;1655;p44"/>
            <p:cNvSpPr/>
            <p:nvPr/>
          </p:nvSpPr>
          <p:spPr>
            <a:xfrm>
              <a:off x="3642120" y="1144080"/>
              <a:ext cx="197280" cy="370080"/>
            </a:xfrm>
            <a:custGeom>
              <a:avLst/>
              <a:gdLst/>
              <a:ahLst/>
              <a:cxnLst/>
              <a:rect l="l" t="t" r="r" b="b"/>
              <a:pathLst>
                <a:path w="548" h="1028" extrusionOk="0">
                  <a:moveTo>
                    <a:pt x="548" y="993"/>
                  </a:moveTo>
                  <a:cubicBezTo>
                    <a:pt x="548" y="1012"/>
                    <a:pt x="533" y="1028"/>
                    <a:pt x="514" y="1028"/>
                  </a:cubicBezTo>
                  <a:lnTo>
                    <a:pt x="34" y="1028"/>
                  </a:lnTo>
                  <a:cubicBezTo>
                    <a:pt x="15" y="1028"/>
                    <a:pt x="0" y="1012"/>
                    <a:pt x="0" y="993"/>
                  </a:cubicBezTo>
                  <a:lnTo>
                    <a:pt x="0" y="34"/>
                  </a:lnTo>
                  <a:cubicBezTo>
                    <a:pt x="0" y="15"/>
                    <a:pt x="15" y="0"/>
                    <a:pt x="34" y="0"/>
                  </a:cubicBezTo>
                  <a:lnTo>
                    <a:pt x="514" y="0"/>
                  </a:lnTo>
                  <a:cubicBezTo>
                    <a:pt x="533" y="0"/>
                    <a:pt x="548" y="15"/>
                    <a:pt x="548" y="34"/>
                  </a:cubicBezTo>
                  <a:lnTo>
                    <a:pt x="548" y="993"/>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6" name="Google Shape;1656;p44"/>
            <p:cNvSpPr/>
            <p:nvPr/>
          </p:nvSpPr>
          <p:spPr>
            <a:xfrm>
              <a:off x="3642120" y="1181160"/>
              <a:ext cx="197280" cy="295920"/>
            </a:xfrm>
            <a:custGeom>
              <a:avLst/>
              <a:gdLst/>
              <a:ahLst/>
              <a:cxnLst/>
              <a:rect l="l" t="t" r="r" b="b"/>
              <a:pathLst>
                <a:path w="548" h="822" extrusionOk="0">
                  <a:moveTo>
                    <a:pt x="548" y="0"/>
                  </a:moveTo>
                  <a:lnTo>
                    <a:pt x="419" y="0"/>
                  </a:lnTo>
                  <a:cubicBezTo>
                    <a:pt x="414" y="0"/>
                    <a:pt x="410" y="2"/>
                    <a:pt x="407" y="7"/>
                  </a:cubicBezTo>
                  <a:lnTo>
                    <a:pt x="397" y="27"/>
                  </a:lnTo>
                  <a:cubicBezTo>
                    <a:pt x="395" y="31"/>
                    <a:pt x="391" y="34"/>
                    <a:pt x="386" y="34"/>
                  </a:cubicBezTo>
                  <a:lnTo>
                    <a:pt x="162" y="34"/>
                  </a:lnTo>
                  <a:cubicBezTo>
                    <a:pt x="157" y="34"/>
                    <a:pt x="153" y="31"/>
                    <a:pt x="151" y="27"/>
                  </a:cubicBezTo>
                  <a:lnTo>
                    <a:pt x="140" y="7"/>
                  </a:lnTo>
                  <a:cubicBezTo>
                    <a:pt x="138" y="2"/>
                    <a:pt x="134" y="0"/>
                    <a:pt x="129" y="0"/>
                  </a:cubicBezTo>
                  <a:lnTo>
                    <a:pt x="0" y="0"/>
                  </a:lnTo>
                  <a:lnTo>
                    <a:pt x="0" y="822"/>
                  </a:lnTo>
                  <a:lnTo>
                    <a:pt x="548" y="822"/>
                  </a:lnTo>
                  <a:lnTo>
                    <a:pt x="548"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7" name="Google Shape;1657;p44"/>
            <p:cNvSpPr/>
            <p:nvPr/>
          </p:nvSpPr>
          <p:spPr>
            <a:xfrm>
              <a:off x="3685320" y="1230480"/>
              <a:ext cx="110880" cy="110880"/>
            </a:xfrm>
            <a:custGeom>
              <a:avLst/>
              <a:gdLst/>
              <a:ahLst/>
              <a:cxnLst/>
              <a:rect l="l" t="t" r="r" b="b"/>
              <a:pathLst>
                <a:path w="308" h="308" extrusionOk="0">
                  <a:moveTo>
                    <a:pt x="308" y="154"/>
                  </a:moveTo>
                  <a:cubicBezTo>
                    <a:pt x="308" y="239"/>
                    <a:pt x="239" y="308"/>
                    <a:pt x="154" y="308"/>
                  </a:cubicBezTo>
                  <a:cubicBezTo>
                    <a:pt x="69" y="308"/>
                    <a:pt x="0" y="239"/>
                    <a:pt x="0" y="154"/>
                  </a:cubicBezTo>
                  <a:cubicBezTo>
                    <a:pt x="0" y="69"/>
                    <a:pt x="69" y="0"/>
                    <a:pt x="154" y="0"/>
                  </a:cubicBezTo>
                  <a:cubicBezTo>
                    <a:pt x="239" y="0"/>
                    <a:pt x="308" y="69"/>
                    <a:pt x="308" y="154"/>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8" name="Google Shape;1658;p44"/>
            <p:cNvSpPr/>
            <p:nvPr/>
          </p:nvSpPr>
          <p:spPr>
            <a:xfrm>
              <a:off x="3740760" y="1230480"/>
              <a:ext cx="39240" cy="49320"/>
            </a:xfrm>
            <a:custGeom>
              <a:avLst/>
              <a:gdLst/>
              <a:ahLst/>
              <a:cxnLst/>
              <a:rect l="l" t="t" r="r" b="b"/>
              <a:pathLst>
                <a:path w="109" h="137" extrusionOk="0">
                  <a:moveTo>
                    <a:pt x="109" y="45"/>
                  </a:moveTo>
                  <a:cubicBezTo>
                    <a:pt x="81" y="17"/>
                    <a:pt x="42" y="0"/>
                    <a:pt x="0" y="0"/>
                  </a:cubicBezTo>
                  <a:lnTo>
                    <a:pt x="0" y="124"/>
                  </a:lnTo>
                  <a:cubicBezTo>
                    <a:pt x="0" y="135"/>
                    <a:pt x="13" y="141"/>
                    <a:pt x="21" y="133"/>
                  </a:cubicBezTo>
                  <a:lnTo>
                    <a:pt x="109" y="45"/>
                  </a:ln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9" name="Google Shape;1659;p44"/>
            <p:cNvSpPr/>
            <p:nvPr/>
          </p:nvSpPr>
          <p:spPr>
            <a:xfrm>
              <a:off x="3636360" y="1138680"/>
              <a:ext cx="208440" cy="380880"/>
            </a:xfrm>
            <a:custGeom>
              <a:avLst/>
              <a:gdLst/>
              <a:ahLst/>
              <a:cxnLst/>
              <a:rect l="l" t="t" r="r" b="b"/>
              <a:pathLst>
                <a:path w="579" h="1058" extrusionOk="0">
                  <a:moveTo>
                    <a:pt x="530" y="1027"/>
                  </a:moveTo>
                  <a:lnTo>
                    <a:pt x="50" y="1027"/>
                  </a:lnTo>
                  <a:cubicBezTo>
                    <a:pt x="40" y="1027"/>
                    <a:pt x="31" y="1019"/>
                    <a:pt x="31" y="1008"/>
                  </a:cubicBezTo>
                  <a:lnTo>
                    <a:pt x="31" y="955"/>
                  </a:lnTo>
                  <a:lnTo>
                    <a:pt x="548" y="955"/>
                  </a:lnTo>
                  <a:lnTo>
                    <a:pt x="548" y="1008"/>
                  </a:lnTo>
                  <a:cubicBezTo>
                    <a:pt x="548" y="1019"/>
                    <a:pt x="540" y="1027"/>
                    <a:pt x="530" y="1027"/>
                  </a:cubicBezTo>
                  <a:moveTo>
                    <a:pt x="427" y="102"/>
                  </a:moveTo>
                  <a:cubicBezTo>
                    <a:pt x="421" y="102"/>
                    <a:pt x="416" y="106"/>
                    <a:pt x="413" y="111"/>
                  </a:cubicBezTo>
                  <a:lnTo>
                    <a:pt x="400" y="137"/>
                  </a:lnTo>
                  <a:lnTo>
                    <a:pt x="180" y="137"/>
                  </a:lnTo>
                  <a:lnTo>
                    <a:pt x="167" y="111"/>
                  </a:lnTo>
                  <a:cubicBezTo>
                    <a:pt x="164" y="106"/>
                    <a:pt x="159" y="102"/>
                    <a:pt x="153" y="102"/>
                  </a:cubicBezTo>
                  <a:lnTo>
                    <a:pt x="31" y="102"/>
                  </a:lnTo>
                  <a:lnTo>
                    <a:pt x="31" y="49"/>
                  </a:lnTo>
                  <a:cubicBezTo>
                    <a:pt x="31" y="39"/>
                    <a:pt x="40" y="31"/>
                    <a:pt x="50" y="31"/>
                  </a:cubicBezTo>
                  <a:lnTo>
                    <a:pt x="530" y="31"/>
                  </a:lnTo>
                  <a:cubicBezTo>
                    <a:pt x="540" y="31"/>
                    <a:pt x="548" y="39"/>
                    <a:pt x="548" y="49"/>
                  </a:cubicBezTo>
                  <a:lnTo>
                    <a:pt x="548" y="102"/>
                  </a:lnTo>
                  <a:lnTo>
                    <a:pt x="427" y="102"/>
                  </a:lnTo>
                  <a:moveTo>
                    <a:pt x="579" y="940"/>
                  </a:moveTo>
                  <a:lnTo>
                    <a:pt x="579" y="49"/>
                  </a:lnTo>
                  <a:cubicBezTo>
                    <a:pt x="579" y="22"/>
                    <a:pt x="557" y="0"/>
                    <a:pt x="530" y="0"/>
                  </a:cubicBezTo>
                  <a:lnTo>
                    <a:pt x="50" y="0"/>
                  </a:lnTo>
                  <a:cubicBezTo>
                    <a:pt x="23" y="0"/>
                    <a:pt x="0" y="22"/>
                    <a:pt x="0" y="49"/>
                  </a:cubicBezTo>
                  <a:lnTo>
                    <a:pt x="0" y="255"/>
                  </a:lnTo>
                  <a:cubicBezTo>
                    <a:pt x="0" y="263"/>
                    <a:pt x="7" y="270"/>
                    <a:pt x="16" y="270"/>
                  </a:cubicBezTo>
                  <a:cubicBezTo>
                    <a:pt x="24" y="270"/>
                    <a:pt x="31" y="263"/>
                    <a:pt x="31" y="255"/>
                  </a:cubicBezTo>
                  <a:lnTo>
                    <a:pt x="31" y="133"/>
                  </a:lnTo>
                  <a:lnTo>
                    <a:pt x="143" y="133"/>
                  </a:lnTo>
                  <a:lnTo>
                    <a:pt x="156" y="159"/>
                  </a:lnTo>
                  <a:cubicBezTo>
                    <a:pt x="159" y="164"/>
                    <a:pt x="164" y="168"/>
                    <a:pt x="170" y="168"/>
                  </a:cubicBezTo>
                  <a:lnTo>
                    <a:pt x="410" y="168"/>
                  </a:lnTo>
                  <a:cubicBezTo>
                    <a:pt x="416" y="168"/>
                    <a:pt x="421" y="164"/>
                    <a:pt x="424" y="159"/>
                  </a:cubicBezTo>
                  <a:lnTo>
                    <a:pt x="436" y="133"/>
                  </a:lnTo>
                  <a:lnTo>
                    <a:pt x="548" y="133"/>
                  </a:lnTo>
                  <a:lnTo>
                    <a:pt x="548" y="924"/>
                  </a:lnTo>
                  <a:lnTo>
                    <a:pt x="31" y="924"/>
                  </a:lnTo>
                  <a:lnTo>
                    <a:pt x="31" y="317"/>
                  </a:lnTo>
                  <a:cubicBezTo>
                    <a:pt x="31" y="308"/>
                    <a:pt x="24" y="301"/>
                    <a:pt x="16" y="301"/>
                  </a:cubicBezTo>
                  <a:cubicBezTo>
                    <a:pt x="7" y="301"/>
                    <a:pt x="0" y="308"/>
                    <a:pt x="0" y="317"/>
                  </a:cubicBezTo>
                  <a:lnTo>
                    <a:pt x="0" y="1008"/>
                  </a:lnTo>
                  <a:cubicBezTo>
                    <a:pt x="0" y="1036"/>
                    <a:pt x="23" y="1058"/>
                    <a:pt x="50" y="1058"/>
                  </a:cubicBezTo>
                  <a:lnTo>
                    <a:pt x="530" y="1058"/>
                  </a:lnTo>
                  <a:cubicBezTo>
                    <a:pt x="557" y="1058"/>
                    <a:pt x="579" y="1036"/>
                    <a:pt x="579" y="1008"/>
                  </a:cubicBezTo>
                  <a:lnTo>
                    <a:pt x="579" y="94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0" name="Google Shape;1660;p44"/>
            <p:cNvSpPr/>
            <p:nvPr/>
          </p:nvSpPr>
          <p:spPr>
            <a:xfrm>
              <a:off x="3722760" y="1490040"/>
              <a:ext cx="36000" cy="11160"/>
            </a:xfrm>
            <a:custGeom>
              <a:avLst/>
              <a:gdLst/>
              <a:ahLst/>
              <a:cxnLst/>
              <a:rect l="l" t="t" r="r" b="b"/>
              <a:pathLst>
                <a:path w="100" h="31" extrusionOk="0">
                  <a:moveTo>
                    <a:pt x="84" y="0"/>
                  </a:moveTo>
                  <a:lnTo>
                    <a:pt x="16" y="0"/>
                  </a:lnTo>
                  <a:cubicBezTo>
                    <a:pt x="7" y="0"/>
                    <a:pt x="0" y="7"/>
                    <a:pt x="0" y="15"/>
                  </a:cubicBezTo>
                  <a:cubicBezTo>
                    <a:pt x="0" y="24"/>
                    <a:pt x="7" y="31"/>
                    <a:pt x="16" y="31"/>
                  </a:cubicBezTo>
                  <a:lnTo>
                    <a:pt x="84" y="31"/>
                  </a:lnTo>
                  <a:cubicBezTo>
                    <a:pt x="93" y="31"/>
                    <a:pt x="100" y="24"/>
                    <a:pt x="100" y="15"/>
                  </a:cubicBezTo>
                  <a:cubicBezTo>
                    <a:pt x="100" y="7"/>
                    <a:pt x="93" y="0"/>
                    <a:pt x="8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1" name="Google Shape;1661;p44"/>
            <p:cNvSpPr/>
            <p:nvPr/>
          </p:nvSpPr>
          <p:spPr>
            <a:xfrm>
              <a:off x="3710520" y="1157040"/>
              <a:ext cx="60480" cy="11160"/>
            </a:xfrm>
            <a:custGeom>
              <a:avLst/>
              <a:gdLst/>
              <a:ahLst/>
              <a:cxnLst/>
              <a:rect l="l" t="t" r="r" b="b"/>
              <a:pathLst>
                <a:path w="168" h="31" extrusionOk="0">
                  <a:moveTo>
                    <a:pt x="152" y="0"/>
                  </a:moveTo>
                  <a:lnTo>
                    <a:pt x="15" y="0"/>
                  </a:lnTo>
                  <a:cubicBezTo>
                    <a:pt x="7" y="0"/>
                    <a:pt x="0" y="7"/>
                    <a:pt x="0" y="15"/>
                  </a:cubicBezTo>
                  <a:cubicBezTo>
                    <a:pt x="0" y="24"/>
                    <a:pt x="7" y="31"/>
                    <a:pt x="15" y="31"/>
                  </a:cubicBezTo>
                  <a:lnTo>
                    <a:pt x="152" y="31"/>
                  </a:lnTo>
                  <a:cubicBezTo>
                    <a:pt x="161" y="31"/>
                    <a:pt x="168" y="24"/>
                    <a:pt x="168" y="15"/>
                  </a:cubicBezTo>
                  <a:cubicBezTo>
                    <a:pt x="168" y="7"/>
                    <a:pt x="161" y="0"/>
                    <a:pt x="15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2" name="Google Shape;1662;p44"/>
            <p:cNvSpPr/>
            <p:nvPr/>
          </p:nvSpPr>
          <p:spPr>
            <a:xfrm>
              <a:off x="3679560" y="1157040"/>
              <a:ext cx="23400" cy="11160"/>
            </a:xfrm>
            <a:custGeom>
              <a:avLst/>
              <a:gdLst/>
              <a:ahLst/>
              <a:cxnLst/>
              <a:rect l="l" t="t" r="r" b="b"/>
              <a:pathLst>
                <a:path w="65" h="31" extrusionOk="0">
                  <a:moveTo>
                    <a:pt x="50" y="0"/>
                  </a:moveTo>
                  <a:lnTo>
                    <a:pt x="16" y="0"/>
                  </a:lnTo>
                  <a:cubicBezTo>
                    <a:pt x="7" y="0"/>
                    <a:pt x="0" y="7"/>
                    <a:pt x="0" y="15"/>
                  </a:cubicBezTo>
                  <a:cubicBezTo>
                    <a:pt x="0" y="24"/>
                    <a:pt x="7" y="31"/>
                    <a:pt x="16" y="31"/>
                  </a:cubicBezTo>
                  <a:lnTo>
                    <a:pt x="50" y="31"/>
                  </a:lnTo>
                  <a:cubicBezTo>
                    <a:pt x="59" y="31"/>
                    <a:pt x="65" y="24"/>
                    <a:pt x="65" y="15"/>
                  </a:cubicBezTo>
                  <a:cubicBezTo>
                    <a:pt x="65" y="7"/>
                    <a:pt x="59" y="0"/>
                    <a:pt x="5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3" name="Google Shape;1663;p44"/>
            <p:cNvSpPr/>
            <p:nvPr/>
          </p:nvSpPr>
          <p:spPr>
            <a:xfrm>
              <a:off x="3679560" y="1224720"/>
              <a:ext cx="122400" cy="122400"/>
            </a:xfrm>
            <a:custGeom>
              <a:avLst/>
              <a:gdLst/>
              <a:ahLst/>
              <a:cxnLst/>
              <a:rect l="l" t="t" r="r" b="b"/>
              <a:pathLst>
                <a:path w="340" h="340" extrusionOk="0">
                  <a:moveTo>
                    <a:pt x="154" y="32"/>
                  </a:moveTo>
                  <a:lnTo>
                    <a:pt x="154" y="170"/>
                  </a:lnTo>
                  <a:cubicBezTo>
                    <a:pt x="154" y="176"/>
                    <a:pt x="158" y="182"/>
                    <a:pt x="164" y="184"/>
                  </a:cubicBezTo>
                  <a:cubicBezTo>
                    <a:pt x="166" y="185"/>
                    <a:pt x="168" y="185"/>
                    <a:pt x="170" y="185"/>
                  </a:cubicBezTo>
                  <a:cubicBezTo>
                    <a:pt x="174" y="185"/>
                    <a:pt x="178" y="184"/>
                    <a:pt x="181" y="181"/>
                  </a:cubicBezTo>
                  <a:lnTo>
                    <a:pt x="278" y="84"/>
                  </a:lnTo>
                  <a:cubicBezTo>
                    <a:pt x="297" y="107"/>
                    <a:pt x="308" y="137"/>
                    <a:pt x="308" y="170"/>
                  </a:cubicBezTo>
                  <a:cubicBezTo>
                    <a:pt x="308" y="246"/>
                    <a:pt x="246" y="309"/>
                    <a:pt x="170" y="309"/>
                  </a:cubicBezTo>
                  <a:cubicBezTo>
                    <a:pt x="93" y="309"/>
                    <a:pt x="31" y="246"/>
                    <a:pt x="31" y="170"/>
                  </a:cubicBezTo>
                  <a:cubicBezTo>
                    <a:pt x="31" y="99"/>
                    <a:pt x="85" y="40"/>
                    <a:pt x="154" y="32"/>
                  </a:cubicBezTo>
                  <a:moveTo>
                    <a:pt x="185" y="32"/>
                  </a:moveTo>
                  <a:cubicBezTo>
                    <a:pt x="212" y="35"/>
                    <a:pt x="236" y="46"/>
                    <a:pt x="256" y="62"/>
                  </a:cubicBezTo>
                  <a:lnTo>
                    <a:pt x="185" y="132"/>
                  </a:lnTo>
                  <a:lnTo>
                    <a:pt x="185" y="32"/>
                  </a:lnTo>
                  <a:moveTo>
                    <a:pt x="170" y="340"/>
                  </a:moveTo>
                  <a:cubicBezTo>
                    <a:pt x="263" y="340"/>
                    <a:pt x="340" y="263"/>
                    <a:pt x="340" y="170"/>
                  </a:cubicBezTo>
                  <a:cubicBezTo>
                    <a:pt x="340" y="124"/>
                    <a:pt x="321" y="82"/>
                    <a:pt x="291" y="51"/>
                  </a:cubicBezTo>
                  <a:lnTo>
                    <a:pt x="290" y="50"/>
                  </a:lnTo>
                  <a:cubicBezTo>
                    <a:pt x="289" y="50"/>
                    <a:pt x="289" y="49"/>
                    <a:pt x="289" y="49"/>
                  </a:cubicBezTo>
                  <a:cubicBezTo>
                    <a:pt x="258" y="19"/>
                    <a:pt x="216" y="0"/>
                    <a:pt x="170" y="0"/>
                  </a:cubicBezTo>
                  <a:cubicBezTo>
                    <a:pt x="76" y="0"/>
                    <a:pt x="0" y="76"/>
                    <a:pt x="0" y="170"/>
                  </a:cubicBezTo>
                  <a:cubicBezTo>
                    <a:pt x="0" y="263"/>
                    <a:pt x="76" y="340"/>
                    <a:pt x="170" y="34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4" name="Google Shape;1664;p44"/>
            <p:cNvSpPr/>
            <p:nvPr/>
          </p:nvSpPr>
          <p:spPr>
            <a:xfrm>
              <a:off x="3661200" y="1360440"/>
              <a:ext cx="35640" cy="11160"/>
            </a:xfrm>
            <a:custGeom>
              <a:avLst/>
              <a:gdLst/>
              <a:ahLst/>
              <a:cxnLst/>
              <a:rect l="l" t="t" r="r" b="b"/>
              <a:pathLst>
                <a:path w="99" h="31" extrusionOk="0">
                  <a:moveTo>
                    <a:pt x="0" y="16"/>
                  </a:moveTo>
                  <a:cubicBezTo>
                    <a:pt x="0" y="24"/>
                    <a:pt x="7" y="31"/>
                    <a:pt x="15" y="31"/>
                  </a:cubicBezTo>
                  <a:lnTo>
                    <a:pt x="84" y="31"/>
                  </a:lnTo>
                  <a:cubicBezTo>
                    <a:pt x="92" y="31"/>
                    <a:pt x="99" y="24"/>
                    <a:pt x="99" y="16"/>
                  </a:cubicBezTo>
                  <a:cubicBezTo>
                    <a:pt x="99" y="7"/>
                    <a:pt x="92" y="0"/>
                    <a:pt x="84" y="0"/>
                  </a:cubicBezTo>
                  <a:lnTo>
                    <a:pt x="15" y="0"/>
                  </a:lnTo>
                  <a:cubicBezTo>
                    <a:pt x="7" y="0"/>
                    <a:pt x="0" y="7"/>
                    <a:pt x="0" y="16"/>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5" name="Google Shape;1665;p44"/>
            <p:cNvSpPr/>
            <p:nvPr/>
          </p:nvSpPr>
          <p:spPr>
            <a:xfrm>
              <a:off x="3661200" y="1385280"/>
              <a:ext cx="84960" cy="11160"/>
            </a:xfrm>
            <a:custGeom>
              <a:avLst/>
              <a:gdLst/>
              <a:ahLst/>
              <a:cxnLst/>
              <a:rect l="l" t="t" r="r" b="b"/>
              <a:pathLst>
                <a:path w="236" h="31" extrusionOk="0">
                  <a:moveTo>
                    <a:pt x="15" y="31"/>
                  </a:moveTo>
                  <a:lnTo>
                    <a:pt x="221" y="31"/>
                  </a:lnTo>
                  <a:cubicBezTo>
                    <a:pt x="229" y="31"/>
                    <a:pt x="236" y="24"/>
                    <a:pt x="236" y="15"/>
                  </a:cubicBezTo>
                  <a:cubicBezTo>
                    <a:pt x="236" y="7"/>
                    <a:pt x="229" y="0"/>
                    <a:pt x="221"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6" name="Google Shape;1666;p44"/>
            <p:cNvSpPr/>
            <p:nvPr/>
          </p:nvSpPr>
          <p:spPr>
            <a:xfrm>
              <a:off x="3661200" y="1409760"/>
              <a:ext cx="35640" cy="36000"/>
            </a:xfrm>
            <a:custGeom>
              <a:avLst/>
              <a:gdLst/>
              <a:ahLst/>
              <a:cxnLst/>
              <a:rect l="l" t="t" r="r" b="b"/>
              <a:pathLst>
                <a:path w="99" h="100" extrusionOk="0">
                  <a:moveTo>
                    <a:pt x="31" y="31"/>
                  </a:moveTo>
                  <a:lnTo>
                    <a:pt x="68" y="31"/>
                  </a:lnTo>
                  <a:lnTo>
                    <a:pt x="68" y="69"/>
                  </a:lnTo>
                  <a:lnTo>
                    <a:pt x="31" y="69"/>
                  </a:lnTo>
                  <a:lnTo>
                    <a:pt x="31" y="31"/>
                  </a:lnTo>
                  <a:moveTo>
                    <a:pt x="0" y="84"/>
                  </a:moveTo>
                  <a:cubicBezTo>
                    <a:pt x="0" y="93"/>
                    <a:pt x="7" y="100"/>
                    <a:pt x="15" y="100"/>
                  </a:cubicBezTo>
                  <a:lnTo>
                    <a:pt x="84" y="100"/>
                  </a:lnTo>
                  <a:cubicBezTo>
                    <a:pt x="92" y="100"/>
                    <a:pt x="99" y="93"/>
                    <a:pt x="99" y="84"/>
                  </a:cubicBezTo>
                  <a:lnTo>
                    <a:pt x="99" y="16"/>
                  </a:lnTo>
                  <a:cubicBezTo>
                    <a:pt x="99" y="7"/>
                    <a:pt x="92" y="0"/>
                    <a:pt x="84" y="0"/>
                  </a:cubicBezTo>
                  <a:lnTo>
                    <a:pt x="15" y="0"/>
                  </a:lnTo>
                  <a:cubicBezTo>
                    <a:pt x="7" y="0"/>
                    <a:pt x="0" y="7"/>
                    <a:pt x="0" y="16"/>
                  </a:cubicBezTo>
                  <a:lnTo>
                    <a:pt x="0" y="8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67" name="Google Shape;1667;p44"/>
          <p:cNvGrpSpPr/>
          <p:nvPr/>
        </p:nvGrpSpPr>
        <p:grpSpPr>
          <a:xfrm>
            <a:off x="4055044" y="1966721"/>
            <a:ext cx="373222" cy="349272"/>
            <a:chOff x="4391280" y="1140120"/>
            <a:chExt cx="403920" cy="378000"/>
          </a:xfrm>
        </p:grpSpPr>
        <p:sp>
          <p:nvSpPr>
            <p:cNvPr id="1668" name="Google Shape;1668;p44"/>
            <p:cNvSpPr/>
            <p:nvPr/>
          </p:nvSpPr>
          <p:spPr>
            <a:xfrm>
              <a:off x="4546080" y="1145880"/>
              <a:ext cx="94320" cy="101880"/>
            </a:xfrm>
            <a:custGeom>
              <a:avLst/>
              <a:gdLst/>
              <a:ahLst/>
              <a:cxnLst/>
              <a:rect l="l" t="t" r="r" b="b"/>
              <a:pathLst>
                <a:path w="262" h="283" extrusionOk="0">
                  <a:moveTo>
                    <a:pt x="259" y="131"/>
                  </a:moveTo>
                  <a:lnTo>
                    <a:pt x="141" y="278"/>
                  </a:lnTo>
                  <a:cubicBezTo>
                    <a:pt x="136" y="285"/>
                    <a:pt x="126" y="285"/>
                    <a:pt x="121" y="278"/>
                  </a:cubicBezTo>
                  <a:lnTo>
                    <a:pt x="3" y="131"/>
                  </a:lnTo>
                  <a:cubicBezTo>
                    <a:pt x="-4" y="122"/>
                    <a:pt x="2" y="109"/>
                    <a:pt x="13" y="109"/>
                  </a:cubicBezTo>
                  <a:lnTo>
                    <a:pt x="45" y="109"/>
                  </a:lnTo>
                  <a:cubicBezTo>
                    <a:pt x="53" y="109"/>
                    <a:pt x="58" y="103"/>
                    <a:pt x="58" y="96"/>
                  </a:cubicBezTo>
                  <a:lnTo>
                    <a:pt x="58" y="14"/>
                  </a:lnTo>
                  <a:cubicBezTo>
                    <a:pt x="58" y="6"/>
                    <a:pt x="64" y="0"/>
                    <a:pt x="72" y="0"/>
                  </a:cubicBezTo>
                  <a:lnTo>
                    <a:pt x="191" y="0"/>
                  </a:lnTo>
                  <a:cubicBezTo>
                    <a:pt x="198" y="0"/>
                    <a:pt x="204" y="6"/>
                    <a:pt x="204" y="14"/>
                  </a:cubicBezTo>
                  <a:lnTo>
                    <a:pt x="204" y="96"/>
                  </a:lnTo>
                  <a:cubicBezTo>
                    <a:pt x="204" y="103"/>
                    <a:pt x="210" y="109"/>
                    <a:pt x="217" y="109"/>
                  </a:cubicBezTo>
                  <a:lnTo>
                    <a:pt x="249" y="109"/>
                  </a:lnTo>
                  <a:cubicBezTo>
                    <a:pt x="260" y="109"/>
                    <a:pt x="266" y="122"/>
                    <a:pt x="259" y="131"/>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69" name="Google Shape;1669;p44"/>
            <p:cNvSpPr/>
            <p:nvPr/>
          </p:nvSpPr>
          <p:spPr>
            <a:xfrm>
              <a:off x="4475520" y="1276920"/>
              <a:ext cx="52560" cy="182880"/>
            </a:xfrm>
            <a:custGeom>
              <a:avLst/>
              <a:gdLst/>
              <a:ahLst/>
              <a:cxnLst/>
              <a:rect l="l" t="t" r="r" b="b"/>
              <a:pathLst>
                <a:path w="146" h="508" extrusionOk="0">
                  <a:moveTo>
                    <a:pt x="132" y="0"/>
                  </a:moveTo>
                  <a:lnTo>
                    <a:pt x="13" y="0"/>
                  </a:lnTo>
                  <a:cubicBezTo>
                    <a:pt x="6" y="0"/>
                    <a:pt x="0" y="5"/>
                    <a:pt x="0" y="13"/>
                  </a:cubicBezTo>
                  <a:lnTo>
                    <a:pt x="0" y="495"/>
                  </a:lnTo>
                  <a:cubicBezTo>
                    <a:pt x="0" y="502"/>
                    <a:pt x="6" y="508"/>
                    <a:pt x="13" y="508"/>
                  </a:cubicBezTo>
                  <a:lnTo>
                    <a:pt x="132" y="508"/>
                  </a:lnTo>
                  <a:cubicBezTo>
                    <a:pt x="140" y="508"/>
                    <a:pt x="146" y="502"/>
                    <a:pt x="146" y="495"/>
                  </a:cubicBezTo>
                  <a:lnTo>
                    <a:pt x="146" y="13"/>
                  </a:lnTo>
                  <a:cubicBezTo>
                    <a:pt x="146" y="5"/>
                    <a:pt x="140"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0" name="Google Shape;1670;p44"/>
            <p:cNvSpPr/>
            <p:nvPr/>
          </p:nvSpPr>
          <p:spPr>
            <a:xfrm>
              <a:off x="4397040" y="1145880"/>
              <a:ext cx="392400" cy="366120"/>
            </a:xfrm>
            <a:custGeom>
              <a:avLst/>
              <a:gdLst/>
              <a:ahLst/>
              <a:cxnLst/>
              <a:rect l="l" t="t" r="r" b="b"/>
              <a:pathLst>
                <a:path w="1090" h="1017" extrusionOk="0">
                  <a:moveTo>
                    <a:pt x="73" y="931"/>
                  </a:moveTo>
                  <a:lnTo>
                    <a:pt x="73" y="14"/>
                  </a:lnTo>
                  <a:cubicBezTo>
                    <a:pt x="73" y="6"/>
                    <a:pt x="67" y="0"/>
                    <a:pt x="60" y="0"/>
                  </a:cubicBezTo>
                  <a:lnTo>
                    <a:pt x="14" y="0"/>
                  </a:lnTo>
                  <a:cubicBezTo>
                    <a:pt x="6" y="0"/>
                    <a:pt x="0" y="6"/>
                    <a:pt x="0" y="14"/>
                  </a:cubicBezTo>
                  <a:lnTo>
                    <a:pt x="0" y="1017"/>
                  </a:lnTo>
                  <a:lnTo>
                    <a:pt x="1077" y="1017"/>
                  </a:lnTo>
                  <a:cubicBezTo>
                    <a:pt x="1084" y="1017"/>
                    <a:pt x="1090" y="1011"/>
                    <a:pt x="1090" y="1004"/>
                  </a:cubicBezTo>
                  <a:lnTo>
                    <a:pt x="1090" y="958"/>
                  </a:lnTo>
                  <a:cubicBezTo>
                    <a:pt x="1090" y="951"/>
                    <a:pt x="1084" y="945"/>
                    <a:pt x="1077" y="945"/>
                  </a:cubicBezTo>
                  <a:lnTo>
                    <a:pt x="86" y="945"/>
                  </a:lnTo>
                  <a:cubicBezTo>
                    <a:pt x="79" y="945"/>
                    <a:pt x="73" y="939"/>
                    <a:pt x="73" y="93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1" name="Google Shape;1671;p44"/>
            <p:cNvSpPr/>
            <p:nvPr/>
          </p:nvSpPr>
          <p:spPr>
            <a:xfrm>
              <a:off x="4684680" y="1381320"/>
              <a:ext cx="52560" cy="78480"/>
            </a:xfrm>
            <a:custGeom>
              <a:avLst/>
              <a:gdLst/>
              <a:ahLst/>
              <a:cxnLst/>
              <a:rect l="l" t="t" r="r" b="b"/>
              <a:pathLst>
                <a:path w="146" h="218" extrusionOk="0">
                  <a:moveTo>
                    <a:pt x="132" y="0"/>
                  </a:moveTo>
                  <a:lnTo>
                    <a:pt x="13" y="0"/>
                  </a:lnTo>
                  <a:cubicBezTo>
                    <a:pt x="6" y="0"/>
                    <a:pt x="0" y="6"/>
                    <a:pt x="0" y="13"/>
                  </a:cubicBezTo>
                  <a:lnTo>
                    <a:pt x="0" y="205"/>
                  </a:lnTo>
                  <a:cubicBezTo>
                    <a:pt x="0" y="212"/>
                    <a:pt x="6" y="218"/>
                    <a:pt x="13" y="218"/>
                  </a:cubicBezTo>
                  <a:lnTo>
                    <a:pt x="132" y="218"/>
                  </a:lnTo>
                  <a:cubicBezTo>
                    <a:pt x="140" y="218"/>
                    <a:pt x="146" y="212"/>
                    <a:pt x="146" y="205"/>
                  </a:cubicBezTo>
                  <a:lnTo>
                    <a:pt x="146" y="13"/>
                  </a:lnTo>
                  <a:cubicBezTo>
                    <a:pt x="146" y="6"/>
                    <a:pt x="140" y="0"/>
                    <a:pt x="132" y="0"/>
                  </a:cubicBezTo>
                  <a:close/>
                </a:path>
              </a:pathLst>
            </a:custGeom>
            <a:solidFill>
              <a:srgbClr val="008F95"/>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2" name="Google Shape;1672;p44"/>
            <p:cNvSpPr/>
            <p:nvPr/>
          </p:nvSpPr>
          <p:spPr>
            <a:xfrm>
              <a:off x="4580280" y="1329120"/>
              <a:ext cx="52200" cy="130680"/>
            </a:xfrm>
            <a:custGeom>
              <a:avLst/>
              <a:gdLst/>
              <a:ahLst/>
              <a:cxnLst/>
              <a:rect l="l" t="t" r="r" b="b"/>
              <a:pathLst>
                <a:path w="145" h="363" extrusionOk="0">
                  <a:moveTo>
                    <a:pt x="132" y="0"/>
                  </a:moveTo>
                  <a:lnTo>
                    <a:pt x="13" y="0"/>
                  </a:lnTo>
                  <a:cubicBezTo>
                    <a:pt x="6" y="0"/>
                    <a:pt x="0" y="6"/>
                    <a:pt x="0" y="13"/>
                  </a:cubicBezTo>
                  <a:lnTo>
                    <a:pt x="0" y="350"/>
                  </a:lnTo>
                  <a:cubicBezTo>
                    <a:pt x="0" y="357"/>
                    <a:pt x="6" y="363"/>
                    <a:pt x="13" y="363"/>
                  </a:cubicBezTo>
                  <a:lnTo>
                    <a:pt x="132" y="363"/>
                  </a:lnTo>
                  <a:cubicBezTo>
                    <a:pt x="139" y="363"/>
                    <a:pt x="145" y="357"/>
                    <a:pt x="145" y="350"/>
                  </a:cubicBezTo>
                  <a:lnTo>
                    <a:pt x="145" y="13"/>
                  </a:lnTo>
                  <a:cubicBezTo>
                    <a:pt x="145" y="6"/>
                    <a:pt x="139" y="0"/>
                    <a:pt x="132"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3" name="Google Shape;1673;p44"/>
            <p:cNvSpPr/>
            <p:nvPr/>
          </p:nvSpPr>
          <p:spPr>
            <a:xfrm>
              <a:off x="4402080" y="1145880"/>
              <a:ext cx="25920" cy="340200"/>
            </a:xfrm>
            <a:custGeom>
              <a:avLst/>
              <a:gdLst/>
              <a:ahLst/>
              <a:cxnLst/>
              <a:rect l="l" t="t" r="r" b="b"/>
              <a:pathLst>
                <a:path w="72" h="945" extrusionOk="0">
                  <a:moveTo>
                    <a:pt x="13" y="14"/>
                  </a:moveTo>
                  <a:lnTo>
                    <a:pt x="13" y="931"/>
                  </a:lnTo>
                  <a:cubicBezTo>
                    <a:pt x="13" y="939"/>
                    <a:pt x="19" y="945"/>
                    <a:pt x="26" y="945"/>
                  </a:cubicBezTo>
                  <a:lnTo>
                    <a:pt x="72" y="945"/>
                  </a:lnTo>
                  <a:cubicBezTo>
                    <a:pt x="65" y="945"/>
                    <a:pt x="59" y="939"/>
                    <a:pt x="59" y="931"/>
                  </a:cubicBezTo>
                  <a:lnTo>
                    <a:pt x="59" y="14"/>
                  </a:lnTo>
                  <a:cubicBezTo>
                    <a:pt x="59" y="6"/>
                    <a:pt x="53" y="0"/>
                    <a:pt x="46" y="0"/>
                  </a:cubicBezTo>
                  <a:lnTo>
                    <a:pt x="0" y="0"/>
                  </a:lnTo>
                  <a:cubicBezTo>
                    <a:pt x="7" y="0"/>
                    <a:pt x="13" y="6"/>
                    <a:pt x="13" y="1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4" name="Google Shape;1674;p44"/>
            <p:cNvSpPr/>
            <p:nvPr/>
          </p:nvSpPr>
          <p:spPr>
            <a:xfrm>
              <a:off x="4391280" y="1140120"/>
              <a:ext cx="403920" cy="378000"/>
            </a:xfrm>
            <a:custGeom>
              <a:avLst/>
              <a:gdLst/>
              <a:ahLst/>
              <a:cxnLst/>
              <a:rect l="l" t="t" r="r" b="b"/>
              <a:pathLst>
                <a:path w="1122" h="1050" extrusionOk="0">
                  <a:moveTo>
                    <a:pt x="1089" y="1017"/>
                  </a:moveTo>
                  <a:lnTo>
                    <a:pt x="1050" y="1017"/>
                  </a:lnTo>
                  <a:lnTo>
                    <a:pt x="1050" y="977"/>
                  </a:lnTo>
                  <a:lnTo>
                    <a:pt x="1089" y="977"/>
                  </a:lnTo>
                  <a:lnTo>
                    <a:pt x="1089" y="1017"/>
                  </a:lnTo>
                  <a:moveTo>
                    <a:pt x="33" y="33"/>
                  </a:moveTo>
                  <a:lnTo>
                    <a:pt x="73" y="33"/>
                  </a:lnTo>
                  <a:lnTo>
                    <a:pt x="73" y="73"/>
                  </a:lnTo>
                  <a:lnTo>
                    <a:pt x="33" y="73"/>
                  </a:lnTo>
                  <a:lnTo>
                    <a:pt x="33" y="33"/>
                  </a:lnTo>
                  <a:moveTo>
                    <a:pt x="1106" y="944"/>
                  </a:moveTo>
                  <a:lnTo>
                    <a:pt x="105" y="944"/>
                  </a:lnTo>
                  <a:lnTo>
                    <a:pt x="105" y="16"/>
                  </a:lnTo>
                  <a:cubicBezTo>
                    <a:pt x="105" y="7"/>
                    <a:pt x="98" y="0"/>
                    <a:pt x="89" y="0"/>
                  </a:cubicBezTo>
                  <a:lnTo>
                    <a:pt x="16" y="0"/>
                  </a:lnTo>
                  <a:cubicBezTo>
                    <a:pt x="12" y="0"/>
                    <a:pt x="8" y="2"/>
                    <a:pt x="5" y="5"/>
                  </a:cubicBezTo>
                  <a:cubicBezTo>
                    <a:pt x="2" y="8"/>
                    <a:pt x="0" y="12"/>
                    <a:pt x="0" y="16"/>
                  </a:cubicBezTo>
                  <a:lnTo>
                    <a:pt x="0" y="89"/>
                  </a:lnTo>
                  <a:lnTo>
                    <a:pt x="0" y="89"/>
                  </a:lnTo>
                  <a:lnTo>
                    <a:pt x="0" y="1033"/>
                  </a:lnTo>
                  <a:cubicBezTo>
                    <a:pt x="0" y="1042"/>
                    <a:pt x="7" y="1050"/>
                    <a:pt x="16" y="1050"/>
                  </a:cubicBezTo>
                  <a:lnTo>
                    <a:pt x="130" y="1050"/>
                  </a:lnTo>
                  <a:cubicBezTo>
                    <a:pt x="139" y="1050"/>
                    <a:pt x="147" y="1042"/>
                    <a:pt x="147" y="1033"/>
                  </a:cubicBezTo>
                  <a:cubicBezTo>
                    <a:pt x="147" y="1024"/>
                    <a:pt x="139" y="1017"/>
                    <a:pt x="130" y="1017"/>
                  </a:cubicBezTo>
                  <a:lnTo>
                    <a:pt x="33" y="1017"/>
                  </a:lnTo>
                  <a:lnTo>
                    <a:pt x="33" y="105"/>
                  </a:lnTo>
                  <a:lnTo>
                    <a:pt x="73" y="105"/>
                  </a:lnTo>
                  <a:lnTo>
                    <a:pt x="73" y="961"/>
                  </a:lnTo>
                  <a:cubicBezTo>
                    <a:pt x="73" y="970"/>
                    <a:pt x="80" y="977"/>
                    <a:pt x="89" y="977"/>
                  </a:cubicBezTo>
                  <a:lnTo>
                    <a:pt x="1017" y="977"/>
                  </a:lnTo>
                  <a:lnTo>
                    <a:pt x="1017" y="1017"/>
                  </a:lnTo>
                  <a:lnTo>
                    <a:pt x="196" y="1017"/>
                  </a:lnTo>
                  <a:cubicBezTo>
                    <a:pt x="187" y="1017"/>
                    <a:pt x="179" y="1024"/>
                    <a:pt x="179" y="1033"/>
                  </a:cubicBezTo>
                  <a:cubicBezTo>
                    <a:pt x="179" y="1042"/>
                    <a:pt x="187" y="1050"/>
                    <a:pt x="196" y="1050"/>
                  </a:cubicBezTo>
                  <a:lnTo>
                    <a:pt x="1106" y="1050"/>
                  </a:lnTo>
                  <a:cubicBezTo>
                    <a:pt x="1115" y="1050"/>
                    <a:pt x="1122" y="1042"/>
                    <a:pt x="1122" y="1033"/>
                  </a:cubicBezTo>
                  <a:lnTo>
                    <a:pt x="1122" y="961"/>
                  </a:lnTo>
                  <a:cubicBezTo>
                    <a:pt x="1122" y="952"/>
                    <a:pt x="1115" y="944"/>
                    <a:pt x="1106"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5" name="Google Shape;1675;p44"/>
            <p:cNvSpPr/>
            <p:nvPr/>
          </p:nvSpPr>
          <p:spPr>
            <a:xfrm>
              <a:off x="4678920" y="1375560"/>
              <a:ext cx="64080" cy="90000"/>
            </a:xfrm>
            <a:custGeom>
              <a:avLst/>
              <a:gdLst/>
              <a:ahLst/>
              <a:cxnLst/>
              <a:rect l="l" t="t" r="r" b="b"/>
              <a:pathLst>
                <a:path w="178" h="250" extrusionOk="0">
                  <a:moveTo>
                    <a:pt x="33" y="33"/>
                  </a:moveTo>
                  <a:lnTo>
                    <a:pt x="145" y="33"/>
                  </a:lnTo>
                  <a:lnTo>
                    <a:pt x="145" y="218"/>
                  </a:lnTo>
                  <a:lnTo>
                    <a:pt x="33" y="218"/>
                  </a:lnTo>
                  <a:lnTo>
                    <a:pt x="33" y="33"/>
                  </a:lnTo>
                  <a:moveTo>
                    <a:pt x="16" y="250"/>
                  </a:moveTo>
                  <a:lnTo>
                    <a:pt x="162" y="250"/>
                  </a:lnTo>
                  <a:cubicBezTo>
                    <a:pt x="171" y="250"/>
                    <a:pt x="178" y="243"/>
                    <a:pt x="178" y="234"/>
                  </a:cubicBezTo>
                  <a:lnTo>
                    <a:pt x="178" y="16"/>
                  </a:lnTo>
                  <a:cubicBezTo>
                    <a:pt x="178" y="7"/>
                    <a:pt x="171" y="0"/>
                    <a:pt x="162" y="0"/>
                  </a:cubicBezTo>
                  <a:lnTo>
                    <a:pt x="16" y="0"/>
                  </a:lnTo>
                  <a:cubicBezTo>
                    <a:pt x="7" y="0"/>
                    <a:pt x="0" y="7"/>
                    <a:pt x="0" y="16"/>
                  </a:cubicBezTo>
                  <a:lnTo>
                    <a:pt x="0" y="234"/>
                  </a:lnTo>
                  <a:cubicBezTo>
                    <a:pt x="0" y="243"/>
                    <a:pt x="7" y="250"/>
                    <a:pt x="16" y="25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6" name="Google Shape;1676;p44"/>
            <p:cNvSpPr/>
            <p:nvPr/>
          </p:nvSpPr>
          <p:spPr>
            <a:xfrm>
              <a:off x="4574160" y="1323000"/>
              <a:ext cx="64440" cy="142560"/>
            </a:xfrm>
            <a:custGeom>
              <a:avLst/>
              <a:gdLst/>
              <a:ahLst/>
              <a:cxnLst/>
              <a:rect l="l" t="t" r="r" b="b"/>
              <a:pathLst>
                <a:path w="179" h="396" extrusionOk="0">
                  <a:moveTo>
                    <a:pt x="33" y="33"/>
                  </a:moveTo>
                  <a:lnTo>
                    <a:pt x="146" y="33"/>
                  </a:lnTo>
                  <a:lnTo>
                    <a:pt x="146" y="364"/>
                  </a:lnTo>
                  <a:lnTo>
                    <a:pt x="33" y="364"/>
                  </a:lnTo>
                  <a:lnTo>
                    <a:pt x="33" y="33"/>
                  </a:lnTo>
                  <a:moveTo>
                    <a:pt x="0" y="17"/>
                  </a:moveTo>
                  <a:lnTo>
                    <a:pt x="0" y="380"/>
                  </a:lnTo>
                  <a:cubicBezTo>
                    <a:pt x="0" y="389"/>
                    <a:pt x="8" y="396"/>
                    <a:pt x="17" y="396"/>
                  </a:cubicBezTo>
                  <a:lnTo>
                    <a:pt x="162" y="396"/>
                  </a:lnTo>
                  <a:cubicBezTo>
                    <a:pt x="171" y="396"/>
                    <a:pt x="179" y="389"/>
                    <a:pt x="179" y="380"/>
                  </a:cubicBezTo>
                  <a:lnTo>
                    <a:pt x="179" y="17"/>
                  </a:lnTo>
                  <a:cubicBezTo>
                    <a:pt x="179" y="8"/>
                    <a:pt x="171" y="0"/>
                    <a:pt x="162"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7" name="Google Shape;1677;p44"/>
            <p:cNvSpPr/>
            <p:nvPr/>
          </p:nvSpPr>
          <p:spPr>
            <a:xfrm>
              <a:off x="4469760" y="1270800"/>
              <a:ext cx="64080" cy="194760"/>
            </a:xfrm>
            <a:custGeom>
              <a:avLst/>
              <a:gdLst/>
              <a:ahLst/>
              <a:cxnLst/>
              <a:rect l="l" t="t" r="r" b="b"/>
              <a:pathLst>
                <a:path w="178" h="541" extrusionOk="0">
                  <a:moveTo>
                    <a:pt x="33" y="33"/>
                  </a:moveTo>
                  <a:lnTo>
                    <a:pt x="145" y="33"/>
                  </a:lnTo>
                  <a:lnTo>
                    <a:pt x="145" y="509"/>
                  </a:lnTo>
                  <a:lnTo>
                    <a:pt x="33" y="509"/>
                  </a:lnTo>
                  <a:lnTo>
                    <a:pt x="33" y="33"/>
                  </a:lnTo>
                  <a:moveTo>
                    <a:pt x="16" y="541"/>
                  </a:moveTo>
                  <a:lnTo>
                    <a:pt x="162" y="541"/>
                  </a:lnTo>
                  <a:cubicBezTo>
                    <a:pt x="171" y="541"/>
                    <a:pt x="178" y="534"/>
                    <a:pt x="178" y="525"/>
                  </a:cubicBezTo>
                  <a:lnTo>
                    <a:pt x="178" y="17"/>
                  </a:lnTo>
                  <a:cubicBezTo>
                    <a:pt x="178" y="7"/>
                    <a:pt x="171" y="0"/>
                    <a:pt x="162" y="0"/>
                  </a:cubicBezTo>
                  <a:lnTo>
                    <a:pt x="16" y="0"/>
                  </a:lnTo>
                  <a:cubicBezTo>
                    <a:pt x="7" y="0"/>
                    <a:pt x="0" y="7"/>
                    <a:pt x="0" y="17"/>
                  </a:cubicBezTo>
                  <a:lnTo>
                    <a:pt x="0" y="525"/>
                  </a:lnTo>
                  <a:cubicBezTo>
                    <a:pt x="0" y="534"/>
                    <a:pt x="7" y="541"/>
                    <a:pt x="16" y="5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8" name="Google Shape;1678;p44"/>
            <p:cNvSpPr/>
            <p:nvPr/>
          </p:nvSpPr>
          <p:spPr>
            <a:xfrm>
              <a:off x="4534920" y="1140120"/>
              <a:ext cx="116640" cy="116280"/>
            </a:xfrm>
            <a:custGeom>
              <a:avLst/>
              <a:gdLst/>
              <a:ahLst/>
              <a:cxnLst/>
              <a:rect l="l" t="t" r="r" b="b"/>
              <a:pathLst>
                <a:path w="324" h="323" extrusionOk="0">
                  <a:moveTo>
                    <a:pt x="89" y="142"/>
                  </a:moveTo>
                  <a:cubicBezTo>
                    <a:pt x="99" y="142"/>
                    <a:pt x="106" y="134"/>
                    <a:pt x="106" y="125"/>
                  </a:cubicBezTo>
                  <a:lnTo>
                    <a:pt x="106" y="33"/>
                  </a:lnTo>
                  <a:lnTo>
                    <a:pt x="218" y="33"/>
                  </a:lnTo>
                  <a:lnTo>
                    <a:pt x="218" y="125"/>
                  </a:lnTo>
                  <a:cubicBezTo>
                    <a:pt x="218" y="134"/>
                    <a:pt x="226" y="142"/>
                    <a:pt x="235" y="142"/>
                  </a:cubicBezTo>
                  <a:lnTo>
                    <a:pt x="273" y="142"/>
                  </a:lnTo>
                  <a:lnTo>
                    <a:pt x="162" y="281"/>
                  </a:lnTo>
                  <a:lnTo>
                    <a:pt x="51" y="142"/>
                  </a:lnTo>
                  <a:lnTo>
                    <a:pt x="89" y="142"/>
                  </a:lnTo>
                  <a:moveTo>
                    <a:pt x="149" y="317"/>
                  </a:moveTo>
                  <a:cubicBezTo>
                    <a:pt x="152" y="321"/>
                    <a:pt x="157" y="323"/>
                    <a:pt x="162" y="323"/>
                  </a:cubicBezTo>
                  <a:cubicBezTo>
                    <a:pt x="167" y="323"/>
                    <a:pt x="172" y="321"/>
                    <a:pt x="175" y="317"/>
                  </a:cubicBezTo>
                  <a:lnTo>
                    <a:pt x="320" y="136"/>
                  </a:lnTo>
                  <a:cubicBezTo>
                    <a:pt x="324" y="131"/>
                    <a:pt x="325" y="124"/>
                    <a:pt x="322" y="118"/>
                  </a:cubicBezTo>
                  <a:cubicBezTo>
                    <a:pt x="319" y="113"/>
                    <a:pt x="314" y="109"/>
                    <a:pt x="307" y="109"/>
                  </a:cubicBezTo>
                  <a:lnTo>
                    <a:pt x="251" y="109"/>
                  </a:lnTo>
                  <a:lnTo>
                    <a:pt x="251" y="16"/>
                  </a:lnTo>
                  <a:cubicBezTo>
                    <a:pt x="251" y="7"/>
                    <a:pt x="244" y="0"/>
                    <a:pt x="235" y="0"/>
                  </a:cubicBezTo>
                  <a:lnTo>
                    <a:pt x="89" y="0"/>
                  </a:lnTo>
                  <a:cubicBezTo>
                    <a:pt x="80" y="0"/>
                    <a:pt x="73" y="7"/>
                    <a:pt x="73" y="16"/>
                  </a:cubicBezTo>
                  <a:lnTo>
                    <a:pt x="73" y="109"/>
                  </a:lnTo>
                  <a:lnTo>
                    <a:pt x="17" y="109"/>
                  </a:lnTo>
                  <a:cubicBezTo>
                    <a:pt x="11" y="109"/>
                    <a:pt x="5" y="113"/>
                    <a:pt x="2" y="118"/>
                  </a:cubicBezTo>
                  <a:cubicBezTo>
                    <a:pt x="-1" y="124"/>
                    <a:pt x="0" y="131"/>
                    <a:pt x="4" y="136"/>
                  </a:cubicBezTo>
                  <a:lnTo>
                    <a:pt x="149" y="31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9" name="Google Shape;1679;p44"/>
            <p:cNvSpPr/>
            <p:nvPr/>
          </p:nvSpPr>
          <p:spPr>
            <a:xfrm>
              <a:off x="4691880" y="1349280"/>
              <a:ext cx="38160" cy="11880"/>
            </a:xfrm>
            <a:custGeom>
              <a:avLst/>
              <a:gdLst/>
              <a:ahLst/>
              <a:cxnLst/>
              <a:rect l="l" t="t" r="r" b="b"/>
              <a:pathLst>
                <a:path w="106" h="33" extrusionOk="0">
                  <a:moveTo>
                    <a:pt x="17" y="33"/>
                  </a:moveTo>
                  <a:lnTo>
                    <a:pt x="89" y="33"/>
                  </a:lnTo>
                  <a:cubicBezTo>
                    <a:pt x="98" y="33"/>
                    <a:pt x="106" y="26"/>
                    <a:pt x="106" y="16"/>
                  </a:cubicBezTo>
                  <a:cubicBezTo>
                    <a:pt x="106" y="7"/>
                    <a:pt x="98" y="0"/>
                    <a:pt x="89" y="0"/>
                  </a:cubicBezTo>
                  <a:lnTo>
                    <a:pt x="17" y="0"/>
                  </a:lnTo>
                  <a:cubicBezTo>
                    <a:pt x="8" y="0"/>
                    <a:pt x="0" y="7"/>
                    <a:pt x="0" y="16"/>
                  </a:cubicBezTo>
                  <a:cubicBezTo>
                    <a:pt x="0" y="26"/>
                    <a:pt x="8"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0" name="Google Shape;1680;p44"/>
            <p:cNvSpPr/>
            <p:nvPr/>
          </p:nvSpPr>
          <p:spPr>
            <a:xfrm>
              <a:off x="4587480" y="1297080"/>
              <a:ext cx="37800" cy="11880"/>
            </a:xfrm>
            <a:custGeom>
              <a:avLst/>
              <a:gdLst/>
              <a:ahLst/>
              <a:cxnLst/>
              <a:rect l="l" t="t" r="r" b="b"/>
              <a:pathLst>
                <a:path w="105" h="33" extrusionOk="0">
                  <a:moveTo>
                    <a:pt x="89" y="33"/>
                  </a:moveTo>
                  <a:cubicBezTo>
                    <a:pt x="98" y="33"/>
                    <a:pt x="105" y="25"/>
                    <a:pt x="105" y="16"/>
                  </a:cubicBezTo>
                  <a:cubicBezTo>
                    <a:pt x="105" y="7"/>
                    <a:pt x="98" y="0"/>
                    <a:pt x="89" y="0"/>
                  </a:cubicBezTo>
                  <a:lnTo>
                    <a:pt x="16" y="0"/>
                  </a:lnTo>
                  <a:cubicBezTo>
                    <a:pt x="7" y="0"/>
                    <a:pt x="0" y="7"/>
                    <a:pt x="0" y="16"/>
                  </a:cubicBezTo>
                  <a:cubicBezTo>
                    <a:pt x="0" y="25"/>
                    <a:pt x="7" y="33"/>
                    <a:pt x="16" y="33"/>
                  </a:cubicBezTo>
                  <a:lnTo>
                    <a:pt x="89"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1" name="Google Shape;1681;p44"/>
            <p:cNvSpPr/>
            <p:nvPr/>
          </p:nvSpPr>
          <p:spPr>
            <a:xfrm>
              <a:off x="4482720" y="1244520"/>
              <a:ext cx="38160" cy="11880"/>
            </a:xfrm>
            <a:custGeom>
              <a:avLst/>
              <a:gdLst/>
              <a:ahLst/>
              <a:cxnLst/>
              <a:rect l="l" t="t" r="r" b="b"/>
              <a:pathLst>
                <a:path w="106" h="33" extrusionOk="0">
                  <a:moveTo>
                    <a:pt x="17" y="33"/>
                  </a:moveTo>
                  <a:lnTo>
                    <a:pt x="89" y="33"/>
                  </a:lnTo>
                  <a:cubicBezTo>
                    <a:pt x="98" y="33"/>
                    <a:pt x="106" y="26"/>
                    <a:pt x="106" y="17"/>
                  </a:cubicBezTo>
                  <a:cubicBezTo>
                    <a:pt x="106" y="8"/>
                    <a:pt x="98" y="0"/>
                    <a:pt x="89" y="0"/>
                  </a:cubicBezTo>
                  <a:lnTo>
                    <a:pt x="17" y="0"/>
                  </a:lnTo>
                  <a:cubicBezTo>
                    <a:pt x="7" y="0"/>
                    <a:pt x="0" y="8"/>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82" name="Google Shape;1682;p44"/>
          <p:cNvGrpSpPr/>
          <p:nvPr/>
        </p:nvGrpSpPr>
        <p:grpSpPr>
          <a:xfrm>
            <a:off x="4692470" y="1966389"/>
            <a:ext cx="350270" cy="349937"/>
            <a:chOff x="5239800" y="1139760"/>
            <a:chExt cx="379080" cy="378720"/>
          </a:xfrm>
        </p:grpSpPr>
        <p:sp>
          <p:nvSpPr>
            <p:cNvPr id="1683" name="Google Shape;1683;p44"/>
            <p:cNvSpPr/>
            <p:nvPr/>
          </p:nvSpPr>
          <p:spPr>
            <a:xfrm>
              <a:off x="5386320" y="1433880"/>
              <a:ext cx="86040" cy="60120"/>
            </a:xfrm>
            <a:custGeom>
              <a:avLst/>
              <a:gdLst/>
              <a:ahLst/>
              <a:cxnLst/>
              <a:rect l="l" t="t" r="r" b="b"/>
              <a:pathLst>
                <a:path w="239" h="167" extrusionOk="0">
                  <a:moveTo>
                    <a:pt x="0" y="0"/>
                  </a:moveTo>
                  <a:lnTo>
                    <a:pt x="239" y="0"/>
                  </a:lnTo>
                  <a:lnTo>
                    <a:pt x="239" y="167"/>
                  </a:lnTo>
                  <a:lnTo>
                    <a:pt x="0" y="167"/>
                  </a:lnTo>
                  <a:lnTo>
                    <a:pt x="0" y="0"/>
                  </a:lnTo>
                  <a:close/>
                </a:path>
              </a:pathLst>
            </a:custGeom>
            <a:solidFill>
              <a:srgbClr val="008F95"/>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4" name="Google Shape;1684;p44"/>
            <p:cNvSpPr/>
            <p:nvPr/>
          </p:nvSpPr>
          <p:spPr>
            <a:xfrm>
              <a:off x="5417280" y="1433880"/>
              <a:ext cx="24480" cy="29880"/>
            </a:xfrm>
            <a:custGeom>
              <a:avLst/>
              <a:gdLst/>
              <a:ahLst/>
              <a:cxnLst/>
              <a:rect l="l" t="t" r="r" b="b"/>
              <a:pathLst>
                <a:path w="68" h="83" extrusionOk="0">
                  <a:moveTo>
                    <a:pt x="68" y="0"/>
                  </a:moveTo>
                  <a:lnTo>
                    <a:pt x="68" y="71"/>
                  </a:lnTo>
                  <a:cubicBezTo>
                    <a:pt x="68" y="78"/>
                    <a:pt x="62" y="83"/>
                    <a:pt x="55" y="83"/>
                  </a:cubicBezTo>
                  <a:lnTo>
                    <a:pt x="12" y="83"/>
                  </a:lnTo>
                  <a:cubicBezTo>
                    <a:pt x="5" y="83"/>
                    <a:pt x="0" y="78"/>
                    <a:pt x="0" y="71"/>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5" name="Google Shape;1685;p44"/>
            <p:cNvSpPr/>
            <p:nvPr/>
          </p:nvSpPr>
          <p:spPr>
            <a:xfrm>
              <a:off x="5245560" y="1181880"/>
              <a:ext cx="367560" cy="257400"/>
            </a:xfrm>
            <a:custGeom>
              <a:avLst/>
              <a:gdLst/>
              <a:ahLst/>
              <a:cxnLst/>
              <a:rect l="l" t="t" r="r" b="b"/>
              <a:pathLst>
                <a:path w="1021" h="715" extrusionOk="0">
                  <a:moveTo>
                    <a:pt x="68" y="0"/>
                  </a:moveTo>
                  <a:cubicBezTo>
                    <a:pt x="30" y="0"/>
                    <a:pt x="0" y="31"/>
                    <a:pt x="0" y="68"/>
                  </a:cubicBezTo>
                  <a:lnTo>
                    <a:pt x="0" y="647"/>
                  </a:lnTo>
                  <a:cubicBezTo>
                    <a:pt x="0" y="685"/>
                    <a:pt x="30" y="715"/>
                    <a:pt x="68" y="715"/>
                  </a:cubicBezTo>
                  <a:lnTo>
                    <a:pt x="953" y="715"/>
                  </a:lnTo>
                  <a:cubicBezTo>
                    <a:pt x="991" y="715"/>
                    <a:pt x="1021" y="685"/>
                    <a:pt x="1021" y="647"/>
                  </a:cubicBezTo>
                  <a:lnTo>
                    <a:pt x="1021" y="68"/>
                  </a:lnTo>
                  <a:cubicBezTo>
                    <a:pt x="1021" y="31"/>
                    <a:pt x="991" y="0"/>
                    <a:pt x="953" y="0"/>
                  </a:cubicBezTo>
                  <a:lnTo>
                    <a:pt x="68"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6" name="Google Shape;1686;p44"/>
            <p:cNvSpPr/>
            <p:nvPr/>
          </p:nvSpPr>
          <p:spPr>
            <a:xfrm>
              <a:off x="5270040" y="1206360"/>
              <a:ext cx="318600" cy="183960"/>
            </a:xfrm>
            <a:custGeom>
              <a:avLst/>
              <a:gdLst/>
              <a:ahLst/>
              <a:cxnLst/>
              <a:rect l="l" t="t" r="r" b="b"/>
              <a:pathLst>
                <a:path w="885" h="511" extrusionOk="0">
                  <a:moveTo>
                    <a:pt x="885" y="499"/>
                  </a:moveTo>
                  <a:lnTo>
                    <a:pt x="885" y="13"/>
                  </a:lnTo>
                  <a:cubicBezTo>
                    <a:pt x="885" y="6"/>
                    <a:pt x="880" y="0"/>
                    <a:pt x="873" y="0"/>
                  </a:cubicBezTo>
                  <a:lnTo>
                    <a:pt x="12" y="0"/>
                  </a:lnTo>
                  <a:cubicBezTo>
                    <a:pt x="6" y="0"/>
                    <a:pt x="0" y="6"/>
                    <a:pt x="0" y="13"/>
                  </a:cubicBezTo>
                  <a:lnTo>
                    <a:pt x="0" y="499"/>
                  </a:lnTo>
                  <a:cubicBezTo>
                    <a:pt x="0" y="506"/>
                    <a:pt x="6" y="511"/>
                    <a:pt x="12" y="511"/>
                  </a:cubicBezTo>
                  <a:lnTo>
                    <a:pt x="873" y="511"/>
                  </a:lnTo>
                  <a:cubicBezTo>
                    <a:pt x="880" y="511"/>
                    <a:pt x="885" y="506"/>
                    <a:pt x="885" y="49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7" name="Google Shape;1687;p44"/>
            <p:cNvSpPr/>
            <p:nvPr/>
          </p:nvSpPr>
          <p:spPr>
            <a:xfrm>
              <a:off x="5245560" y="1390320"/>
              <a:ext cx="367560" cy="48960"/>
            </a:xfrm>
            <a:custGeom>
              <a:avLst/>
              <a:gdLst/>
              <a:ahLst/>
              <a:cxnLst/>
              <a:rect l="l" t="t" r="r" b="b"/>
              <a:pathLst>
                <a:path w="1021" h="136" extrusionOk="0">
                  <a:moveTo>
                    <a:pt x="0" y="0"/>
                  </a:moveTo>
                  <a:lnTo>
                    <a:pt x="0" y="68"/>
                  </a:lnTo>
                  <a:cubicBezTo>
                    <a:pt x="0" y="106"/>
                    <a:pt x="30" y="136"/>
                    <a:pt x="68" y="136"/>
                  </a:cubicBezTo>
                  <a:lnTo>
                    <a:pt x="953" y="136"/>
                  </a:lnTo>
                  <a:cubicBezTo>
                    <a:pt x="991" y="136"/>
                    <a:pt x="1021" y="106"/>
                    <a:pt x="1021" y="68"/>
                  </a:cubicBezTo>
                  <a:lnTo>
                    <a:pt x="1021" y="0"/>
                  </a:lnTo>
                  <a:lnTo>
                    <a:pt x="0" y="0"/>
                  </a:lnTo>
                  <a:close/>
                </a:path>
              </a:pathLst>
            </a:custGeom>
            <a:solidFill>
              <a:srgbClr val="008F95"/>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8" name="Google Shape;1688;p44"/>
            <p:cNvSpPr/>
            <p:nvPr/>
          </p:nvSpPr>
          <p:spPr>
            <a:xfrm>
              <a:off x="5331240" y="1488240"/>
              <a:ext cx="196200" cy="24480"/>
            </a:xfrm>
            <a:custGeom>
              <a:avLst/>
              <a:gdLst/>
              <a:ahLst/>
              <a:cxnLst/>
              <a:rect l="l" t="t" r="r" b="b"/>
              <a:pathLst>
                <a:path w="545" h="68" extrusionOk="0">
                  <a:moveTo>
                    <a:pt x="533" y="0"/>
                  </a:moveTo>
                  <a:lnTo>
                    <a:pt x="13" y="0"/>
                  </a:lnTo>
                  <a:cubicBezTo>
                    <a:pt x="6" y="0"/>
                    <a:pt x="0" y="6"/>
                    <a:pt x="0" y="13"/>
                  </a:cubicBezTo>
                  <a:lnTo>
                    <a:pt x="0" y="56"/>
                  </a:lnTo>
                  <a:cubicBezTo>
                    <a:pt x="0" y="63"/>
                    <a:pt x="6" y="68"/>
                    <a:pt x="13" y="68"/>
                  </a:cubicBezTo>
                  <a:lnTo>
                    <a:pt x="533" y="68"/>
                  </a:lnTo>
                  <a:cubicBezTo>
                    <a:pt x="539" y="68"/>
                    <a:pt x="545" y="63"/>
                    <a:pt x="545" y="56"/>
                  </a:cubicBezTo>
                  <a:lnTo>
                    <a:pt x="545" y="13"/>
                  </a:lnTo>
                  <a:cubicBezTo>
                    <a:pt x="545" y="6"/>
                    <a:pt x="539" y="0"/>
                    <a:pt x="533"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9" name="Google Shape;1689;p44"/>
            <p:cNvSpPr/>
            <p:nvPr/>
          </p:nvSpPr>
          <p:spPr>
            <a:xfrm>
              <a:off x="5331240" y="1145160"/>
              <a:ext cx="196200" cy="245160"/>
            </a:xfrm>
            <a:custGeom>
              <a:avLst/>
              <a:gdLst/>
              <a:ahLst/>
              <a:cxnLst/>
              <a:rect l="l" t="t" r="r" b="b"/>
              <a:pathLst>
                <a:path w="545" h="681" extrusionOk="0">
                  <a:moveTo>
                    <a:pt x="545" y="175"/>
                  </a:moveTo>
                  <a:lnTo>
                    <a:pt x="545" y="681"/>
                  </a:lnTo>
                  <a:lnTo>
                    <a:pt x="0" y="681"/>
                  </a:lnTo>
                  <a:lnTo>
                    <a:pt x="0" y="12"/>
                  </a:lnTo>
                  <a:cubicBezTo>
                    <a:pt x="0" y="6"/>
                    <a:pt x="6" y="0"/>
                    <a:pt x="13" y="0"/>
                  </a:cubicBezTo>
                  <a:lnTo>
                    <a:pt x="370" y="0"/>
                  </a:lnTo>
                  <a:cubicBezTo>
                    <a:pt x="373" y="0"/>
                    <a:pt x="376" y="1"/>
                    <a:pt x="378" y="4"/>
                  </a:cubicBezTo>
                  <a:lnTo>
                    <a:pt x="541" y="167"/>
                  </a:lnTo>
                  <a:cubicBezTo>
                    <a:pt x="544" y="169"/>
                    <a:pt x="545" y="172"/>
                    <a:pt x="545" y="17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0" name="Google Shape;1690;p44"/>
            <p:cNvSpPr/>
            <p:nvPr/>
          </p:nvSpPr>
          <p:spPr>
            <a:xfrm>
              <a:off x="5355720" y="1243080"/>
              <a:ext cx="147240" cy="24840"/>
            </a:xfrm>
            <a:custGeom>
              <a:avLst/>
              <a:gdLst/>
              <a:ahLst/>
              <a:cxnLst/>
              <a:rect l="l" t="t" r="r" b="b"/>
              <a:pathLst>
                <a:path w="409" h="69" extrusionOk="0">
                  <a:moveTo>
                    <a:pt x="397" y="69"/>
                  </a:moveTo>
                  <a:lnTo>
                    <a:pt x="13" y="69"/>
                  </a:lnTo>
                  <a:cubicBezTo>
                    <a:pt x="6" y="69"/>
                    <a:pt x="0" y="63"/>
                    <a:pt x="0" y="56"/>
                  </a:cubicBezTo>
                  <a:lnTo>
                    <a:pt x="0" y="13"/>
                  </a:lnTo>
                  <a:cubicBezTo>
                    <a:pt x="0" y="6"/>
                    <a:pt x="6" y="0"/>
                    <a:pt x="13" y="0"/>
                  </a:cubicBezTo>
                  <a:lnTo>
                    <a:pt x="397" y="0"/>
                  </a:lnTo>
                  <a:cubicBezTo>
                    <a:pt x="403" y="0"/>
                    <a:pt x="409" y="6"/>
                    <a:pt x="409" y="13"/>
                  </a:cubicBezTo>
                  <a:lnTo>
                    <a:pt x="409" y="56"/>
                  </a:lnTo>
                  <a:cubicBezTo>
                    <a:pt x="409" y="63"/>
                    <a:pt x="403" y="69"/>
                    <a:pt x="397" y="6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1" name="Google Shape;1691;p44"/>
            <p:cNvSpPr/>
            <p:nvPr/>
          </p:nvSpPr>
          <p:spPr>
            <a:xfrm>
              <a:off x="5355720" y="1292400"/>
              <a:ext cx="147240" cy="24480"/>
            </a:xfrm>
            <a:custGeom>
              <a:avLst/>
              <a:gdLst/>
              <a:ahLst/>
              <a:cxnLst/>
              <a:rect l="l" t="t" r="r" b="b"/>
              <a:pathLst>
                <a:path w="409" h="68" extrusionOk="0">
                  <a:moveTo>
                    <a:pt x="397" y="68"/>
                  </a:moveTo>
                  <a:lnTo>
                    <a:pt x="13" y="68"/>
                  </a:lnTo>
                  <a:cubicBezTo>
                    <a:pt x="6" y="68"/>
                    <a:pt x="0" y="62"/>
                    <a:pt x="0" y="55"/>
                  </a:cubicBezTo>
                  <a:lnTo>
                    <a:pt x="0" y="12"/>
                  </a:lnTo>
                  <a:cubicBezTo>
                    <a:pt x="0" y="5"/>
                    <a:pt x="6" y="0"/>
                    <a:pt x="13" y="0"/>
                  </a:cubicBezTo>
                  <a:lnTo>
                    <a:pt x="397" y="0"/>
                  </a:lnTo>
                  <a:cubicBezTo>
                    <a:pt x="403" y="0"/>
                    <a:pt x="409" y="5"/>
                    <a:pt x="409" y="12"/>
                  </a:cubicBezTo>
                  <a:lnTo>
                    <a:pt x="409" y="55"/>
                  </a:lnTo>
                  <a:cubicBezTo>
                    <a:pt x="409" y="62"/>
                    <a:pt x="403" y="68"/>
                    <a:pt x="397" y="6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2" name="Google Shape;1692;p44"/>
            <p:cNvSpPr/>
            <p:nvPr/>
          </p:nvSpPr>
          <p:spPr>
            <a:xfrm>
              <a:off x="5380200" y="1341360"/>
              <a:ext cx="98280" cy="24480"/>
            </a:xfrm>
            <a:custGeom>
              <a:avLst/>
              <a:gdLst/>
              <a:ahLst/>
              <a:cxnLst/>
              <a:rect l="l" t="t" r="r" b="b"/>
              <a:pathLst>
                <a:path w="273" h="68" extrusionOk="0">
                  <a:moveTo>
                    <a:pt x="260" y="68"/>
                  </a:moveTo>
                  <a:lnTo>
                    <a:pt x="13" y="68"/>
                  </a:lnTo>
                  <a:cubicBezTo>
                    <a:pt x="6" y="68"/>
                    <a:pt x="0" y="62"/>
                    <a:pt x="0" y="56"/>
                  </a:cubicBezTo>
                  <a:lnTo>
                    <a:pt x="0" y="12"/>
                  </a:lnTo>
                  <a:cubicBezTo>
                    <a:pt x="0" y="5"/>
                    <a:pt x="6" y="0"/>
                    <a:pt x="13" y="0"/>
                  </a:cubicBezTo>
                  <a:lnTo>
                    <a:pt x="260" y="0"/>
                  </a:lnTo>
                  <a:cubicBezTo>
                    <a:pt x="267" y="0"/>
                    <a:pt x="273" y="5"/>
                    <a:pt x="273" y="12"/>
                  </a:cubicBezTo>
                  <a:lnTo>
                    <a:pt x="273" y="56"/>
                  </a:lnTo>
                  <a:cubicBezTo>
                    <a:pt x="273" y="62"/>
                    <a:pt x="267" y="68"/>
                    <a:pt x="260" y="6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3" name="Google Shape;1693;p44"/>
            <p:cNvSpPr/>
            <p:nvPr/>
          </p:nvSpPr>
          <p:spPr>
            <a:xfrm>
              <a:off x="5466240" y="1145520"/>
              <a:ext cx="60840" cy="60840"/>
            </a:xfrm>
            <a:custGeom>
              <a:avLst/>
              <a:gdLst/>
              <a:ahLst/>
              <a:cxnLst/>
              <a:rect l="l" t="t" r="r" b="b"/>
              <a:pathLst>
                <a:path w="169" h="169" extrusionOk="0">
                  <a:moveTo>
                    <a:pt x="166" y="166"/>
                  </a:moveTo>
                  <a:lnTo>
                    <a:pt x="3" y="3"/>
                  </a:lnTo>
                  <a:cubicBezTo>
                    <a:pt x="2" y="2"/>
                    <a:pt x="1" y="1"/>
                    <a:pt x="0" y="0"/>
                  </a:cubicBezTo>
                  <a:lnTo>
                    <a:pt x="0" y="157"/>
                  </a:lnTo>
                  <a:cubicBezTo>
                    <a:pt x="0" y="164"/>
                    <a:pt x="5" y="169"/>
                    <a:pt x="12" y="169"/>
                  </a:cubicBezTo>
                  <a:lnTo>
                    <a:pt x="169" y="169"/>
                  </a:lnTo>
                  <a:cubicBezTo>
                    <a:pt x="168" y="168"/>
                    <a:pt x="167" y="167"/>
                    <a:pt x="166" y="166"/>
                  </a:cubicBez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4" name="Google Shape;1694;p44"/>
            <p:cNvSpPr/>
            <p:nvPr/>
          </p:nvSpPr>
          <p:spPr>
            <a:xfrm>
              <a:off x="5239800" y="1139760"/>
              <a:ext cx="379080" cy="378720"/>
            </a:xfrm>
            <a:custGeom>
              <a:avLst/>
              <a:gdLst/>
              <a:ahLst/>
              <a:cxnLst/>
              <a:rect l="l" t="t" r="r" b="b"/>
              <a:pathLst>
                <a:path w="1053" h="1052" extrusionOk="0">
                  <a:moveTo>
                    <a:pt x="985" y="681"/>
                  </a:moveTo>
                  <a:lnTo>
                    <a:pt x="985" y="185"/>
                  </a:lnTo>
                  <a:cubicBezTo>
                    <a:pt x="985" y="177"/>
                    <a:pt x="978" y="170"/>
                    <a:pt x="969" y="170"/>
                  </a:cubicBezTo>
                  <a:lnTo>
                    <a:pt x="805" y="170"/>
                  </a:lnTo>
                  <a:lnTo>
                    <a:pt x="768" y="133"/>
                  </a:lnTo>
                  <a:lnTo>
                    <a:pt x="969" y="133"/>
                  </a:lnTo>
                  <a:cubicBezTo>
                    <a:pt x="998" y="133"/>
                    <a:pt x="1022" y="156"/>
                    <a:pt x="1022" y="185"/>
                  </a:cubicBezTo>
                  <a:lnTo>
                    <a:pt x="1022" y="681"/>
                  </a:lnTo>
                  <a:lnTo>
                    <a:pt x="985" y="681"/>
                  </a:lnTo>
                  <a:moveTo>
                    <a:pt x="954" y="681"/>
                  </a:moveTo>
                  <a:lnTo>
                    <a:pt x="814" y="681"/>
                  </a:lnTo>
                  <a:lnTo>
                    <a:pt x="814" y="201"/>
                  </a:lnTo>
                  <a:lnTo>
                    <a:pt x="954" y="201"/>
                  </a:lnTo>
                  <a:lnTo>
                    <a:pt x="954" y="681"/>
                  </a:lnTo>
                  <a:moveTo>
                    <a:pt x="270" y="681"/>
                  </a:moveTo>
                  <a:lnTo>
                    <a:pt x="270" y="31"/>
                  </a:lnTo>
                  <a:lnTo>
                    <a:pt x="613" y="31"/>
                  </a:lnTo>
                  <a:lnTo>
                    <a:pt x="613" y="185"/>
                  </a:lnTo>
                  <a:cubicBezTo>
                    <a:pt x="613" y="194"/>
                    <a:pt x="620" y="201"/>
                    <a:pt x="629" y="201"/>
                  </a:cubicBezTo>
                  <a:lnTo>
                    <a:pt x="784" y="201"/>
                  </a:lnTo>
                  <a:lnTo>
                    <a:pt x="784" y="681"/>
                  </a:lnTo>
                  <a:lnTo>
                    <a:pt x="270" y="681"/>
                  </a:lnTo>
                  <a:moveTo>
                    <a:pt x="31" y="185"/>
                  </a:moveTo>
                  <a:cubicBezTo>
                    <a:pt x="31" y="156"/>
                    <a:pt x="55" y="133"/>
                    <a:pt x="84" y="133"/>
                  </a:cubicBezTo>
                  <a:lnTo>
                    <a:pt x="239" y="133"/>
                  </a:lnTo>
                  <a:lnTo>
                    <a:pt x="239" y="170"/>
                  </a:lnTo>
                  <a:lnTo>
                    <a:pt x="84" y="170"/>
                  </a:lnTo>
                  <a:cubicBezTo>
                    <a:pt x="75" y="170"/>
                    <a:pt x="69" y="177"/>
                    <a:pt x="69" y="185"/>
                  </a:cubicBezTo>
                  <a:lnTo>
                    <a:pt x="69" y="681"/>
                  </a:lnTo>
                  <a:lnTo>
                    <a:pt x="31" y="681"/>
                  </a:lnTo>
                  <a:lnTo>
                    <a:pt x="31" y="185"/>
                  </a:lnTo>
                  <a:moveTo>
                    <a:pt x="239" y="681"/>
                  </a:moveTo>
                  <a:lnTo>
                    <a:pt x="99" y="681"/>
                  </a:lnTo>
                  <a:lnTo>
                    <a:pt x="99" y="201"/>
                  </a:lnTo>
                  <a:lnTo>
                    <a:pt x="239" y="201"/>
                  </a:lnTo>
                  <a:lnTo>
                    <a:pt x="239" y="681"/>
                  </a:lnTo>
                  <a:moveTo>
                    <a:pt x="644" y="52"/>
                  </a:moveTo>
                  <a:lnTo>
                    <a:pt x="720" y="128"/>
                  </a:lnTo>
                  <a:lnTo>
                    <a:pt x="762" y="170"/>
                  </a:lnTo>
                  <a:lnTo>
                    <a:pt x="644" y="170"/>
                  </a:lnTo>
                  <a:lnTo>
                    <a:pt x="644" y="52"/>
                  </a:lnTo>
                  <a:moveTo>
                    <a:pt x="630" y="953"/>
                  </a:moveTo>
                  <a:lnTo>
                    <a:pt x="423" y="953"/>
                  </a:lnTo>
                  <a:lnTo>
                    <a:pt x="423" y="848"/>
                  </a:lnTo>
                  <a:lnTo>
                    <a:pt x="477" y="848"/>
                  </a:lnTo>
                  <a:lnTo>
                    <a:pt x="477" y="900"/>
                  </a:lnTo>
                  <a:cubicBezTo>
                    <a:pt x="477" y="909"/>
                    <a:pt x="484" y="916"/>
                    <a:pt x="493" y="916"/>
                  </a:cubicBezTo>
                  <a:lnTo>
                    <a:pt x="561" y="916"/>
                  </a:lnTo>
                  <a:cubicBezTo>
                    <a:pt x="569" y="916"/>
                    <a:pt x="576" y="909"/>
                    <a:pt x="576" y="900"/>
                  </a:cubicBezTo>
                  <a:lnTo>
                    <a:pt x="576" y="848"/>
                  </a:lnTo>
                  <a:lnTo>
                    <a:pt x="630" y="848"/>
                  </a:lnTo>
                  <a:lnTo>
                    <a:pt x="630" y="953"/>
                  </a:lnTo>
                  <a:moveTo>
                    <a:pt x="784" y="1021"/>
                  </a:moveTo>
                  <a:lnTo>
                    <a:pt x="270" y="1021"/>
                  </a:lnTo>
                  <a:lnTo>
                    <a:pt x="270" y="984"/>
                  </a:lnTo>
                  <a:lnTo>
                    <a:pt x="784" y="984"/>
                  </a:lnTo>
                  <a:lnTo>
                    <a:pt x="784" y="1021"/>
                  </a:lnTo>
                  <a:moveTo>
                    <a:pt x="508" y="848"/>
                  </a:moveTo>
                  <a:lnTo>
                    <a:pt x="545" y="848"/>
                  </a:lnTo>
                  <a:lnTo>
                    <a:pt x="545" y="885"/>
                  </a:lnTo>
                  <a:lnTo>
                    <a:pt x="508" y="885"/>
                  </a:lnTo>
                  <a:lnTo>
                    <a:pt x="508" y="848"/>
                  </a:lnTo>
                  <a:moveTo>
                    <a:pt x="1053" y="696"/>
                  </a:moveTo>
                  <a:lnTo>
                    <a:pt x="1053" y="696"/>
                  </a:lnTo>
                  <a:lnTo>
                    <a:pt x="1053" y="185"/>
                  </a:lnTo>
                  <a:cubicBezTo>
                    <a:pt x="1053" y="139"/>
                    <a:pt x="1015" y="102"/>
                    <a:pt x="969" y="102"/>
                  </a:cubicBezTo>
                  <a:lnTo>
                    <a:pt x="737" y="102"/>
                  </a:lnTo>
                  <a:lnTo>
                    <a:pt x="640" y="4"/>
                  </a:lnTo>
                  <a:cubicBezTo>
                    <a:pt x="639" y="4"/>
                    <a:pt x="639" y="3"/>
                    <a:pt x="638" y="3"/>
                  </a:cubicBezTo>
                  <a:lnTo>
                    <a:pt x="638" y="3"/>
                  </a:lnTo>
                  <a:cubicBezTo>
                    <a:pt x="637" y="2"/>
                    <a:pt x="637" y="2"/>
                    <a:pt x="636" y="1"/>
                  </a:cubicBezTo>
                  <a:lnTo>
                    <a:pt x="636" y="1"/>
                  </a:lnTo>
                  <a:cubicBezTo>
                    <a:pt x="635" y="1"/>
                    <a:pt x="635" y="1"/>
                    <a:pt x="634" y="1"/>
                  </a:cubicBezTo>
                  <a:lnTo>
                    <a:pt x="634" y="1"/>
                  </a:lnTo>
                  <a:cubicBezTo>
                    <a:pt x="633" y="0"/>
                    <a:pt x="632" y="0"/>
                    <a:pt x="632" y="0"/>
                  </a:cubicBezTo>
                  <a:lnTo>
                    <a:pt x="632" y="0"/>
                  </a:lnTo>
                  <a:cubicBezTo>
                    <a:pt x="631" y="0"/>
                    <a:pt x="630" y="0"/>
                    <a:pt x="630" y="0"/>
                  </a:cubicBezTo>
                  <a:lnTo>
                    <a:pt x="629" y="0"/>
                  </a:lnTo>
                  <a:lnTo>
                    <a:pt x="629" y="0"/>
                  </a:lnTo>
                  <a:lnTo>
                    <a:pt x="254" y="0"/>
                  </a:lnTo>
                  <a:cubicBezTo>
                    <a:pt x="246" y="0"/>
                    <a:pt x="239" y="7"/>
                    <a:pt x="239" y="15"/>
                  </a:cubicBezTo>
                  <a:lnTo>
                    <a:pt x="239" y="102"/>
                  </a:lnTo>
                  <a:lnTo>
                    <a:pt x="84" y="102"/>
                  </a:lnTo>
                  <a:cubicBezTo>
                    <a:pt x="38" y="102"/>
                    <a:pt x="0" y="139"/>
                    <a:pt x="0" y="185"/>
                  </a:cubicBezTo>
                  <a:lnTo>
                    <a:pt x="0" y="696"/>
                  </a:lnTo>
                  <a:lnTo>
                    <a:pt x="0" y="696"/>
                  </a:lnTo>
                  <a:lnTo>
                    <a:pt x="0" y="696"/>
                  </a:lnTo>
                  <a:lnTo>
                    <a:pt x="0" y="764"/>
                  </a:lnTo>
                  <a:cubicBezTo>
                    <a:pt x="0" y="810"/>
                    <a:pt x="38" y="848"/>
                    <a:pt x="84" y="848"/>
                  </a:cubicBezTo>
                  <a:lnTo>
                    <a:pt x="138" y="848"/>
                  </a:lnTo>
                  <a:cubicBezTo>
                    <a:pt x="147" y="848"/>
                    <a:pt x="154" y="841"/>
                    <a:pt x="154" y="832"/>
                  </a:cubicBezTo>
                  <a:cubicBezTo>
                    <a:pt x="154" y="824"/>
                    <a:pt x="147" y="817"/>
                    <a:pt x="138" y="817"/>
                  </a:cubicBezTo>
                  <a:lnTo>
                    <a:pt x="84" y="817"/>
                  </a:lnTo>
                  <a:cubicBezTo>
                    <a:pt x="55" y="817"/>
                    <a:pt x="31" y="793"/>
                    <a:pt x="31" y="764"/>
                  </a:cubicBezTo>
                  <a:lnTo>
                    <a:pt x="31" y="711"/>
                  </a:lnTo>
                  <a:lnTo>
                    <a:pt x="1022" y="711"/>
                  </a:lnTo>
                  <a:lnTo>
                    <a:pt x="1022" y="764"/>
                  </a:lnTo>
                  <a:cubicBezTo>
                    <a:pt x="1022" y="793"/>
                    <a:pt x="998" y="817"/>
                    <a:pt x="969" y="817"/>
                  </a:cubicBezTo>
                  <a:lnTo>
                    <a:pt x="646" y="817"/>
                  </a:lnTo>
                  <a:lnTo>
                    <a:pt x="646" y="817"/>
                  </a:lnTo>
                  <a:lnTo>
                    <a:pt x="646" y="817"/>
                  </a:lnTo>
                  <a:lnTo>
                    <a:pt x="407" y="817"/>
                  </a:lnTo>
                  <a:lnTo>
                    <a:pt x="407" y="817"/>
                  </a:lnTo>
                  <a:lnTo>
                    <a:pt x="407" y="817"/>
                  </a:lnTo>
                  <a:lnTo>
                    <a:pt x="200" y="817"/>
                  </a:lnTo>
                  <a:cubicBezTo>
                    <a:pt x="191" y="817"/>
                    <a:pt x="185" y="824"/>
                    <a:pt x="185" y="832"/>
                  </a:cubicBezTo>
                  <a:cubicBezTo>
                    <a:pt x="185" y="841"/>
                    <a:pt x="191" y="848"/>
                    <a:pt x="200" y="848"/>
                  </a:cubicBezTo>
                  <a:lnTo>
                    <a:pt x="392" y="848"/>
                  </a:lnTo>
                  <a:lnTo>
                    <a:pt x="392" y="953"/>
                  </a:lnTo>
                  <a:lnTo>
                    <a:pt x="254" y="953"/>
                  </a:lnTo>
                  <a:cubicBezTo>
                    <a:pt x="246" y="953"/>
                    <a:pt x="239" y="960"/>
                    <a:pt x="239" y="968"/>
                  </a:cubicBezTo>
                  <a:lnTo>
                    <a:pt x="239" y="1037"/>
                  </a:lnTo>
                  <a:cubicBezTo>
                    <a:pt x="239" y="1045"/>
                    <a:pt x="246" y="1052"/>
                    <a:pt x="254" y="1052"/>
                  </a:cubicBezTo>
                  <a:lnTo>
                    <a:pt x="799" y="1052"/>
                  </a:lnTo>
                  <a:cubicBezTo>
                    <a:pt x="807" y="1052"/>
                    <a:pt x="814" y="1045"/>
                    <a:pt x="814" y="1037"/>
                  </a:cubicBezTo>
                  <a:lnTo>
                    <a:pt x="814" y="968"/>
                  </a:lnTo>
                  <a:cubicBezTo>
                    <a:pt x="814" y="960"/>
                    <a:pt x="807" y="953"/>
                    <a:pt x="799" y="953"/>
                  </a:cubicBezTo>
                  <a:lnTo>
                    <a:pt x="661" y="953"/>
                  </a:lnTo>
                  <a:lnTo>
                    <a:pt x="661" y="848"/>
                  </a:lnTo>
                  <a:lnTo>
                    <a:pt x="969" y="848"/>
                  </a:lnTo>
                  <a:cubicBezTo>
                    <a:pt x="1015" y="848"/>
                    <a:pt x="1053" y="810"/>
                    <a:pt x="1053" y="764"/>
                  </a:cubicBezTo>
                  <a:lnTo>
                    <a:pt x="1053" y="69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5" name="Google Shape;1695;p44"/>
            <p:cNvSpPr/>
            <p:nvPr/>
          </p:nvSpPr>
          <p:spPr>
            <a:xfrm>
              <a:off x="5411520" y="1409400"/>
              <a:ext cx="35640" cy="11160"/>
            </a:xfrm>
            <a:custGeom>
              <a:avLst/>
              <a:gdLst/>
              <a:ahLst/>
              <a:cxnLst/>
              <a:rect l="l" t="t" r="r" b="b"/>
              <a:pathLst>
                <a:path w="99" h="31" extrusionOk="0">
                  <a:moveTo>
                    <a:pt x="84" y="31"/>
                  </a:moveTo>
                  <a:cubicBezTo>
                    <a:pt x="92" y="31"/>
                    <a:pt x="99" y="24"/>
                    <a:pt x="99" y="15"/>
                  </a:cubicBezTo>
                  <a:cubicBezTo>
                    <a:pt x="99" y="7"/>
                    <a:pt x="92" y="0"/>
                    <a:pt x="84" y="0"/>
                  </a:cubicBezTo>
                  <a:lnTo>
                    <a:pt x="16" y="0"/>
                  </a:lnTo>
                  <a:cubicBezTo>
                    <a:pt x="7" y="0"/>
                    <a:pt x="0" y="7"/>
                    <a:pt x="0" y="15"/>
                  </a:cubicBezTo>
                  <a:cubicBezTo>
                    <a:pt x="0" y="24"/>
                    <a:pt x="7" y="31"/>
                    <a:pt x="16" y="31"/>
                  </a:cubicBezTo>
                  <a:lnTo>
                    <a:pt x="84"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6" name="Google Shape;1696;p44"/>
            <p:cNvSpPr/>
            <p:nvPr/>
          </p:nvSpPr>
          <p:spPr>
            <a:xfrm>
              <a:off x="5350320" y="1164240"/>
              <a:ext cx="47880" cy="47880"/>
            </a:xfrm>
            <a:custGeom>
              <a:avLst/>
              <a:gdLst/>
              <a:ahLst/>
              <a:cxnLst/>
              <a:rect l="l" t="t" r="r" b="b"/>
              <a:pathLst>
                <a:path w="133" h="133" extrusionOk="0">
                  <a:moveTo>
                    <a:pt x="31" y="31"/>
                  </a:moveTo>
                  <a:lnTo>
                    <a:pt x="102" y="31"/>
                  </a:lnTo>
                  <a:lnTo>
                    <a:pt x="102" y="102"/>
                  </a:lnTo>
                  <a:lnTo>
                    <a:pt x="31" y="102"/>
                  </a:lnTo>
                  <a:lnTo>
                    <a:pt x="31" y="31"/>
                  </a:lnTo>
                  <a:moveTo>
                    <a:pt x="15" y="133"/>
                  </a:moveTo>
                  <a:lnTo>
                    <a:pt x="117" y="133"/>
                  </a:lnTo>
                  <a:cubicBezTo>
                    <a:pt x="126" y="133"/>
                    <a:pt x="133" y="126"/>
                    <a:pt x="133" y="117"/>
                  </a:cubicBezTo>
                  <a:lnTo>
                    <a:pt x="133" y="15"/>
                  </a:lnTo>
                  <a:cubicBezTo>
                    <a:pt x="133" y="7"/>
                    <a:pt x="126" y="0"/>
                    <a:pt x="117" y="0"/>
                  </a:cubicBezTo>
                  <a:lnTo>
                    <a:pt x="15" y="0"/>
                  </a:lnTo>
                  <a:cubicBezTo>
                    <a:pt x="7" y="0"/>
                    <a:pt x="0" y="7"/>
                    <a:pt x="0" y="15"/>
                  </a:cubicBezTo>
                  <a:lnTo>
                    <a:pt x="0" y="117"/>
                  </a:lnTo>
                  <a:cubicBezTo>
                    <a:pt x="0" y="126"/>
                    <a:pt x="7" y="133"/>
                    <a:pt x="15"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7" name="Google Shape;1697;p44"/>
            <p:cNvSpPr/>
            <p:nvPr/>
          </p:nvSpPr>
          <p:spPr>
            <a:xfrm>
              <a:off x="5350320" y="1237680"/>
              <a:ext cx="158040" cy="35640"/>
            </a:xfrm>
            <a:custGeom>
              <a:avLst/>
              <a:gdLst/>
              <a:ahLst/>
              <a:cxnLst/>
              <a:rect l="l" t="t" r="r" b="b"/>
              <a:pathLst>
                <a:path w="439" h="99" extrusionOk="0">
                  <a:moveTo>
                    <a:pt x="408" y="68"/>
                  </a:moveTo>
                  <a:lnTo>
                    <a:pt x="31" y="68"/>
                  </a:lnTo>
                  <a:lnTo>
                    <a:pt x="31" y="31"/>
                  </a:lnTo>
                  <a:lnTo>
                    <a:pt x="408" y="31"/>
                  </a:lnTo>
                  <a:lnTo>
                    <a:pt x="408" y="68"/>
                  </a:lnTo>
                  <a:moveTo>
                    <a:pt x="424" y="0"/>
                  </a:moveTo>
                  <a:lnTo>
                    <a:pt x="15" y="0"/>
                  </a:lnTo>
                  <a:cubicBezTo>
                    <a:pt x="7" y="0"/>
                    <a:pt x="0" y="7"/>
                    <a:pt x="0" y="15"/>
                  </a:cubicBezTo>
                  <a:lnTo>
                    <a:pt x="0" y="84"/>
                  </a:lnTo>
                  <a:cubicBezTo>
                    <a:pt x="0" y="92"/>
                    <a:pt x="7" y="99"/>
                    <a:pt x="15" y="99"/>
                  </a:cubicBezTo>
                  <a:lnTo>
                    <a:pt x="424" y="99"/>
                  </a:lnTo>
                  <a:cubicBezTo>
                    <a:pt x="432" y="99"/>
                    <a:pt x="439" y="92"/>
                    <a:pt x="439" y="84"/>
                  </a:cubicBezTo>
                  <a:lnTo>
                    <a:pt x="439" y="15"/>
                  </a:lnTo>
                  <a:cubicBezTo>
                    <a:pt x="439" y="7"/>
                    <a:pt x="432" y="0"/>
                    <a:pt x="42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8" name="Google Shape;1698;p44"/>
            <p:cNvSpPr/>
            <p:nvPr/>
          </p:nvSpPr>
          <p:spPr>
            <a:xfrm>
              <a:off x="5350320" y="1286640"/>
              <a:ext cx="158040" cy="35640"/>
            </a:xfrm>
            <a:custGeom>
              <a:avLst/>
              <a:gdLst/>
              <a:ahLst/>
              <a:cxnLst/>
              <a:rect l="l" t="t" r="r" b="b"/>
              <a:pathLst>
                <a:path w="439" h="99" extrusionOk="0">
                  <a:moveTo>
                    <a:pt x="408" y="68"/>
                  </a:moveTo>
                  <a:lnTo>
                    <a:pt x="31" y="68"/>
                  </a:lnTo>
                  <a:lnTo>
                    <a:pt x="31" y="31"/>
                  </a:lnTo>
                  <a:lnTo>
                    <a:pt x="408" y="31"/>
                  </a:lnTo>
                  <a:lnTo>
                    <a:pt x="408" y="68"/>
                  </a:lnTo>
                  <a:moveTo>
                    <a:pt x="424" y="0"/>
                  </a:moveTo>
                  <a:lnTo>
                    <a:pt x="15" y="0"/>
                  </a:lnTo>
                  <a:cubicBezTo>
                    <a:pt x="7" y="0"/>
                    <a:pt x="0" y="7"/>
                    <a:pt x="0" y="16"/>
                  </a:cubicBezTo>
                  <a:lnTo>
                    <a:pt x="0" y="84"/>
                  </a:lnTo>
                  <a:cubicBezTo>
                    <a:pt x="0" y="92"/>
                    <a:pt x="7" y="99"/>
                    <a:pt x="15" y="99"/>
                  </a:cubicBezTo>
                  <a:lnTo>
                    <a:pt x="424" y="99"/>
                  </a:lnTo>
                  <a:cubicBezTo>
                    <a:pt x="432" y="99"/>
                    <a:pt x="439" y="92"/>
                    <a:pt x="439" y="84"/>
                  </a:cubicBezTo>
                  <a:lnTo>
                    <a:pt x="439" y="16"/>
                  </a:lnTo>
                  <a:cubicBezTo>
                    <a:pt x="439" y="7"/>
                    <a:pt x="432" y="0"/>
                    <a:pt x="42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9" name="Google Shape;1699;p44"/>
            <p:cNvSpPr/>
            <p:nvPr/>
          </p:nvSpPr>
          <p:spPr>
            <a:xfrm>
              <a:off x="5374800" y="1335600"/>
              <a:ext cx="109080" cy="35640"/>
            </a:xfrm>
            <a:custGeom>
              <a:avLst/>
              <a:gdLst/>
              <a:ahLst/>
              <a:cxnLst/>
              <a:rect l="l" t="t" r="r" b="b"/>
              <a:pathLst>
                <a:path w="303" h="99" extrusionOk="0">
                  <a:moveTo>
                    <a:pt x="272" y="69"/>
                  </a:moveTo>
                  <a:lnTo>
                    <a:pt x="31" y="69"/>
                  </a:lnTo>
                  <a:lnTo>
                    <a:pt x="31" y="31"/>
                  </a:lnTo>
                  <a:lnTo>
                    <a:pt x="272" y="31"/>
                  </a:lnTo>
                  <a:lnTo>
                    <a:pt x="272" y="69"/>
                  </a:lnTo>
                  <a:moveTo>
                    <a:pt x="288" y="0"/>
                  </a:moveTo>
                  <a:lnTo>
                    <a:pt x="15" y="0"/>
                  </a:lnTo>
                  <a:cubicBezTo>
                    <a:pt x="7" y="0"/>
                    <a:pt x="0" y="7"/>
                    <a:pt x="0" y="16"/>
                  </a:cubicBezTo>
                  <a:lnTo>
                    <a:pt x="0" y="84"/>
                  </a:lnTo>
                  <a:cubicBezTo>
                    <a:pt x="0" y="92"/>
                    <a:pt x="7" y="99"/>
                    <a:pt x="15" y="99"/>
                  </a:cubicBezTo>
                  <a:lnTo>
                    <a:pt x="288" y="99"/>
                  </a:lnTo>
                  <a:cubicBezTo>
                    <a:pt x="296" y="99"/>
                    <a:pt x="303" y="92"/>
                    <a:pt x="303" y="84"/>
                  </a:cubicBezTo>
                  <a:lnTo>
                    <a:pt x="303" y="16"/>
                  </a:lnTo>
                  <a:cubicBezTo>
                    <a:pt x="303" y="7"/>
                    <a:pt x="296" y="0"/>
                    <a:pt x="288"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00" name="Google Shape;1700;p44"/>
          <p:cNvGrpSpPr/>
          <p:nvPr/>
        </p:nvGrpSpPr>
        <p:grpSpPr>
          <a:xfrm>
            <a:off x="5334885" y="1967719"/>
            <a:ext cx="346611" cy="346944"/>
            <a:chOff x="6093720" y="1141200"/>
            <a:chExt cx="375120" cy="375480"/>
          </a:xfrm>
        </p:grpSpPr>
        <p:sp>
          <p:nvSpPr>
            <p:cNvPr id="1701" name="Google Shape;1701;p44"/>
            <p:cNvSpPr/>
            <p:nvPr/>
          </p:nvSpPr>
          <p:spPr>
            <a:xfrm>
              <a:off x="6257160" y="1146960"/>
              <a:ext cx="48240" cy="48600"/>
            </a:xfrm>
            <a:custGeom>
              <a:avLst/>
              <a:gdLst/>
              <a:ahLst/>
              <a:cxnLst/>
              <a:rect l="l" t="t" r="r" b="b"/>
              <a:pathLst>
                <a:path w="134" h="135" extrusionOk="0">
                  <a:moveTo>
                    <a:pt x="122" y="135"/>
                  </a:moveTo>
                  <a:lnTo>
                    <a:pt x="12" y="135"/>
                  </a:lnTo>
                  <a:cubicBezTo>
                    <a:pt x="5" y="135"/>
                    <a:pt x="0" y="129"/>
                    <a:pt x="0" y="122"/>
                  </a:cubicBezTo>
                  <a:lnTo>
                    <a:pt x="0" y="12"/>
                  </a:lnTo>
                  <a:cubicBezTo>
                    <a:pt x="0" y="5"/>
                    <a:pt x="5" y="0"/>
                    <a:pt x="12" y="0"/>
                  </a:cubicBezTo>
                  <a:lnTo>
                    <a:pt x="122" y="0"/>
                  </a:lnTo>
                  <a:cubicBezTo>
                    <a:pt x="129" y="0"/>
                    <a:pt x="134" y="5"/>
                    <a:pt x="134" y="12"/>
                  </a:cubicBezTo>
                  <a:lnTo>
                    <a:pt x="134" y="122"/>
                  </a:lnTo>
                  <a:cubicBezTo>
                    <a:pt x="134" y="129"/>
                    <a:pt x="129" y="135"/>
                    <a:pt x="122"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2" name="Google Shape;1702;p44"/>
            <p:cNvSpPr/>
            <p:nvPr/>
          </p:nvSpPr>
          <p:spPr>
            <a:xfrm>
              <a:off x="6414840" y="1146960"/>
              <a:ext cx="48600" cy="48600"/>
            </a:xfrm>
            <a:custGeom>
              <a:avLst/>
              <a:gdLst/>
              <a:ahLst/>
              <a:cxnLst/>
              <a:rect l="l" t="t" r="r" b="b"/>
              <a:pathLst>
                <a:path w="135" h="135" extrusionOk="0">
                  <a:moveTo>
                    <a:pt x="123" y="135"/>
                  </a:moveTo>
                  <a:lnTo>
                    <a:pt x="12" y="135"/>
                  </a:lnTo>
                  <a:cubicBezTo>
                    <a:pt x="6" y="135"/>
                    <a:pt x="0" y="129"/>
                    <a:pt x="0" y="122"/>
                  </a:cubicBezTo>
                  <a:lnTo>
                    <a:pt x="0" y="12"/>
                  </a:lnTo>
                  <a:cubicBezTo>
                    <a:pt x="0" y="5"/>
                    <a:pt x="6" y="0"/>
                    <a:pt x="12" y="0"/>
                  </a:cubicBezTo>
                  <a:lnTo>
                    <a:pt x="123" y="0"/>
                  </a:lnTo>
                  <a:cubicBezTo>
                    <a:pt x="130" y="0"/>
                    <a:pt x="135" y="5"/>
                    <a:pt x="135" y="12"/>
                  </a:cubicBezTo>
                  <a:lnTo>
                    <a:pt x="135" y="122"/>
                  </a:lnTo>
                  <a:cubicBezTo>
                    <a:pt x="135" y="129"/>
                    <a:pt x="130"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3" name="Google Shape;1703;p44"/>
            <p:cNvSpPr/>
            <p:nvPr/>
          </p:nvSpPr>
          <p:spPr>
            <a:xfrm>
              <a:off x="6099120" y="1146960"/>
              <a:ext cx="48600" cy="48600"/>
            </a:xfrm>
            <a:custGeom>
              <a:avLst/>
              <a:gdLst/>
              <a:ahLst/>
              <a:cxnLst/>
              <a:rect l="l" t="t" r="r" b="b"/>
              <a:pathLst>
                <a:path w="135" h="135" extrusionOk="0">
                  <a:moveTo>
                    <a:pt x="123" y="135"/>
                  </a:moveTo>
                  <a:lnTo>
                    <a:pt x="12" y="135"/>
                  </a:lnTo>
                  <a:cubicBezTo>
                    <a:pt x="5" y="135"/>
                    <a:pt x="0" y="129"/>
                    <a:pt x="0" y="122"/>
                  </a:cubicBezTo>
                  <a:lnTo>
                    <a:pt x="0" y="12"/>
                  </a:lnTo>
                  <a:cubicBezTo>
                    <a:pt x="0" y="5"/>
                    <a:pt x="5" y="0"/>
                    <a:pt x="12" y="0"/>
                  </a:cubicBezTo>
                  <a:lnTo>
                    <a:pt x="123" y="0"/>
                  </a:lnTo>
                  <a:cubicBezTo>
                    <a:pt x="129" y="0"/>
                    <a:pt x="135" y="5"/>
                    <a:pt x="135" y="12"/>
                  </a:cubicBezTo>
                  <a:lnTo>
                    <a:pt x="135" y="122"/>
                  </a:lnTo>
                  <a:cubicBezTo>
                    <a:pt x="135" y="129"/>
                    <a:pt x="129"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4" name="Google Shape;1704;p44"/>
            <p:cNvSpPr/>
            <p:nvPr/>
          </p:nvSpPr>
          <p:spPr>
            <a:xfrm>
              <a:off x="6414840" y="1304640"/>
              <a:ext cx="48600" cy="48600"/>
            </a:xfrm>
            <a:custGeom>
              <a:avLst/>
              <a:gdLst/>
              <a:ahLst/>
              <a:cxnLst/>
              <a:rect l="l" t="t" r="r" b="b"/>
              <a:pathLst>
                <a:path w="135" h="135" extrusionOk="0">
                  <a:moveTo>
                    <a:pt x="123" y="135"/>
                  </a:moveTo>
                  <a:lnTo>
                    <a:pt x="12" y="135"/>
                  </a:lnTo>
                  <a:cubicBezTo>
                    <a:pt x="6" y="135"/>
                    <a:pt x="0" y="130"/>
                    <a:pt x="0" y="123"/>
                  </a:cubicBezTo>
                  <a:lnTo>
                    <a:pt x="0" y="13"/>
                  </a:lnTo>
                  <a:cubicBezTo>
                    <a:pt x="0" y="6"/>
                    <a:pt x="6" y="0"/>
                    <a:pt x="12" y="0"/>
                  </a:cubicBezTo>
                  <a:lnTo>
                    <a:pt x="123" y="0"/>
                  </a:lnTo>
                  <a:cubicBezTo>
                    <a:pt x="130" y="0"/>
                    <a:pt x="135" y="6"/>
                    <a:pt x="135" y="13"/>
                  </a:cubicBezTo>
                  <a:lnTo>
                    <a:pt x="135" y="123"/>
                  </a:lnTo>
                  <a:cubicBezTo>
                    <a:pt x="135" y="130"/>
                    <a:pt x="130"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5" name="Google Shape;1705;p44"/>
            <p:cNvSpPr/>
            <p:nvPr/>
          </p:nvSpPr>
          <p:spPr>
            <a:xfrm>
              <a:off x="6099120" y="1304640"/>
              <a:ext cx="48600" cy="48600"/>
            </a:xfrm>
            <a:custGeom>
              <a:avLst/>
              <a:gdLst/>
              <a:ahLst/>
              <a:cxnLst/>
              <a:rect l="l" t="t" r="r" b="b"/>
              <a:pathLst>
                <a:path w="135" h="135" extrusionOk="0">
                  <a:moveTo>
                    <a:pt x="123" y="135"/>
                  </a:moveTo>
                  <a:lnTo>
                    <a:pt x="12" y="135"/>
                  </a:lnTo>
                  <a:cubicBezTo>
                    <a:pt x="5" y="135"/>
                    <a:pt x="0" y="130"/>
                    <a:pt x="0" y="123"/>
                  </a:cubicBezTo>
                  <a:lnTo>
                    <a:pt x="0" y="13"/>
                  </a:lnTo>
                  <a:cubicBezTo>
                    <a:pt x="0" y="6"/>
                    <a:pt x="5" y="0"/>
                    <a:pt x="12" y="0"/>
                  </a:cubicBezTo>
                  <a:lnTo>
                    <a:pt x="123" y="0"/>
                  </a:lnTo>
                  <a:cubicBezTo>
                    <a:pt x="129" y="0"/>
                    <a:pt x="135" y="6"/>
                    <a:pt x="135" y="13"/>
                  </a:cubicBezTo>
                  <a:lnTo>
                    <a:pt x="135" y="123"/>
                  </a:lnTo>
                  <a:cubicBezTo>
                    <a:pt x="135" y="130"/>
                    <a:pt x="129"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6" name="Google Shape;1706;p44"/>
            <p:cNvSpPr/>
            <p:nvPr/>
          </p:nvSpPr>
          <p:spPr>
            <a:xfrm>
              <a:off x="6257160" y="1462680"/>
              <a:ext cx="48240" cy="48600"/>
            </a:xfrm>
            <a:custGeom>
              <a:avLst/>
              <a:gdLst/>
              <a:ahLst/>
              <a:cxnLst/>
              <a:rect l="l" t="t" r="r" b="b"/>
              <a:pathLst>
                <a:path w="134" h="135" extrusionOk="0">
                  <a:moveTo>
                    <a:pt x="122" y="135"/>
                  </a:moveTo>
                  <a:lnTo>
                    <a:pt x="12" y="135"/>
                  </a:lnTo>
                  <a:cubicBezTo>
                    <a:pt x="5" y="135"/>
                    <a:pt x="0" y="129"/>
                    <a:pt x="0" y="123"/>
                  </a:cubicBezTo>
                  <a:lnTo>
                    <a:pt x="0" y="12"/>
                  </a:lnTo>
                  <a:cubicBezTo>
                    <a:pt x="0" y="5"/>
                    <a:pt x="5" y="0"/>
                    <a:pt x="12" y="0"/>
                  </a:cubicBezTo>
                  <a:lnTo>
                    <a:pt x="122" y="0"/>
                  </a:lnTo>
                  <a:cubicBezTo>
                    <a:pt x="129" y="0"/>
                    <a:pt x="134" y="5"/>
                    <a:pt x="134" y="12"/>
                  </a:cubicBezTo>
                  <a:lnTo>
                    <a:pt x="134" y="123"/>
                  </a:lnTo>
                  <a:cubicBezTo>
                    <a:pt x="134" y="129"/>
                    <a:pt x="129" y="135"/>
                    <a:pt x="122"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7" name="Google Shape;1707;p44"/>
            <p:cNvSpPr/>
            <p:nvPr/>
          </p:nvSpPr>
          <p:spPr>
            <a:xfrm>
              <a:off x="6414840" y="1462680"/>
              <a:ext cx="48600" cy="48600"/>
            </a:xfrm>
            <a:custGeom>
              <a:avLst/>
              <a:gdLst/>
              <a:ahLst/>
              <a:cxnLst/>
              <a:rect l="l" t="t" r="r" b="b"/>
              <a:pathLst>
                <a:path w="135" h="135" extrusionOk="0">
                  <a:moveTo>
                    <a:pt x="123" y="135"/>
                  </a:moveTo>
                  <a:lnTo>
                    <a:pt x="12" y="135"/>
                  </a:lnTo>
                  <a:cubicBezTo>
                    <a:pt x="6" y="135"/>
                    <a:pt x="0" y="129"/>
                    <a:pt x="0" y="123"/>
                  </a:cubicBezTo>
                  <a:lnTo>
                    <a:pt x="0" y="12"/>
                  </a:lnTo>
                  <a:cubicBezTo>
                    <a:pt x="0" y="5"/>
                    <a:pt x="6" y="0"/>
                    <a:pt x="12" y="0"/>
                  </a:cubicBezTo>
                  <a:lnTo>
                    <a:pt x="123" y="0"/>
                  </a:lnTo>
                  <a:cubicBezTo>
                    <a:pt x="130" y="0"/>
                    <a:pt x="135" y="5"/>
                    <a:pt x="135" y="12"/>
                  </a:cubicBezTo>
                  <a:lnTo>
                    <a:pt x="135" y="123"/>
                  </a:lnTo>
                  <a:cubicBezTo>
                    <a:pt x="135" y="129"/>
                    <a:pt x="130"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8" name="Google Shape;1708;p44"/>
            <p:cNvSpPr/>
            <p:nvPr/>
          </p:nvSpPr>
          <p:spPr>
            <a:xfrm>
              <a:off x="6099120" y="1462680"/>
              <a:ext cx="48600" cy="48600"/>
            </a:xfrm>
            <a:custGeom>
              <a:avLst/>
              <a:gdLst/>
              <a:ahLst/>
              <a:cxnLst/>
              <a:rect l="l" t="t" r="r" b="b"/>
              <a:pathLst>
                <a:path w="135" h="135" extrusionOk="0">
                  <a:moveTo>
                    <a:pt x="123" y="135"/>
                  </a:moveTo>
                  <a:lnTo>
                    <a:pt x="12" y="135"/>
                  </a:lnTo>
                  <a:cubicBezTo>
                    <a:pt x="5" y="135"/>
                    <a:pt x="0" y="129"/>
                    <a:pt x="0" y="123"/>
                  </a:cubicBezTo>
                  <a:lnTo>
                    <a:pt x="0" y="12"/>
                  </a:lnTo>
                  <a:cubicBezTo>
                    <a:pt x="0" y="5"/>
                    <a:pt x="5" y="0"/>
                    <a:pt x="12" y="0"/>
                  </a:cubicBezTo>
                  <a:lnTo>
                    <a:pt x="123" y="0"/>
                  </a:lnTo>
                  <a:cubicBezTo>
                    <a:pt x="129" y="0"/>
                    <a:pt x="135" y="5"/>
                    <a:pt x="135" y="12"/>
                  </a:cubicBezTo>
                  <a:lnTo>
                    <a:pt x="135" y="123"/>
                  </a:lnTo>
                  <a:cubicBezTo>
                    <a:pt x="135" y="129"/>
                    <a:pt x="129" y="135"/>
                    <a:pt x="123" y="135"/>
                  </a:cubicBezTo>
                  <a:close/>
                </a:path>
              </a:pathLst>
            </a:custGeom>
            <a:solidFill>
              <a:srgbClr val="E9B00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9" name="Google Shape;1709;p44"/>
            <p:cNvSpPr/>
            <p:nvPr/>
          </p:nvSpPr>
          <p:spPr>
            <a:xfrm>
              <a:off x="6171840" y="1219680"/>
              <a:ext cx="218880" cy="218520"/>
            </a:xfrm>
            <a:custGeom>
              <a:avLst/>
              <a:gdLst/>
              <a:ahLst/>
              <a:cxnLst/>
              <a:rect l="l" t="t" r="r" b="b"/>
              <a:pathLst>
                <a:path w="608" h="607" extrusionOk="0">
                  <a:moveTo>
                    <a:pt x="608" y="304"/>
                  </a:moveTo>
                  <a:cubicBezTo>
                    <a:pt x="608" y="472"/>
                    <a:pt x="472" y="607"/>
                    <a:pt x="304" y="607"/>
                  </a:cubicBezTo>
                  <a:cubicBezTo>
                    <a:pt x="136" y="607"/>
                    <a:pt x="0" y="472"/>
                    <a:pt x="0" y="304"/>
                  </a:cubicBezTo>
                  <a:cubicBezTo>
                    <a:pt x="0" y="136"/>
                    <a:pt x="136" y="0"/>
                    <a:pt x="304" y="0"/>
                  </a:cubicBezTo>
                  <a:cubicBezTo>
                    <a:pt x="472" y="0"/>
                    <a:pt x="608" y="136"/>
                    <a:pt x="608" y="30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0" name="Google Shape;1710;p44"/>
            <p:cNvSpPr/>
            <p:nvPr/>
          </p:nvSpPr>
          <p:spPr>
            <a:xfrm>
              <a:off x="6272640" y="1165680"/>
              <a:ext cx="17280" cy="10800"/>
            </a:xfrm>
            <a:custGeom>
              <a:avLst/>
              <a:gdLst/>
              <a:ahLst/>
              <a:cxnLst/>
              <a:rect l="l" t="t" r="r" b="b"/>
              <a:pathLst>
                <a:path w="48" h="30" extrusionOk="0">
                  <a:moveTo>
                    <a:pt x="16" y="30"/>
                  </a:moveTo>
                  <a:lnTo>
                    <a:pt x="32" y="30"/>
                  </a:lnTo>
                  <a:cubicBezTo>
                    <a:pt x="41" y="30"/>
                    <a:pt x="48" y="24"/>
                    <a:pt x="48" y="15"/>
                  </a:cubicBezTo>
                  <a:cubicBezTo>
                    <a:pt x="48" y="7"/>
                    <a:pt x="41" y="0"/>
                    <a:pt x="32" y="0"/>
                  </a:cubicBezTo>
                  <a:lnTo>
                    <a:pt x="16" y="0"/>
                  </a:lnTo>
                  <a:cubicBezTo>
                    <a:pt x="7" y="0"/>
                    <a:pt x="0" y="7"/>
                    <a:pt x="0" y="15"/>
                  </a:cubicBezTo>
                  <a:cubicBezTo>
                    <a:pt x="0" y="24"/>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1" name="Google Shape;1711;p44"/>
            <p:cNvSpPr/>
            <p:nvPr/>
          </p:nvSpPr>
          <p:spPr>
            <a:xfrm>
              <a:off x="6272640" y="1481400"/>
              <a:ext cx="17280" cy="11160"/>
            </a:xfrm>
            <a:custGeom>
              <a:avLst/>
              <a:gdLst/>
              <a:ahLst/>
              <a:cxnLst/>
              <a:rect l="l" t="t" r="r" b="b"/>
              <a:pathLst>
                <a:path w="48" h="31" extrusionOk="0">
                  <a:moveTo>
                    <a:pt x="16" y="31"/>
                  </a:moveTo>
                  <a:lnTo>
                    <a:pt x="32" y="31"/>
                  </a:lnTo>
                  <a:cubicBezTo>
                    <a:pt x="41" y="31"/>
                    <a:pt x="48" y="24"/>
                    <a:pt x="48" y="15"/>
                  </a:cubicBezTo>
                  <a:cubicBezTo>
                    <a:pt x="48" y="7"/>
                    <a:pt x="41" y="0"/>
                    <a:pt x="32"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2" name="Google Shape;1712;p44"/>
            <p:cNvSpPr/>
            <p:nvPr/>
          </p:nvSpPr>
          <p:spPr>
            <a:xfrm>
              <a:off x="6433560" y="1320480"/>
              <a:ext cx="11160" cy="17280"/>
            </a:xfrm>
            <a:custGeom>
              <a:avLst/>
              <a:gdLst/>
              <a:ahLst/>
              <a:cxnLst/>
              <a:rect l="l" t="t" r="r" b="b"/>
              <a:pathLst>
                <a:path w="31" h="48" extrusionOk="0">
                  <a:moveTo>
                    <a:pt x="16" y="48"/>
                  </a:moveTo>
                  <a:cubicBezTo>
                    <a:pt x="24" y="48"/>
                    <a:pt x="31" y="41"/>
                    <a:pt x="31" y="32"/>
                  </a:cubicBezTo>
                  <a:lnTo>
                    <a:pt x="31" y="15"/>
                  </a:lnTo>
                  <a:cubicBezTo>
                    <a:pt x="31" y="7"/>
                    <a:pt x="24" y="0"/>
                    <a:pt x="16" y="0"/>
                  </a:cubicBezTo>
                  <a:cubicBezTo>
                    <a:pt x="7" y="0"/>
                    <a:pt x="0" y="7"/>
                    <a:pt x="0" y="15"/>
                  </a:cubicBezTo>
                  <a:lnTo>
                    <a:pt x="0" y="32"/>
                  </a:lnTo>
                  <a:cubicBezTo>
                    <a:pt x="0" y="41"/>
                    <a:pt x="7" y="48"/>
                    <a:pt x="16"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3" name="Google Shape;1713;p44"/>
            <p:cNvSpPr/>
            <p:nvPr/>
          </p:nvSpPr>
          <p:spPr>
            <a:xfrm>
              <a:off x="6117840" y="1320480"/>
              <a:ext cx="11160" cy="17280"/>
            </a:xfrm>
            <a:custGeom>
              <a:avLst/>
              <a:gdLst/>
              <a:ahLst/>
              <a:cxnLst/>
              <a:rect l="l" t="t" r="r" b="b"/>
              <a:pathLst>
                <a:path w="31" h="48" extrusionOk="0">
                  <a:moveTo>
                    <a:pt x="15" y="48"/>
                  </a:moveTo>
                  <a:cubicBezTo>
                    <a:pt x="24" y="48"/>
                    <a:pt x="31" y="41"/>
                    <a:pt x="31" y="32"/>
                  </a:cubicBezTo>
                  <a:lnTo>
                    <a:pt x="31" y="15"/>
                  </a:lnTo>
                  <a:cubicBezTo>
                    <a:pt x="31" y="7"/>
                    <a:pt x="24" y="0"/>
                    <a:pt x="15" y="0"/>
                  </a:cubicBezTo>
                  <a:cubicBezTo>
                    <a:pt x="7" y="0"/>
                    <a:pt x="0" y="7"/>
                    <a:pt x="0" y="15"/>
                  </a:cubicBezTo>
                  <a:lnTo>
                    <a:pt x="0" y="32"/>
                  </a:lnTo>
                  <a:cubicBezTo>
                    <a:pt x="0" y="41"/>
                    <a:pt x="7" y="48"/>
                    <a:pt x="15"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4" name="Google Shape;1714;p44"/>
            <p:cNvSpPr/>
            <p:nvPr/>
          </p:nvSpPr>
          <p:spPr>
            <a:xfrm>
              <a:off x="6117840" y="1478520"/>
              <a:ext cx="11160" cy="16920"/>
            </a:xfrm>
            <a:custGeom>
              <a:avLst/>
              <a:gdLst/>
              <a:ahLst/>
              <a:cxnLst/>
              <a:rect l="l" t="t" r="r" b="b"/>
              <a:pathLst>
                <a:path w="31" h="47" extrusionOk="0">
                  <a:moveTo>
                    <a:pt x="15" y="47"/>
                  </a:moveTo>
                  <a:cubicBezTo>
                    <a:pt x="24" y="47"/>
                    <a:pt x="31" y="40"/>
                    <a:pt x="31" y="32"/>
                  </a:cubicBezTo>
                  <a:lnTo>
                    <a:pt x="31" y="15"/>
                  </a:lnTo>
                  <a:cubicBezTo>
                    <a:pt x="31" y="7"/>
                    <a:pt x="24" y="0"/>
                    <a:pt x="15" y="0"/>
                  </a:cubicBezTo>
                  <a:cubicBezTo>
                    <a:pt x="7" y="0"/>
                    <a:pt x="0" y="7"/>
                    <a:pt x="0" y="15"/>
                  </a:cubicBezTo>
                  <a:lnTo>
                    <a:pt x="0" y="32"/>
                  </a:lnTo>
                  <a:cubicBezTo>
                    <a:pt x="0" y="40"/>
                    <a:pt x="7" y="47"/>
                    <a:pt x="15" y="4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5" name="Google Shape;1715;p44"/>
            <p:cNvSpPr/>
            <p:nvPr/>
          </p:nvSpPr>
          <p:spPr>
            <a:xfrm>
              <a:off x="6117840" y="1162440"/>
              <a:ext cx="11160" cy="17280"/>
            </a:xfrm>
            <a:custGeom>
              <a:avLst/>
              <a:gdLst/>
              <a:ahLst/>
              <a:cxnLst/>
              <a:rect l="l" t="t" r="r" b="b"/>
              <a:pathLst>
                <a:path w="31" h="48" extrusionOk="0">
                  <a:moveTo>
                    <a:pt x="15" y="48"/>
                  </a:moveTo>
                  <a:cubicBezTo>
                    <a:pt x="24" y="48"/>
                    <a:pt x="31" y="41"/>
                    <a:pt x="31" y="33"/>
                  </a:cubicBezTo>
                  <a:lnTo>
                    <a:pt x="31" y="16"/>
                  </a:lnTo>
                  <a:cubicBezTo>
                    <a:pt x="31" y="7"/>
                    <a:pt x="24" y="0"/>
                    <a:pt x="15" y="0"/>
                  </a:cubicBezTo>
                  <a:cubicBezTo>
                    <a:pt x="7" y="0"/>
                    <a:pt x="0" y="7"/>
                    <a:pt x="0" y="16"/>
                  </a:cubicBezTo>
                  <a:lnTo>
                    <a:pt x="0" y="33"/>
                  </a:lnTo>
                  <a:cubicBezTo>
                    <a:pt x="0" y="41"/>
                    <a:pt x="7" y="48"/>
                    <a:pt x="15"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6" name="Google Shape;1716;p44"/>
            <p:cNvSpPr/>
            <p:nvPr/>
          </p:nvSpPr>
          <p:spPr>
            <a:xfrm>
              <a:off x="6093720" y="1141200"/>
              <a:ext cx="375120" cy="375480"/>
            </a:xfrm>
            <a:custGeom>
              <a:avLst/>
              <a:gdLst/>
              <a:ahLst/>
              <a:cxnLst/>
              <a:rect l="l" t="t" r="r" b="b"/>
              <a:pathLst>
                <a:path w="1042" h="1043" extrusionOk="0">
                  <a:moveTo>
                    <a:pt x="907" y="83"/>
                  </a:moveTo>
                  <a:lnTo>
                    <a:pt x="907" y="83"/>
                  </a:lnTo>
                  <a:lnTo>
                    <a:pt x="907" y="83"/>
                  </a:lnTo>
                  <a:lnTo>
                    <a:pt x="907" y="31"/>
                  </a:lnTo>
                  <a:lnTo>
                    <a:pt x="1012" y="31"/>
                  </a:lnTo>
                  <a:lnTo>
                    <a:pt x="1012" y="135"/>
                  </a:lnTo>
                  <a:lnTo>
                    <a:pt x="907" y="135"/>
                  </a:lnTo>
                  <a:lnTo>
                    <a:pt x="907" y="83"/>
                  </a:lnTo>
                  <a:moveTo>
                    <a:pt x="1012" y="574"/>
                  </a:moveTo>
                  <a:lnTo>
                    <a:pt x="907" y="574"/>
                  </a:lnTo>
                  <a:lnTo>
                    <a:pt x="907" y="470"/>
                  </a:lnTo>
                  <a:lnTo>
                    <a:pt x="1012" y="470"/>
                  </a:lnTo>
                  <a:lnTo>
                    <a:pt x="1012" y="574"/>
                  </a:lnTo>
                  <a:moveTo>
                    <a:pt x="1012" y="1013"/>
                  </a:moveTo>
                  <a:lnTo>
                    <a:pt x="907" y="1013"/>
                  </a:lnTo>
                  <a:lnTo>
                    <a:pt x="907" y="960"/>
                  </a:lnTo>
                  <a:lnTo>
                    <a:pt x="907" y="960"/>
                  </a:lnTo>
                  <a:lnTo>
                    <a:pt x="907" y="960"/>
                  </a:lnTo>
                  <a:lnTo>
                    <a:pt x="907" y="908"/>
                  </a:lnTo>
                  <a:lnTo>
                    <a:pt x="1012" y="908"/>
                  </a:lnTo>
                  <a:lnTo>
                    <a:pt x="1012" y="1013"/>
                  </a:lnTo>
                  <a:moveTo>
                    <a:pt x="573" y="1013"/>
                  </a:moveTo>
                  <a:lnTo>
                    <a:pt x="469" y="1013"/>
                  </a:lnTo>
                  <a:lnTo>
                    <a:pt x="469" y="908"/>
                  </a:lnTo>
                  <a:lnTo>
                    <a:pt x="573" y="908"/>
                  </a:lnTo>
                  <a:lnTo>
                    <a:pt x="573" y="1013"/>
                  </a:lnTo>
                  <a:moveTo>
                    <a:pt x="573" y="135"/>
                  </a:moveTo>
                  <a:lnTo>
                    <a:pt x="469" y="135"/>
                  </a:lnTo>
                  <a:lnTo>
                    <a:pt x="469" y="31"/>
                  </a:lnTo>
                  <a:lnTo>
                    <a:pt x="573" y="31"/>
                  </a:lnTo>
                  <a:lnTo>
                    <a:pt x="573" y="135"/>
                  </a:lnTo>
                  <a:moveTo>
                    <a:pt x="135" y="135"/>
                  </a:moveTo>
                  <a:lnTo>
                    <a:pt x="30" y="135"/>
                  </a:lnTo>
                  <a:lnTo>
                    <a:pt x="30" y="31"/>
                  </a:lnTo>
                  <a:lnTo>
                    <a:pt x="135" y="31"/>
                  </a:lnTo>
                  <a:lnTo>
                    <a:pt x="135" y="135"/>
                  </a:lnTo>
                  <a:moveTo>
                    <a:pt x="135" y="574"/>
                  </a:moveTo>
                  <a:lnTo>
                    <a:pt x="30" y="574"/>
                  </a:lnTo>
                  <a:lnTo>
                    <a:pt x="30" y="470"/>
                  </a:lnTo>
                  <a:lnTo>
                    <a:pt x="135" y="470"/>
                  </a:lnTo>
                  <a:lnTo>
                    <a:pt x="135" y="574"/>
                  </a:lnTo>
                  <a:moveTo>
                    <a:pt x="135" y="1013"/>
                  </a:moveTo>
                  <a:lnTo>
                    <a:pt x="30" y="1013"/>
                  </a:lnTo>
                  <a:lnTo>
                    <a:pt x="30" y="908"/>
                  </a:lnTo>
                  <a:lnTo>
                    <a:pt x="135" y="908"/>
                  </a:lnTo>
                  <a:lnTo>
                    <a:pt x="135" y="1013"/>
                  </a:lnTo>
                  <a:moveTo>
                    <a:pt x="1027" y="166"/>
                  </a:moveTo>
                  <a:cubicBezTo>
                    <a:pt x="1036" y="166"/>
                    <a:pt x="1042" y="159"/>
                    <a:pt x="1042" y="151"/>
                  </a:cubicBezTo>
                  <a:lnTo>
                    <a:pt x="1042" y="16"/>
                  </a:lnTo>
                  <a:cubicBezTo>
                    <a:pt x="1042" y="7"/>
                    <a:pt x="1036" y="0"/>
                    <a:pt x="1027" y="0"/>
                  </a:cubicBezTo>
                  <a:lnTo>
                    <a:pt x="892" y="0"/>
                  </a:lnTo>
                  <a:cubicBezTo>
                    <a:pt x="884" y="0"/>
                    <a:pt x="877" y="7"/>
                    <a:pt x="877" y="16"/>
                  </a:cubicBezTo>
                  <a:lnTo>
                    <a:pt x="877" y="68"/>
                  </a:lnTo>
                  <a:lnTo>
                    <a:pt x="604" y="68"/>
                  </a:lnTo>
                  <a:lnTo>
                    <a:pt x="604" y="16"/>
                  </a:lnTo>
                  <a:cubicBezTo>
                    <a:pt x="604" y="7"/>
                    <a:pt x="597" y="0"/>
                    <a:pt x="588" y="0"/>
                  </a:cubicBezTo>
                  <a:lnTo>
                    <a:pt x="454" y="0"/>
                  </a:lnTo>
                  <a:cubicBezTo>
                    <a:pt x="445" y="0"/>
                    <a:pt x="438" y="7"/>
                    <a:pt x="438" y="16"/>
                  </a:cubicBezTo>
                  <a:lnTo>
                    <a:pt x="438" y="68"/>
                  </a:lnTo>
                  <a:lnTo>
                    <a:pt x="165" y="68"/>
                  </a:lnTo>
                  <a:lnTo>
                    <a:pt x="165" y="16"/>
                  </a:lnTo>
                  <a:cubicBezTo>
                    <a:pt x="165" y="7"/>
                    <a:pt x="158" y="0"/>
                    <a:pt x="150" y="0"/>
                  </a:cubicBezTo>
                  <a:lnTo>
                    <a:pt x="15" y="0"/>
                  </a:lnTo>
                  <a:cubicBezTo>
                    <a:pt x="6" y="0"/>
                    <a:pt x="0" y="7"/>
                    <a:pt x="0" y="16"/>
                  </a:cubicBezTo>
                  <a:lnTo>
                    <a:pt x="0" y="151"/>
                  </a:lnTo>
                  <a:cubicBezTo>
                    <a:pt x="0" y="159"/>
                    <a:pt x="6" y="166"/>
                    <a:pt x="15" y="166"/>
                  </a:cubicBezTo>
                  <a:lnTo>
                    <a:pt x="67" y="166"/>
                  </a:lnTo>
                  <a:lnTo>
                    <a:pt x="67" y="439"/>
                  </a:lnTo>
                  <a:lnTo>
                    <a:pt x="15" y="439"/>
                  </a:lnTo>
                  <a:cubicBezTo>
                    <a:pt x="6" y="439"/>
                    <a:pt x="0" y="446"/>
                    <a:pt x="0" y="454"/>
                  </a:cubicBezTo>
                  <a:lnTo>
                    <a:pt x="0" y="589"/>
                  </a:lnTo>
                  <a:cubicBezTo>
                    <a:pt x="0" y="598"/>
                    <a:pt x="6" y="605"/>
                    <a:pt x="15" y="605"/>
                  </a:cubicBezTo>
                  <a:lnTo>
                    <a:pt x="67" y="605"/>
                  </a:lnTo>
                  <a:lnTo>
                    <a:pt x="67" y="878"/>
                  </a:lnTo>
                  <a:lnTo>
                    <a:pt x="15" y="878"/>
                  </a:lnTo>
                  <a:cubicBezTo>
                    <a:pt x="6" y="878"/>
                    <a:pt x="0" y="884"/>
                    <a:pt x="0" y="893"/>
                  </a:cubicBezTo>
                  <a:lnTo>
                    <a:pt x="0" y="1028"/>
                  </a:lnTo>
                  <a:cubicBezTo>
                    <a:pt x="0" y="1036"/>
                    <a:pt x="6" y="1043"/>
                    <a:pt x="15" y="1043"/>
                  </a:cubicBezTo>
                  <a:lnTo>
                    <a:pt x="150" y="1043"/>
                  </a:lnTo>
                  <a:cubicBezTo>
                    <a:pt x="158" y="1043"/>
                    <a:pt x="165" y="1036"/>
                    <a:pt x="165" y="1028"/>
                  </a:cubicBezTo>
                  <a:lnTo>
                    <a:pt x="165" y="976"/>
                  </a:lnTo>
                  <a:lnTo>
                    <a:pt x="264" y="976"/>
                  </a:lnTo>
                  <a:cubicBezTo>
                    <a:pt x="273" y="976"/>
                    <a:pt x="279" y="969"/>
                    <a:pt x="279" y="960"/>
                  </a:cubicBezTo>
                  <a:cubicBezTo>
                    <a:pt x="279" y="952"/>
                    <a:pt x="273" y="945"/>
                    <a:pt x="264" y="945"/>
                  </a:cubicBezTo>
                  <a:lnTo>
                    <a:pt x="165" y="945"/>
                  </a:lnTo>
                  <a:lnTo>
                    <a:pt x="165" y="893"/>
                  </a:lnTo>
                  <a:cubicBezTo>
                    <a:pt x="165" y="884"/>
                    <a:pt x="158" y="878"/>
                    <a:pt x="150" y="878"/>
                  </a:cubicBezTo>
                  <a:lnTo>
                    <a:pt x="98" y="878"/>
                  </a:lnTo>
                  <a:lnTo>
                    <a:pt x="98" y="605"/>
                  </a:lnTo>
                  <a:lnTo>
                    <a:pt x="150" y="605"/>
                  </a:lnTo>
                  <a:cubicBezTo>
                    <a:pt x="158" y="605"/>
                    <a:pt x="165" y="598"/>
                    <a:pt x="165" y="589"/>
                  </a:cubicBezTo>
                  <a:lnTo>
                    <a:pt x="165" y="454"/>
                  </a:lnTo>
                  <a:cubicBezTo>
                    <a:pt x="165" y="446"/>
                    <a:pt x="158" y="439"/>
                    <a:pt x="150" y="439"/>
                  </a:cubicBezTo>
                  <a:lnTo>
                    <a:pt x="98" y="439"/>
                  </a:lnTo>
                  <a:lnTo>
                    <a:pt x="98" y="166"/>
                  </a:lnTo>
                  <a:lnTo>
                    <a:pt x="150" y="166"/>
                  </a:lnTo>
                  <a:cubicBezTo>
                    <a:pt x="158" y="166"/>
                    <a:pt x="165" y="159"/>
                    <a:pt x="165" y="151"/>
                  </a:cubicBezTo>
                  <a:lnTo>
                    <a:pt x="165" y="98"/>
                  </a:lnTo>
                  <a:lnTo>
                    <a:pt x="438" y="98"/>
                  </a:lnTo>
                  <a:lnTo>
                    <a:pt x="438" y="151"/>
                  </a:lnTo>
                  <a:cubicBezTo>
                    <a:pt x="438" y="159"/>
                    <a:pt x="445" y="166"/>
                    <a:pt x="454" y="166"/>
                  </a:cubicBezTo>
                  <a:lnTo>
                    <a:pt x="588" y="166"/>
                  </a:lnTo>
                  <a:cubicBezTo>
                    <a:pt x="597" y="166"/>
                    <a:pt x="604" y="159"/>
                    <a:pt x="604" y="151"/>
                  </a:cubicBezTo>
                  <a:lnTo>
                    <a:pt x="604" y="98"/>
                  </a:lnTo>
                  <a:lnTo>
                    <a:pt x="877" y="98"/>
                  </a:lnTo>
                  <a:lnTo>
                    <a:pt x="877" y="151"/>
                  </a:lnTo>
                  <a:cubicBezTo>
                    <a:pt x="877" y="159"/>
                    <a:pt x="884" y="166"/>
                    <a:pt x="892" y="166"/>
                  </a:cubicBezTo>
                  <a:lnTo>
                    <a:pt x="944" y="166"/>
                  </a:lnTo>
                  <a:lnTo>
                    <a:pt x="944" y="439"/>
                  </a:lnTo>
                  <a:lnTo>
                    <a:pt x="892" y="439"/>
                  </a:lnTo>
                  <a:cubicBezTo>
                    <a:pt x="884" y="439"/>
                    <a:pt x="877" y="446"/>
                    <a:pt x="877" y="454"/>
                  </a:cubicBezTo>
                  <a:lnTo>
                    <a:pt x="877" y="589"/>
                  </a:lnTo>
                  <a:cubicBezTo>
                    <a:pt x="877" y="598"/>
                    <a:pt x="884" y="605"/>
                    <a:pt x="892" y="605"/>
                  </a:cubicBezTo>
                  <a:lnTo>
                    <a:pt x="944" y="605"/>
                  </a:lnTo>
                  <a:lnTo>
                    <a:pt x="944" y="878"/>
                  </a:lnTo>
                  <a:lnTo>
                    <a:pt x="892" y="878"/>
                  </a:lnTo>
                  <a:cubicBezTo>
                    <a:pt x="884" y="878"/>
                    <a:pt x="877" y="884"/>
                    <a:pt x="877" y="893"/>
                  </a:cubicBezTo>
                  <a:lnTo>
                    <a:pt x="877" y="945"/>
                  </a:lnTo>
                  <a:lnTo>
                    <a:pt x="604" y="945"/>
                  </a:lnTo>
                  <a:lnTo>
                    <a:pt x="604" y="893"/>
                  </a:lnTo>
                  <a:cubicBezTo>
                    <a:pt x="604" y="884"/>
                    <a:pt x="597" y="878"/>
                    <a:pt x="588" y="878"/>
                  </a:cubicBezTo>
                  <a:lnTo>
                    <a:pt x="454" y="878"/>
                  </a:lnTo>
                  <a:cubicBezTo>
                    <a:pt x="445" y="878"/>
                    <a:pt x="438" y="884"/>
                    <a:pt x="438" y="893"/>
                  </a:cubicBezTo>
                  <a:lnTo>
                    <a:pt x="438" y="945"/>
                  </a:lnTo>
                  <a:lnTo>
                    <a:pt x="325" y="945"/>
                  </a:lnTo>
                  <a:cubicBezTo>
                    <a:pt x="317" y="945"/>
                    <a:pt x="310" y="952"/>
                    <a:pt x="310" y="960"/>
                  </a:cubicBezTo>
                  <a:cubicBezTo>
                    <a:pt x="310" y="969"/>
                    <a:pt x="317" y="976"/>
                    <a:pt x="325" y="976"/>
                  </a:cubicBezTo>
                  <a:lnTo>
                    <a:pt x="438" y="976"/>
                  </a:lnTo>
                  <a:lnTo>
                    <a:pt x="438" y="1028"/>
                  </a:lnTo>
                  <a:cubicBezTo>
                    <a:pt x="438" y="1036"/>
                    <a:pt x="445" y="1043"/>
                    <a:pt x="454" y="1043"/>
                  </a:cubicBezTo>
                  <a:lnTo>
                    <a:pt x="588" y="1043"/>
                  </a:lnTo>
                  <a:cubicBezTo>
                    <a:pt x="597" y="1043"/>
                    <a:pt x="604" y="1036"/>
                    <a:pt x="604" y="1028"/>
                  </a:cubicBezTo>
                  <a:lnTo>
                    <a:pt x="604" y="976"/>
                  </a:lnTo>
                  <a:lnTo>
                    <a:pt x="877" y="976"/>
                  </a:lnTo>
                  <a:lnTo>
                    <a:pt x="877" y="1028"/>
                  </a:lnTo>
                  <a:cubicBezTo>
                    <a:pt x="877" y="1036"/>
                    <a:pt x="884" y="1043"/>
                    <a:pt x="892" y="1043"/>
                  </a:cubicBezTo>
                  <a:lnTo>
                    <a:pt x="1027" y="1043"/>
                  </a:lnTo>
                  <a:cubicBezTo>
                    <a:pt x="1036" y="1043"/>
                    <a:pt x="1042" y="1036"/>
                    <a:pt x="1042" y="1028"/>
                  </a:cubicBezTo>
                  <a:lnTo>
                    <a:pt x="1042" y="893"/>
                  </a:lnTo>
                  <a:cubicBezTo>
                    <a:pt x="1042" y="884"/>
                    <a:pt x="1036" y="878"/>
                    <a:pt x="1027" y="878"/>
                  </a:cubicBezTo>
                  <a:lnTo>
                    <a:pt x="975" y="878"/>
                  </a:lnTo>
                  <a:lnTo>
                    <a:pt x="975" y="605"/>
                  </a:lnTo>
                  <a:lnTo>
                    <a:pt x="1027" y="605"/>
                  </a:lnTo>
                  <a:cubicBezTo>
                    <a:pt x="1036" y="605"/>
                    <a:pt x="1042" y="598"/>
                    <a:pt x="1042" y="589"/>
                  </a:cubicBezTo>
                  <a:lnTo>
                    <a:pt x="1042" y="454"/>
                  </a:lnTo>
                  <a:cubicBezTo>
                    <a:pt x="1042" y="446"/>
                    <a:pt x="1036" y="439"/>
                    <a:pt x="1027" y="439"/>
                  </a:cubicBezTo>
                  <a:lnTo>
                    <a:pt x="975" y="439"/>
                  </a:lnTo>
                  <a:lnTo>
                    <a:pt x="975" y="166"/>
                  </a:lnTo>
                  <a:lnTo>
                    <a:pt x="1027" y="16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7" name="Google Shape;1717;p44"/>
            <p:cNvSpPr/>
            <p:nvPr/>
          </p:nvSpPr>
          <p:spPr>
            <a:xfrm>
              <a:off x="6433560" y="1162440"/>
              <a:ext cx="11160" cy="17280"/>
            </a:xfrm>
            <a:custGeom>
              <a:avLst/>
              <a:gdLst/>
              <a:ahLst/>
              <a:cxnLst/>
              <a:rect l="l" t="t" r="r" b="b"/>
              <a:pathLst>
                <a:path w="31" h="48" extrusionOk="0">
                  <a:moveTo>
                    <a:pt x="16" y="0"/>
                  </a:moveTo>
                  <a:cubicBezTo>
                    <a:pt x="7" y="0"/>
                    <a:pt x="0" y="7"/>
                    <a:pt x="0" y="16"/>
                  </a:cubicBezTo>
                  <a:lnTo>
                    <a:pt x="0" y="33"/>
                  </a:lnTo>
                  <a:cubicBezTo>
                    <a:pt x="0" y="41"/>
                    <a:pt x="7" y="48"/>
                    <a:pt x="16" y="48"/>
                  </a:cubicBezTo>
                  <a:cubicBezTo>
                    <a:pt x="24" y="48"/>
                    <a:pt x="31" y="41"/>
                    <a:pt x="31" y="33"/>
                  </a:cubicBezTo>
                  <a:lnTo>
                    <a:pt x="31" y="16"/>
                  </a:lnTo>
                  <a:cubicBezTo>
                    <a:pt x="31" y="7"/>
                    <a:pt x="24" y="0"/>
                    <a:pt x="1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8" name="Google Shape;1718;p44"/>
            <p:cNvSpPr/>
            <p:nvPr/>
          </p:nvSpPr>
          <p:spPr>
            <a:xfrm>
              <a:off x="6433560" y="1478520"/>
              <a:ext cx="11160" cy="16920"/>
            </a:xfrm>
            <a:custGeom>
              <a:avLst/>
              <a:gdLst/>
              <a:ahLst/>
              <a:cxnLst/>
              <a:rect l="l" t="t" r="r" b="b"/>
              <a:pathLst>
                <a:path w="31" h="47" extrusionOk="0">
                  <a:moveTo>
                    <a:pt x="16" y="47"/>
                  </a:moveTo>
                  <a:cubicBezTo>
                    <a:pt x="24" y="47"/>
                    <a:pt x="31" y="40"/>
                    <a:pt x="31" y="32"/>
                  </a:cubicBezTo>
                  <a:lnTo>
                    <a:pt x="31" y="15"/>
                  </a:lnTo>
                  <a:cubicBezTo>
                    <a:pt x="31" y="7"/>
                    <a:pt x="24" y="0"/>
                    <a:pt x="16" y="0"/>
                  </a:cubicBezTo>
                  <a:cubicBezTo>
                    <a:pt x="7" y="0"/>
                    <a:pt x="0" y="7"/>
                    <a:pt x="0" y="15"/>
                  </a:cubicBezTo>
                  <a:lnTo>
                    <a:pt x="0" y="32"/>
                  </a:lnTo>
                  <a:cubicBezTo>
                    <a:pt x="0" y="40"/>
                    <a:pt x="7" y="47"/>
                    <a:pt x="16" y="4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9" name="Google Shape;1719;p44"/>
            <p:cNvSpPr/>
            <p:nvPr/>
          </p:nvSpPr>
          <p:spPr>
            <a:xfrm>
              <a:off x="6166440" y="1214280"/>
              <a:ext cx="229680" cy="229680"/>
            </a:xfrm>
            <a:custGeom>
              <a:avLst/>
              <a:gdLst/>
              <a:ahLst/>
              <a:cxnLst/>
              <a:rect l="l" t="t" r="r" b="b"/>
              <a:pathLst>
                <a:path w="638" h="638" extrusionOk="0">
                  <a:moveTo>
                    <a:pt x="198" y="97"/>
                  </a:moveTo>
                  <a:cubicBezTo>
                    <a:pt x="192" y="109"/>
                    <a:pt x="187" y="122"/>
                    <a:pt x="182" y="135"/>
                  </a:cubicBezTo>
                  <a:cubicBezTo>
                    <a:pt x="159" y="129"/>
                    <a:pt x="137" y="121"/>
                    <a:pt x="118" y="112"/>
                  </a:cubicBezTo>
                  <a:cubicBezTo>
                    <a:pt x="150" y="81"/>
                    <a:pt x="190" y="57"/>
                    <a:pt x="234" y="43"/>
                  </a:cubicBezTo>
                  <a:cubicBezTo>
                    <a:pt x="221" y="58"/>
                    <a:pt x="209" y="76"/>
                    <a:pt x="198" y="97"/>
                  </a:cubicBezTo>
                  <a:moveTo>
                    <a:pt x="456" y="135"/>
                  </a:moveTo>
                  <a:cubicBezTo>
                    <a:pt x="451" y="122"/>
                    <a:pt x="446" y="109"/>
                    <a:pt x="440" y="97"/>
                  </a:cubicBezTo>
                  <a:cubicBezTo>
                    <a:pt x="429" y="76"/>
                    <a:pt x="417" y="58"/>
                    <a:pt x="404" y="43"/>
                  </a:cubicBezTo>
                  <a:cubicBezTo>
                    <a:pt x="448" y="57"/>
                    <a:pt x="488" y="81"/>
                    <a:pt x="520" y="112"/>
                  </a:cubicBezTo>
                  <a:cubicBezTo>
                    <a:pt x="501" y="121"/>
                    <a:pt x="479" y="129"/>
                    <a:pt x="456" y="135"/>
                  </a:cubicBezTo>
                  <a:moveTo>
                    <a:pt x="440" y="540"/>
                  </a:moveTo>
                  <a:cubicBezTo>
                    <a:pt x="446" y="529"/>
                    <a:pt x="451" y="516"/>
                    <a:pt x="456" y="503"/>
                  </a:cubicBezTo>
                  <a:cubicBezTo>
                    <a:pt x="479" y="509"/>
                    <a:pt x="501" y="516"/>
                    <a:pt x="520" y="525"/>
                  </a:cubicBezTo>
                  <a:cubicBezTo>
                    <a:pt x="488" y="557"/>
                    <a:pt x="448" y="581"/>
                    <a:pt x="404" y="594"/>
                  </a:cubicBezTo>
                  <a:cubicBezTo>
                    <a:pt x="417" y="580"/>
                    <a:pt x="429" y="562"/>
                    <a:pt x="440" y="540"/>
                  </a:cubicBezTo>
                  <a:moveTo>
                    <a:pt x="198" y="540"/>
                  </a:moveTo>
                  <a:cubicBezTo>
                    <a:pt x="209" y="562"/>
                    <a:pt x="221" y="580"/>
                    <a:pt x="234" y="594"/>
                  </a:cubicBezTo>
                  <a:cubicBezTo>
                    <a:pt x="190" y="581"/>
                    <a:pt x="150" y="557"/>
                    <a:pt x="118" y="525"/>
                  </a:cubicBezTo>
                  <a:cubicBezTo>
                    <a:pt x="137" y="516"/>
                    <a:pt x="159" y="509"/>
                    <a:pt x="182" y="503"/>
                  </a:cubicBezTo>
                  <a:cubicBezTo>
                    <a:pt x="187" y="516"/>
                    <a:pt x="192" y="529"/>
                    <a:pt x="198" y="540"/>
                  </a:cubicBezTo>
                  <a:moveTo>
                    <a:pt x="304" y="486"/>
                  </a:moveTo>
                  <a:lnTo>
                    <a:pt x="304" y="605"/>
                  </a:lnTo>
                  <a:cubicBezTo>
                    <a:pt x="267" y="596"/>
                    <a:pt x="234" y="555"/>
                    <a:pt x="212" y="496"/>
                  </a:cubicBezTo>
                  <a:cubicBezTo>
                    <a:pt x="241" y="490"/>
                    <a:pt x="272" y="487"/>
                    <a:pt x="304" y="486"/>
                  </a:cubicBezTo>
                  <a:moveTo>
                    <a:pt x="304" y="334"/>
                  </a:moveTo>
                  <a:lnTo>
                    <a:pt x="304" y="456"/>
                  </a:lnTo>
                  <a:cubicBezTo>
                    <a:pt x="269" y="456"/>
                    <a:pt x="235" y="460"/>
                    <a:pt x="202" y="467"/>
                  </a:cubicBezTo>
                  <a:cubicBezTo>
                    <a:pt x="191" y="427"/>
                    <a:pt x="184" y="382"/>
                    <a:pt x="183" y="334"/>
                  </a:cubicBezTo>
                  <a:lnTo>
                    <a:pt x="304" y="334"/>
                  </a:lnTo>
                  <a:moveTo>
                    <a:pt x="304" y="182"/>
                  </a:moveTo>
                  <a:lnTo>
                    <a:pt x="304" y="304"/>
                  </a:lnTo>
                  <a:lnTo>
                    <a:pt x="183" y="304"/>
                  </a:lnTo>
                  <a:cubicBezTo>
                    <a:pt x="184" y="256"/>
                    <a:pt x="191" y="210"/>
                    <a:pt x="202" y="171"/>
                  </a:cubicBezTo>
                  <a:cubicBezTo>
                    <a:pt x="235" y="177"/>
                    <a:pt x="269" y="181"/>
                    <a:pt x="304" y="182"/>
                  </a:cubicBezTo>
                  <a:moveTo>
                    <a:pt x="304" y="152"/>
                  </a:moveTo>
                  <a:cubicBezTo>
                    <a:pt x="272" y="151"/>
                    <a:pt x="241" y="147"/>
                    <a:pt x="212" y="142"/>
                  </a:cubicBezTo>
                  <a:cubicBezTo>
                    <a:pt x="234" y="83"/>
                    <a:pt x="267" y="41"/>
                    <a:pt x="304" y="32"/>
                  </a:cubicBezTo>
                  <a:lnTo>
                    <a:pt x="304" y="152"/>
                  </a:lnTo>
                  <a:moveTo>
                    <a:pt x="334" y="152"/>
                  </a:moveTo>
                  <a:lnTo>
                    <a:pt x="334" y="32"/>
                  </a:lnTo>
                  <a:cubicBezTo>
                    <a:pt x="371" y="41"/>
                    <a:pt x="404" y="83"/>
                    <a:pt x="426" y="142"/>
                  </a:cubicBezTo>
                  <a:cubicBezTo>
                    <a:pt x="397" y="147"/>
                    <a:pt x="366" y="151"/>
                    <a:pt x="334" y="152"/>
                  </a:cubicBezTo>
                  <a:moveTo>
                    <a:pt x="334" y="304"/>
                  </a:moveTo>
                  <a:lnTo>
                    <a:pt x="334" y="182"/>
                  </a:lnTo>
                  <a:cubicBezTo>
                    <a:pt x="369" y="181"/>
                    <a:pt x="403" y="177"/>
                    <a:pt x="436" y="171"/>
                  </a:cubicBezTo>
                  <a:cubicBezTo>
                    <a:pt x="447" y="210"/>
                    <a:pt x="454" y="256"/>
                    <a:pt x="455" y="304"/>
                  </a:cubicBezTo>
                  <a:lnTo>
                    <a:pt x="334" y="304"/>
                  </a:lnTo>
                  <a:moveTo>
                    <a:pt x="334" y="456"/>
                  </a:moveTo>
                  <a:lnTo>
                    <a:pt x="334" y="334"/>
                  </a:lnTo>
                  <a:lnTo>
                    <a:pt x="455" y="334"/>
                  </a:lnTo>
                  <a:cubicBezTo>
                    <a:pt x="454" y="382"/>
                    <a:pt x="447" y="427"/>
                    <a:pt x="436" y="467"/>
                  </a:cubicBezTo>
                  <a:cubicBezTo>
                    <a:pt x="403" y="460"/>
                    <a:pt x="369" y="456"/>
                    <a:pt x="334" y="456"/>
                  </a:cubicBezTo>
                  <a:moveTo>
                    <a:pt x="334" y="486"/>
                  </a:moveTo>
                  <a:cubicBezTo>
                    <a:pt x="366" y="487"/>
                    <a:pt x="397" y="490"/>
                    <a:pt x="426" y="496"/>
                  </a:cubicBezTo>
                  <a:cubicBezTo>
                    <a:pt x="404" y="555"/>
                    <a:pt x="371" y="596"/>
                    <a:pt x="334" y="605"/>
                  </a:cubicBezTo>
                  <a:lnTo>
                    <a:pt x="334" y="486"/>
                  </a:lnTo>
                  <a:moveTo>
                    <a:pt x="542" y="502"/>
                  </a:moveTo>
                  <a:cubicBezTo>
                    <a:pt x="519" y="491"/>
                    <a:pt x="493" y="481"/>
                    <a:pt x="466" y="474"/>
                  </a:cubicBezTo>
                  <a:cubicBezTo>
                    <a:pt x="478" y="431"/>
                    <a:pt x="485" y="384"/>
                    <a:pt x="486" y="334"/>
                  </a:cubicBezTo>
                  <a:lnTo>
                    <a:pt x="607" y="334"/>
                  </a:lnTo>
                  <a:cubicBezTo>
                    <a:pt x="604" y="398"/>
                    <a:pt x="580" y="456"/>
                    <a:pt x="542" y="502"/>
                  </a:cubicBezTo>
                  <a:moveTo>
                    <a:pt x="607" y="304"/>
                  </a:moveTo>
                  <a:lnTo>
                    <a:pt x="486" y="304"/>
                  </a:lnTo>
                  <a:cubicBezTo>
                    <a:pt x="485" y="254"/>
                    <a:pt x="478" y="206"/>
                    <a:pt x="466" y="164"/>
                  </a:cubicBezTo>
                  <a:cubicBezTo>
                    <a:pt x="493" y="157"/>
                    <a:pt x="519" y="147"/>
                    <a:pt x="542" y="136"/>
                  </a:cubicBezTo>
                  <a:cubicBezTo>
                    <a:pt x="580" y="182"/>
                    <a:pt x="604" y="240"/>
                    <a:pt x="607" y="304"/>
                  </a:cubicBezTo>
                  <a:moveTo>
                    <a:pt x="96" y="136"/>
                  </a:moveTo>
                  <a:cubicBezTo>
                    <a:pt x="119" y="147"/>
                    <a:pt x="145" y="157"/>
                    <a:pt x="173" y="164"/>
                  </a:cubicBezTo>
                  <a:cubicBezTo>
                    <a:pt x="160" y="206"/>
                    <a:pt x="153" y="254"/>
                    <a:pt x="152" y="304"/>
                  </a:cubicBezTo>
                  <a:lnTo>
                    <a:pt x="31" y="304"/>
                  </a:lnTo>
                  <a:cubicBezTo>
                    <a:pt x="34" y="240"/>
                    <a:pt x="58" y="182"/>
                    <a:pt x="96" y="136"/>
                  </a:cubicBezTo>
                  <a:moveTo>
                    <a:pt x="31" y="334"/>
                  </a:moveTo>
                  <a:lnTo>
                    <a:pt x="152" y="334"/>
                  </a:lnTo>
                  <a:cubicBezTo>
                    <a:pt x="153" y="384"/>
                    <a:pt x="160" y="431"/>
                    <a:pt x="173" y="474"/>
                  </a:cubicBezTo>
                  <a:cubicBezTo>
                    <a:pt x="145" y="481"/>
                    <a:pt x="119" y="491"/>
                    <a:pt x="96" y="502"/>
                  </a:cubicBezTo>
                  <a:cubicBezTo>
                    <a:pt x="58" y="456"/>
                    <a:pt x="34" y="398"/>
                    <a:pt x="31" y="334"/>
                  </a:cubicBezTo>
                  <a:moveTo>
                    <a:pt x="319" y="638"/>
                  </a:moveTo>
                  <a:cubicBezTo>
                    <a:pt x="413" y="638"/>
                    <a:pt x="497" y="597"/>
                    <a:pt x="555" y="533"/>
                  </a:cubicBezTo>
                  <a:cubicBezTo>
                    <a:pt x="556" y="532"/>
                    <a:pt x="557" y="531"/>
                    <a:pt x="558" y="530"/>
                  </a:cubicBezTo>
                  <a:cubicBezTo>
                    <a:pt x="608" y="474"/>
                    <a:pt x="638" y="400"/>
                    <a:pt x="638" y="319"/>
                  </a:cubicBezTo>
                  <a:cubicBezTo>
                    <a:pt x="638" y="238"/>
                    <a:pt x="608" y="164"/>
                    <a:pt x="558" y="108"/>
                  </a:cubicBezTo>
                  <a:cubicBezTo>
                    <a:pt x="557" y="107"/>
                    <a:pt x="556" y="106"/>
                    <a:pt x="555" y="105"/>
                  </a:cubicBezTo>
                  <a:cubicBezTo>
                    <a:pt x="497" y="40"/>
                    <a:pt x="413" y="0"/>
                    <a:pt x="319" y="0"/>
                  </a:cubicBezTo>
                  <a:cubicBezTo>
                    <a:pt x="225" y="0"/>
                    <a:pt x="141" y="40"/>
                    <a:pt x="83" y="105"/>
                  </a:cubicBezTo>
                  <a:cubicBezTo>
                    <a:pt x="82" y="106"/>
                    <a:pt x="81" y="107"/>
                    <a:pt x="80" y="108"/>
                  </a:cubicBezTo>
                  <a:cubicBezTo>
                    <a:pt x="30" y="164"/>
                    <a:pt x="0" y="238"/>
                    <a:pt x="0" y="319"/>
                  </a:cubicBezTo>
                  <a:cubicBezTo>
                    <a:pt x="0" y="400"/>
                    <a:pt x="30" y="473"/>
                    <a:pt x="80" y="530"/>
                  </a:cubicBezTo>
                  <a:cubicBezTo>
                    <a:pt x="81" y="531"/>
                    <a:pt x="82" y="532"/>
                    <a:pt x="83" y="533"/>
                  </a:cubicBezTo>
                  <a:cubicBezTo>
                    <a:pt x="141" y="597"/>
                    <a:pt x="225" y="638"/>
                    <a:pt x="319" y="6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20" name="Google Shape;1720;p44"/>
          <p:cNvGrpSpPr/>
          <p:nvPr/>
        </p:nvGrpSpPr>
        <p:grpSpPr>
          <a:xfrm>
            <a:off x="5973641" y="1966389"/>
            <a:ext cx="326985" cy="349937"/>
            <a:chOff x="6943680" y="1139760"/>
            <a:chExt cx="353880" cy="378720"/>
          </a:xfrm>
        </p:grpSpPr>
        <p:sp>
          <p:nvSpPr>
            <p:cNvPr id="1721" name="Google Shape;1721;p44"/>
            <p:cNvSpPr/>
            <p:nvPr/>
          </p:nvSpPr>
          <p:spPr>
            <a:xfrm>
              <a:off x="7083720" y="1422000"/>
              <a:ext cx="73800" cy="71640"/>
            </a:xfrm>
            <a:custGeom>
              <a:avLst/>
              <a:gdLst/>
              <a:ahLst/>
              <a:cxnLst/>
              <a:rect l="l" t="t" r="r" b="b"/>
              <a:pathLst>
                <a:path w="205" h="199" extrusionOk="0">
                  <a:moveTo>
                    <a:pt x="0" y="0"/>
                  </a:moveTo>
                  <a:lnTo>
                    <a:pt x="205" y="0"/>
                  </a:lnTo>
                  <a:lnTo>
                    <a:pt x="205" y="199"/>
                  </a:lnTo>
                  <a:lnTo>
                    <a:pt x="0" y="199"/>
                  </a:lnTo>
                  <a:lnTo>
                    <a:pt x="0" y="0"/>
                  </a:lnTo>
                  <a:close/>
                </a:path>
              </a:pathLst>
            </a:custGeom>
            <a:solidFill>
              <a:srgbClr val="008F95"/>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2" name="Google Shape;1722;p44"/>
            <p:cNvSpPr/>
            <p:nvPr/>
          </p:nvSpPr>
          <p:spPr>
            <a:xfrm>
              <a:off x="7071480" y="1488240"/>
              <a:ext cx="98280" cy="24840"/>
            </a:xfrm>
            <a:custGeom>
              <a:avLst/>
              <a:gdLst/>
              <a:ahLst/>
              <a:cxnLst/>
              <a:rect l="l" t="t" r="r" b="b"/>
              <a:pathLst>
                <a:path w="273" h="69" extrusionOk="0">
                  <a:moveTo>
                    <a:pt x="260" y="69"/>
                  </a:moveTo>
                  <a:lnTo>
                    <a:pt x="13" y="69"/>
                  </a:lnTo>
                  <a:cubicBezTo>
                    <a:pt x="6" y="69"/>
                    <a:pt x="0" y="63"/>
                    <a:pt x="0" y="56"/>
                  </a:cubicBezTo>
                  <a:lnTo>
                    <a:pt x="0" y="13"/>
                  </a:lnTo>
                  <a:cubicBezTo>
                    <a:pt x="0" y="6"/>
                    <a:pt x="6" y="0"/>
                    <a:pt x="13" y="0"/>
                  </a:cubicBezTo>
                  <a:lnTo>
                    <a:pt x="260" y="0"/>
                  </a:lnTo>
                  <a:cubicBezTo>
                    <a:pt x="267" y="0"/>
                    <a:pt x="273" y="6"/>
                    <a:pt x="273" y="13"/>
                  </a:cubicBezTo>
                  <a:lnTo>
                    <a:pt x="273" y="56"/>
                  </a:lnTo>
                  <a:cubicBezTo>
                    <a:pt x="273" y="63"/>
                    <a:pt x="267" y="69"/>
                    <a:pt x="260" y="69"/>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3" name="Google Shape;1723;p44"/>
            <p:cNvSpPr/>
            <p:nvPr/>
          </p:nvSpPr>
          <p:spPr>
            <a:xfrm>
              <a:off x="6967800" y="1300680"/>
              <a:ext cx="306000" cy="126360"/>
            </a:xfrm>
            <a:custGeom>
              <a:avLst/>
              <a:gdLst/>
              <a:ahLst/>
              <a:cxnLst/>
              <a:rect l="l" t="t" r="r" b="b"/>
              <a:pathLst>
                <a:path w="850" h="351" extrusionOk="0">
                  <a:moveTo>
                    <a:pt x="846" y="83"/>
                  </a:moveTo>
                  <a:lnTo>
                    <a:pt x="527" y="351"/>
                  </a:lnTo>
                  <a:lnTo>
                    <a:pt x="322" y="351"/>
                  </a:lnTo>
                  <a:lnTo>
                    <a:pt x="4" y="83"/>
                  </a:lnTo>
                  <a:cubicBezTo>
                    <a:pt x="1" y="80"/>
                    <a:pt x="0" y="77"/>
                    <a:pt x="0" y="73"/>
                  </a:cubicBezTo>
                  <a:lnTo>
                    <a:pt x="0" y="0"/>
                  </a:lnTo>
                  <a:lnTo>
                    <a:pt x="850" y="0"/>
                  </a:lnTo>
                  <a:lnTo>
                    <a:pt x="850" y="73"/>
                  </a:lnTo>
                  <a:cubicBezTo>
                    <a:pt x="850" y="77"/>
                    <a:pt x="848" y="80"/>
                    <a:pt x="846" y="83"/>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4" name="Google Shape;1724;p44"/>
            <p:cNvSpPr/>
            <p:nvPr/>
          </p:nvSpPr>
          <p:spPr>
            <a:xfrm>
              <a:off x="6986160" y="1145160"/>
              <a:ext cx="269280" cy="137880"/>
            </a:xfrm>
            <a:custGeom>
              <a:avLst/>
              <a:gdLst/>
              <a:ahLst/>
              <a:cxnLst/>
              <a:rect l="l" t="t" r="r" b="b"/>
              <a:pathLst>
                <a:path w="748" h="383" extrusionOk="0">
                  <a:moveTo>
                    <a:pt x="657" y="277"/>
                  </a:moveTo>
                  <a:cubicBezTo>
                    <a:pt x="653" y="265"/>
                    <a:pt x="648" y="254"/>
                    <a:pt x="643" y="243"/>
                  </a:cubicBezTo>
                  <a:lnTo>
                    <a:pt x="686" y="171"/>
                  </a:lnTo>
                  <a:cubicBezTo>
                    <a:pt x="689" y="166"/>
                    <a:pt x="688" y="160"/>
                    <a:pt x="684" y="156"/>
                  </a:cubicBezTo>
                  <a:lnTo>
                    <a:pt x="592" y="64"/>
                  </a:lnTo>
                  <a:cubicBezTo>
                    <a:pt x="588" y="60"/>
                    <a:pt x="582" y="59"/>
                    <a:pt x="577" y="62"/>
                  </a:cubicBezTo>
                  <a:lnTo>
                    <a:pt x="505" y="105"/>
                  </a:lnTo>
                  <a:cubicBezTo>
                    <a:pt x="494" y="100"/>
                    <a:pt x="483" y="95"/>
                    <a:pt x="471" y="91"/>
                  </a:cubicBezTo>
                  <a:lnTo>
                    <a:pt x="451" y="9"/>
                  </a:lnTo>
                  <a:cubicBezTo>
                    <a:pt x="449" y="4"/>
                    <a:pt x="444" y="0"/>
                    <a:pt x="439" y="0"/>
                  </a:cubicBezTo>
                  <a:lnTo>
                    <a:pt x="308" y="0"/>
                  </a:lnTo>
                  <a:cubicBezTo>
                    <a:pt x="302" y="0"/>
                    <a:pt x="298" y="4"/>
                    <a:pt x="296" y="9"/>
                  </a:cubicBezTo>
                  <a:lnTo>
                    <a:pt x="276" y="91"/>
                  </a:lnTo>
                  <a:cubicBezTo>
                    <a:pt x="264" y="95"/>
                    <a:pt x="253" y="100"/>
                    <a:pt x="242" y="105"/>
                  </a:cubicBezTo>
                  <a:lnTo>
                    <a:pt x="171" y="62"/>
                  </a:lnTo>
                  <a:cubicBezTo>
                    <a:pt x="166" y="59"/>
                    <a:pt x="160" y="60"/>
                    <a:pt x="156" y="64"/>
                  </a:cubicBezTo>
                  <a:lnTo>
                    <a:pt x="63" y="156"/>
                  </a:lnTo>
                  <a:cubicBezTo>
                    <a:pt x="59" y="160"/>
                    <a:pt x="59" y="166"/>
                    <a:pt x="62" y="171"/>
                  </a:cubicBezTo>
                  <a:lnTo>
                    <a:pt x="105" y="243"/>
                  </a:lnTo>
                  <a:cubicBezTo>
                    <a:pt x="100" y="254"/>
                    <a:pt x="95" y="265"/>
                    <a:pt x="91" y="277"/>
                  </a:cubicBezTo>
                  <a:lnTo>
                    <a:pt x="9" y="297"/>
                  </a:lnTo>
                  <a:cubicBezTo>
                    <a:pt x="4" y="299"/>
                    <a:pt x="0" y="304"/>
                    <a:pt x="0" y="309"/>
                  </a:cubicBezTo>
                  <a:lnTo>
                    <a:pt x="0" y="383"/>
                  </a:lnTo>
                  <a:lnTo>
                    <a:pt x="271" y="383"/>
                  </a:lnTo>
                  <a:lnTo>
                    <a:pt x="271" y="376"/>
                  </a:lnTo>
                  <a:cubicBezTo>
                    <a:pt x="271" y="320"/>
                    <a:pt x="316" y="273"/>
                    <a:pt x="372" y="273"/>
                  </a:cubicBezTo>
                  <a:cubicBezTo>
                    <a:pt x="429" y="272"/>
                    <a:pt x="476" y="318"/>
                    <a:pt x="476" y="375"/>
                  </a:cubicBezTo>
                  <a:lnTo>
                    <a:pt x="476" y="383"/>
                  </a:lnTo>
                  <a:lnTo>
                    <a:pt x="748" y="383"/>
                  </a:lnTo>
                  <a:lnTo>
                    <a:pt x="748" y="309"/>
                  </a:lnTo>
                  <a:cubicBezTo>
                    <a:pt x="748" y="304"/>
                    <a:pt x="744" y="299"/>
                    <a:pt x="739" y="297"/>
                  </a:cubicBezTo>
                  <a:lnTo>
                    <a:pt x="657" y="27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5" name="Google Shape;1725;p44"/>
            <p:cNvSpPr/>
            <p:nvPr/>
          </p:nvSpPr>
          <p:spPr>
            <a:xfrm>
              <a:off x="7038720" y="1166760"/>
              <a:ext cx="34560" cy="20160"/>
            </a:xfrm>
            <a:custGeom>
              <a:avLst/>
              <a:gdLst/>
              <a:ahLst/>
              <a:cxnLst/>
              <a:rect l="l" t="t" r="r" b="b"/>
              <a:pathLst>
                <a:path w="96" h="56" extrusionOk="0">
                  <a:moveTo>
                    <a:pt x="71" y="56"/>
                  </a:moveTo>
                  <a:cubicBezTo>
                    <a:pt x="79" y="52"/>
                    <a:pt x="88" y="48"/>
                    <a:pt x="96" y="45"/>
                  </a:cubicBezTo>
                  <a:lnTo>
                    <a:pt x="25" y="2"/>
                  </a:lnTo>
                  <a:cubicBezTo>
                    <a:pt x="20" y="-1"/>
                    <a:pt x="14" y="0"/>
                    <a:pt x="10" y="4"/>
                  </a:cubicBezTo>
                  <a:lnTo>
                    <a:pt x="0" y="13"/>
                  </a:lnTo>
                  <a:lnTo>
                    <a:pt x="71" y="56"/>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6" name="Google Shape;1726;p44"/>
            <p:cNvSpPr/>
            <p:nvPr/>
          </p:nvSpPr>
          <p:spPr>
            <a:xfrm>
              <a:off x="6949440" y="1280160"/>
              <a:ext cx="342720" cy="24480"/>
            </a:xfrm>
            <a:custGeom>
              <a:avLst/>
              <a:gdLst/>
              <a:ahLst/>
              <a:cxnLst/>
              <a:rect l="l" t="t" r="r" b="b"/>
              <a:pathLst>
                <a:path w="952" h="68" extrusionOk="0">
                  <a:moveTo>
                    <a:pt x="940" y="68"/>
                  </a:moveTo>
                  <a:lnTo>
                    <a:pt x="12" y="68"/>
                  </a:lnTo>
                  <a:cubicBezTo>
                    <a:pt x="5" y="68"/>
                    <a:pt x="0" y="62"/>
                    <a:pt x="0" y="55"/>
                  </a:cubicBezTo>
                  <a:lnTo>
                    <a:pt x="0" y="12"/>
                  </a:lnTo>
                  <a:cubicBezTo>
                    <a:pt x="0" y="5"/>
                    <a:pt x="5" y="0"/>
                    <a:pt x="12" y="0"/>
                  </a:cubicBezTo>
                  <a:lnTo>
                    <a:pt x="940" y="0"/>
                  </a:lnTo>
                  <a:cubicBezTo>
                    <a:pt x="947" y="0"/>
                    <a:pt x="952" y="5"/>
                    <a:pt x="952" y="12"/>
                  </a:cubicBezTo>
                  <a:lnTo>
                    <a:pt x="952" y="55"/>
                  </a:lnTo>
                  <a:cubicBezTo>
                    <a:pt x="952" y="62"/>
                    <a:pt x="947" y="68"/>
                    <a:pt x="940" y="6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7" name="Google Shape;1727;p44"/>
            <p:cNvSpPr/>
            <p:nvPr/>
          </p:nvSpPr>
          <p:spPr>
            <a:xfrm>
              <a:off x="6943680" y="1139760"/>
              <a:ext cx="353880" cy="378720"/>
            </a:xfrm>
            <a:custGeom>
              <a:avLst/>
              <a:gdLst/>
              <a:ahLst/>
              <a:cxnLst/>
              <a:rect l="l" t="t" r="r" b="b"/>
              <a:pathLst>
                <a:path w="983" h="1052" extrusionOk="0">
                  <a:moveTo>
                    <a:pt x="953" y="442"/>
                  </a:moveTo>
                  <a:lnTo>
                    <a:pt x="917" y="442"/>
                  </a:lnTo>
                  <a:lnTo>
                    <a:pt x="917" y="442"/>
                  </a:lnTo>
                  <a:lnTo>
                    <a:pt x="67" y="442"/>
                  </a:lnTo>
                  <a:lnTo>
                    <a:pt x="67" y="442"/>
                  </a:lnTo>
                  <a:lnTo>
                    <a:pt x="31" y="442"/>
                  </a:lnTo>
                  <a:lnTo>
                    <a:pt x="31" y="405"/>
                  </a:lnTo>
                  <a:lnTo>
                    <a:pt x="118" y="405"/>
                  </a:lnTo>
                  <a:lnTo>
                    <a:pt x="118" y="405"/>
                  </a:lnTo>
                  <a:lnTo>
                    <a:pt x="118" y="405"/>
                  </a:lnTo>
                  <a:lnTo>
                    <a:pt x="321" y="405"/>
                  </a:lnTo>
                  <a:lnTo>
                    <a:pt x="321" y="405"/>
                  </a:lnTo>
                  <a:lnTo>
                    <a:pt x="321" y="405"/>
                  </a:lnTo>
                  <a:lnTo>
                    <a:pt x="389" y="405"/>
                  </a:lnTo>
                  <a:lnTo>
                    <a:pt x="389" y="405"/>
                  </a:lnTo>
                  <a:lnTo>
                    <a:pt x="389" y="405"/>
                  </a:lnTo>
                  <a:lnTo>
                    <a:pt x="593" y="405"/>
                  </a:lnTo>
                  <a:lnTo>
                    <a:pt x="594" y="405"/>
                  </a:lnTo>
                  <a:lnTo>
                    <a:pt x="594" y="405"/>
                  </a:lnTo>
                  <a:lnTo>
                    <a:pt x="662" y="405"/>
                  </a:lnTo>
                  <a:lnTo>
                    <a:pt x="662" y="405"/>
                  </a:lnTo>
                  <a:lnTo>
                    <a:pt x="662" y="405"/>
                  </a:lnTo>
                  <a:lnTo>
                    <a:pt x="953" y="405"/>
                  </a:lnTo>
                  <a:lnTo>
                    <a:pt x="953" y="442"/>
                  </a:lnTo>
                  <a:moveTo>
                    <a:pt x="902" y="510"/>
                  </a:moveTo>
                  <a:lnTo>
                    <a:pt x="252" y="510"/>
                  </a:lnTo>
                  <a:cubicBezTo>
                    <a:pt x="244" y="510"/>
                    <a:pt x="237" y="517"/>
                    <a:pt x="237" y="526"/>
                  </a:cubicBezTo>
                  <a:cubicBezTo>
                    <a:pt x="237" y="534"/>
                    <a:pt x="244" y="541"/>
                    <a:pt x="252" y="541"/>
                  </a:cubicBezTo>
                  <a:lnTo>
                    <a:pt x="875" y="541"/>
                  </a:lnTo>
                  <a:lnTo>
                    <a:pt x="588" y="783"/>
                  </a:lnTo>
                  <a:lnTo>
                    <a:pt x="395" y="783"/>
                  </a:lnTo>
                  <a:lnTo>
                    <a:pt x="109" y="541"/>
                  </a:lnTo>
                  <a:lnTo>
                    <a:pt x="191" y="541"/>
                  </a:lnTo>
                  <a:cubicBezTo>
                    <a:pt x="199" y="541"/>
                    <a:pt x="206" y="534"/>
                    <a:pt x="206" y="526"/>
                  </a:cubicBezTo>
                  <a:cubicBezTo>
                    <a:pt x="206" y="517"/>
                    <a:pt x="199" y="510"/>
                    <a:pt x="191" y="510"/>
                  </a:cubicBezTo>
                  <a:lnTo>
                    <a:pt x="82" y="510"/>
                  </a:lnTo>
                  <a:lnTo>
                    <a:pt x="82" y="473"/>
                  </a:lnTo>
                  <a:lnTo>
                    <a:pt x="902" y="473"/>
                  </a:lnTo>
                  <a:lnTo>
                    <a:pt x="902" y="510"/>
                  </a:lnTo>
                  <a:moveTo>
                    <a:pt x="405" y="814"/>
                  </a:moveTo>
                  <a:lnTo>
                    <a:pt x="578" y="814"/>
                  </a:lnTo>
                  <a:lnTo>
                    <a:pt x="578" y="953"/>
                  </a:lnTo>
                  <a:lnTo>
                    <a:pt x="405" y="953"/>
                  </a:lnTo>
                  <a:lnTo>
                    <a:pt x="405" y="814"/>
                  </a:lnTo>
                  <a:moveTo>
                    <a:pt x="612" y="1021"/>
                  </a:moveTo>
                  <a:lnTo>
                    <a:pt x="371" y="1021"/>
                  </a:lnTo>
                  <a:lnTo>
                    <a:pt x="371" y="984"/>
                  </a:lnTo>
                  <a:lnTo>
                    <a:pt x="389" y="984"/>
                  </a:lnTo>
                  <a:lnTo>
                    <a:pt x="389" y="984"/>
                  </a:lnTo>
                  <a:lnTo>
                    <a:pt x="594" y="984"/>
                  </a:lnTo>
                  <a:lnTo>
                    <a:pt x="594" y="984"/>
                  </a:lnTo>
                  <a:lnTo>
                    <a:pt x="612" y="984"/>
                  </a:lnTo>
                  <a:lnTo>
                    <a:pt x="612" y="1021"/>
                  </a:lnTo>
                  <a:moveTo>
                    <a:pt x="577" y="374"/>
                  </a:moveTo>
                  <a:lnTo>
                    <a:pt x="406" y="374"/>
                  </a:lnTo>
                  <a:cubicBezTo>
                    <a:pt x="413" y="334"/>
                    <a:pt x="449" y="303"/>
                    <a:pt x="491" y="303"/>
                  </a:cubicBezTo>
                  <a:cubicBezTo>
                    <a:pt x="534" y="303"/>
                    <a:pt x="569" y="334"/>
                    <a:pt x="577" y="374"/>
                  </a:cubicBezTo>
                  <a:moveTo>
                    <a:pt x="608" y="374"/>
                  </a:moveTo>
                  <a:cubicBezTo>
                    <a:pt x="600" y="317"/>
                    <a:pt x="551" y="272"/>
                    <a:pt x="491" y="272"/>
                  </a:cubicBezTo>
                  <a:cubicBezTo>
                    <a:pt x="432" y="272"/>
                    <a:pt x="382" y="317"/>
                    <a:pt x="375" y="374"/>
                  </a:cubicBezTo>
                  <a:lnTo>
                    <a:pt x="337" y="374"/>
                  </a:lnTo>
                  <a:cubicBezTo>
                    <a:pt x="345" y="296"/>
                    <a:pt x="411" y="235"/>
                    <a:pt x="491" y="235"/>
                  </a:cubicBezTo>
                  <a:cubicBezTo>
                    <a:pt x="572" y="235"/>
                    <a:pt x="638" y="296"/>
                    <a:pt x="645" y="374"/>
                  </a:cubicBezTo>
                  <a:lnTo>
                    <a:pt x="608" y="374"/>
                  </a:lnTo>
                  <a:moveTo>
                    <a:pt x="133" y="327"/>
                  </a:moveTo>
                  <a:lnTo>
                    <a:pt x="213" y="307"/>
                  </a:lnTo>
                  <a:cubicBezTo>
                    <a:pt x="218" y="306"/>
                    <a:pt x="222" y="302"/>
                    <a:pt x="224" y="297"/>
                  </a:cubicBezTo>
                  <a:cubicBezTo>
                    <a:pt x="228" y="286"/>
                    <a:pt x="232" y="275"/>
                    <a:pt x="237" y="265"/>
                  </a:cubicBezTo>
                  <a:cubicBezTo>
                    <a:pt x="239" y="261"/>
                    <a:pt x="239" y="255"/>
                    <a:pt x="236" y="250"/>
                  </a:cubicBezTo>
                  <a:lnTo>
                    <a:pt x="194" y="180"/>
                  </a:lnTo>
                  <a:lnTo>
                    <a:pt x="283" y="91"/>
                  </a:lnTo>
                  <a:lnTo>
                    <a:pt x="352" y="133"/>
                  </a:lnTo>
                  <a:cubicBezTo>
                    <a:pt x="357" y="136"/>
                    <a:pt x="362" y="136"/>
                    <a:pt x="367" y="134"/>
                  </a:cubicBezTo>
                  <a:cubicBezTo>
                    <a:pt x="377" y="129"/>
                    <a:pt x="388" y="125"/>
                    <a:pt x="399" y="121"/>
                  </a:cubicBezTo>
                  <a:cubicBezTo>
                    <a:pt x="404" y="119"/>
                    <a:pt x="407" y="115"/>
                    <a:pt x="409" y="110"/>
                  </a:cubicBezTo>
                  <a:lnTo>
                    <a:pt x="429" y="31"/>
                  </a:lnTo>
                  <a:lnTo>
                    <a:pt x="554" y="31"/>
                  </a:lnTo>
                  <a:lnTo>
                    <a:pt x="574" y="110"/>
                  </a:lnTo>
                  <a:cubicBezTo>
                    <a:pt x="575" y="115"/>
                    <a:pt x="579" y="119"/>
                    <a:pt x="584" y="121"/>
                  </a:cubicBezTo>
                  <a:cubicBezTo>
                    <a:pt x="595" y="125"/>
                    <a:pt x="606" y="129"/>
                    <a:pt x="616" y="134"/>
                  </a:cubicBezTo>
                  <a:cubicBezTo>
                    <a:pt x="621" y="136"/>
                    <a:pt x="626" y="136"/>
                    <a:pt x="631" y="133"/>
                  </a:cubicBezTo>
                  <a:lnTo>
                    <a:pt x="701" y="91"/>
                  </a:lnTo>
                  <a:lnTo>
                    <a:pt x="790" y="180"/>
                  </a:lnTo>
                  <a:lnTo>
                    <a:pt x="748" y="250"/>
                  </a:lnTo>
                  <a:cubicBezTo>
                    <a:pt x="745" y="255"/>
                    <a:pt x="745" y="260"/>
                    <a:pt x="747" y="265"/>
                  </a:cubicBezTo>
                  <a:cubicBezTo>
                    <a:pt x="752" y="275"/>
                    <a:pt x="756" y="286"/>
                    <a:pt x="760" y="297"/>
                  </a:cubicBezTo>
                  <a:cubicBezTo>
                    <a:pt x="762" y="302"/>
                    <a:pt x="766" y="306"/>
                    <a:pt x="771" y="307"/>
                  </a:cubicBezTo>
                  <a:lnTo>
                    <a:pt x="851" y="327"/>
                  </a:lnTo>
                  <a:lnTo>
                    <a:pt x="851" y="374"/>
                  </a:lnTo>
                  <a:lnTo>
                    <a:pt x="676" y="374"/>
                  </a:lnTo>
                  <a:cubicBezTo>
                    <a:pt x="669" y="279"/>
                    <a:pt x="589" y="204"/>
                    <a:pt x="491" y="204"/>
                  </a:cubicBezTo>
                  <a:cubicBezTo>
                    <a:pt x="394" y="204"/>
                    <a:pt x="315" y="279"/>
                    <a:pt x="307" y="374"/>
                  </a:cubicBezTo>
                  <a:lnTo>
                    <a:pt x="133" y="374"/>
                  </a:lnTo>
                  <a:lnTo>
                    <a:pt x="133" y="327"/>
                  </a:lnTo>
                  <a:moveTo>
                    <a:pt x="968" y="374"/>
                  </a:moveTo>
                  <a:lnTo>
                    <a:pt x="881" y="374"/>
                  </a:lnTo>
                  <a:lnTo>
                    <a:pt x="881" y="315"/>
                  </a:lnTo>
                  <a:cubicBezTo>
                    <a:pt x="881" y="308"/>
                    <a:pt x="877" y="301"/>
                    <a:pt x="870" y="300"/>
                  </a:cubicBezTo>
                  <a:lnTo>
                    <a:pt x="786" y="279"/>
                  </a:lnTo>
                  <a:cubicBezTo>
                    <a:pt x="784" y="272"/>
                    <a:pt x="781" y="266"/>
                    <a:pt x="778" y="259"/>
                  </a:cubicBezTo>
                  <a:lnTo>
                    <a:pt x="822" y="186"/>
                  </a:lnTo>
                  <a:cubicBezTo>
                    <a:pt x="826" y="180"/>
                    <a:pt x="825" y="172"/>
                    <a:pt x="820" y="167"/>
                  </a:cubicBezTo>
                  <a:lnTo>
                    <a:pt x="714" y="61"/>
                  </a:lnTo>
                  <a:cubicBezTo>
                    <a:pt x="709" y="56"/>
                    <a:pt x="701" y="55"/>
                    <a:pt x="695" y="59"/>
                  </a:cubicBezTo>
                  <a:lnTo>
                    <a:pt x="622" y="103"/>
                  </a:lnTo>
                  <a:cubicBezTo>
                    <a:pt x="615" y="100"/>
                    <a:pt x="609" y="97"/>
                    <a:pt x="602" y="95"/>
                  </a:cubicBezTo>
                  <a:lnTo>
                    <a:pt x="581" y="11"/>
                  </a:lnTo>
                  <a:cubicBezTo>
                    <a:pt x="580" y="4"/>
                    <a:pt x="573" y="0"/>
                    <a:pt x="566" y="0"/>
                  </a:cubicBezTo>
                  <a:lnTo>
                    <a:pt x="417" y="0"/>
                  </a:lnTo>
                  <a:cubicBezTo>
                    <a:pt x="409" y="0"/>
                    <a:pt x="403" y="4"/>
                    <a:pt x="402" y="11"/>
                  </a:cubicBezTo>
                  <a:lnTo>
                    <a:pt x="381" y="95"/>
                  </a:lnTo>
                  <a:cubicBezTo>
                    <a:pt x="374" y="97"/>
                    <a:pt x="367" y="100"/>
                    <a:pt x="361" y="103"/>
                  </a:cubicBezTo>
                  <a:lnTo>
                    <a:pt x="288" y="59"/>
                  </a:lnTo>
                  <a:cubicBezTo>
                    <a:pt x="282" y="55"/>
                    <a:pt x="275" y="56"/>
                    <a:pt x="270" y="61"/>
                  </a:cubicBezTo>
                  <a:lnTo>
                    <a:pt x="164" y="167"/>
                  </a:lnTo>
                  <a:cubicBezTo>
                    <a:pt x="159" y="172"/>
                    <a:pt x="158" y="180"/>
                    <a:pt x="161" y="186"/>
                  </a:cubicBezTo>
                  <a:lnTo>
                    <a:pt x="206" y="259"/>
                  </a:lnTo>
                  <a:cubicBezTo>
                    <a:pt x="203" y="266"/>
                    <a:pt x="200" y="272"/>
                    <a:pt x="197" y="279"/>
                  </a:cubicBezTo>
                  <a:lnTo>
                    <a:pt x="114" y="300"/>
                  </a:lnTo>
                  <a:cubicBezTo>
                    <a:pt x="107" y="302"/>
                    <a:pt x="102" y="308"/>
                    <a:pt x="102" y="315"/>
                  </a:cubicBezTo>
                  <a:lnTo>
                    <a:pt x="102" y="374"/>
                  </a:lnTo>
                  <a:lnTo>
                    <a:pt x="16" y="374"/>
                  </a:lnTo>
                  <a:cubicBezTo>
                    <a:pt x="7" y="374"/>
                    <a:pt x="0" y="381"/>
                    <a:pt x="0" y="390"/>
                  </a:cubicBezTo>
                  <a:lnTo>
                    <a:pt x="0" y="458"/>
                  </a:lnTo>
                  <a:cubicBezTo>
                    <a:pt x="0" y="466"/>
                    <a:pt x="7" y="473"/>
                    <a:pt x="16" y="473"/>
                  </a:cubicBezTo>
                  <a:lnTo>
                    <a:pt x="51" y="473"/>
                  </a:lnTo>
                  <a:lnTo>
                    <a:pt x="51" y="526"/>
                  </a:lnTo>
                  <a:lnTo>
                    <a:pt x="51" y="527"/>
                  </a:lnTo>
                  <a:cubicBezTo>
                    <a:pt x="51" y="528"/>
                    <a:pt x="52" y="528"/>
                    <a:pt x="52" y="528"/>
                  </a:cubicBezTo>
                  <a:lnTo>
                    <a:pt x="52" y="529"/>
                  </a:lnTo>
                  <a:lnTo>
                    <a:pt x="52" y="530"/>
                  </a:lnTo>
                  <a:lnTo>
                    <a:pt x="52" y="531"/>
                  </a:lnTo>
                  <a:lnTo>
                    <a:pt x="52" y="531"/>
                  </a:lnTo>
                  <a:lnTo>
                    <a:pt x="53" y="532"/>
                  </a:lnTo>
                  <a:lnTo>
                    <a:pt x="53" y="533"/>
                  </a:lnTo>
                  <a:lnTo>
                    <a:pt x="54" y="534"/>
                  </a:lnTo>
                  <a:lnTo>
                    <a:pt x="54" y="534"/>
                  </a:lnTo>
                  <a:lnTo>
                    <a:pt x="54" y="535"/>
                  </a:lnTo>
                  <a:lnTo>
                    <a:pt x="55" y="535"/>
                  </a:lnTo>
                  <a:cubicBezTo>
                    <a:pt x="55" y="536"/>
                    <a:pt x="55" y="536"/>
                    <a:pt x="55" y="536"/>
                  </a:cubicBezTo>
                  <a:cubicBezTo>
                    <a:pt x="56" y="536"/>
                    <a:pt x="56" y="536"/>
                    <a:pt x="56" y="537"/>
                  </a:cubicBezTo>
                  <a:lnTo>
                    <a:pt x="57" y="537"/>
                  </a:lnTo>
                  <a:lnTo>
                    <a:pt x="57" y="538"/>
                  </a:lnTo>
                  <a:lnTo>
                    <a:pt x="374" y="805"/>
                  </a:lnTo>
                  <a:lnTo>
                    <a:pt x="374" y="953"/>
                  </a:lnTo>
                  <a:lnTo>
                    <a:pt x="355" y="953"/>
                  </a:lnTo>
                  <a:cubicBezTo>
                    <a:pt x="347" y="953"/>
                    <a:pt x="340" y="960"/>
                    <a:pt x="340" y="968"/>
                  </a:cubicBezTo>
                  <a:lnTo>
                    <a:pt x="340" y="1037"/>
                  </a:lnTo>
                  <a:cubicBezTo>
                    <a:pt x="340" y="1045"/>
                    <a:pt x="347" y="1052"/>
                    <a:pt x="355" y="1052"/>
                  </a:cubicBezTo>
                  <a:lnTo>
                    <a:pt x="628" y="1052"/>
                  </a:lnTo>
                  <a:cubicBezTo>
                    <a:pt x="636" y="1052"/>
                    <a:pt x="643" y="1045"/>
                    <a:pt x="643" y="1037"/>
                  </a:cubicBezTo>
                  <a:lnTo>
                    <a:pt x="643" y="968"/>
                  </a:lnTo>
                  <a:cubicBezTo>
                    <a:pt x="643" y="960"/>
                    <a:pt x="636" y="953"/>
                    <a:pt x="628" y="953"/>
                  </a:cubicBezTo>
                  <a:lnTo>
                    <a:pt x="609" y="953"/>
                  </a:lnTo>
                  <a:lnTo>
                    <a:pt x="609" y="805"/>
                  </a:lnTo>
                  <a:lnTo>
                    <a:pt x="927" y="538"/>
                  </a:lnTo>
                  <a:lnTo>
                    <a:pt x="927" y="537"/>
                  </a:lnTo>
                  <a:lnTo>
                    <a:pt x="928" y="537"/>
                  </a:lnTo>
                  <a:cubicBezTo>
                    <a:pt x="928" y="536"/>
                    <a:pt x="928" y="536"/>
                    <a:pt x="928" y="536"/>
                  </a:cubicBezTo>
                  <a:cubicBezTo>
                    <a:pt x="929" y="536"/>
                    <a:pt x="929" y="536"/>
                    <a:pt x="929" y="535"/>
                  </a:cubicBezTo>
                  <a:lnTo>
                    <a:pt x="929" y="535"/>
                  </a:lnTo>
                  <a:cubicBezTo>
                    <a:pt x="930" y="535"/>
                    <a:pt x="930" y="534"/>
                    <a:pt x="930" y="534"/>
                  </a:cubicBezTo>
                  <a:lnTo>
                    <a:pt x="930" y="534"/>
                  </a:lnTo>
                  <a:cubicBezTo>
                    <a:pt x="931" y="533"/>
                    <a:pt x="931" y="533"/>
                    <a:pt x="931" y="533"/>
                  </a:cubicBezTo>
                  <a:cubicBezTo>
                    <a:pt x="931" y="532"/>
                    <a:pt x="931" y="532"/>
                    <a:pt x="931" y="532"/>
                  </a:cubicBezTo>
                  <a:lnTo>
                    <a:pt x="931" y="531"/>
                  </a:lnTo>
                  <a:cubicBezTo>
                    <a:pt x="932" y="531"/>
                    <a:pt x="932" y="531"/>
                    <a:pt x="932" y="531"/>
                  </a:cubicBezTo>
                  <a:cubicBezTo>
                    <a:pt x="932" y="530"/>
                    <a:pt x="932" y="530"/>
                    <a:pt x="932" y="529"/>
                  </a:cubicBezTo>
                  <a:lnTo>
                    <a:pt x="932" y="529"/>
                  </a:lnTo>
                  <a:lnTo>
                    <a:pt x="932" y="528"/>
                  </a:lnTo>
                  <a:lnTo>
                    <a:pt x="932" y="527"/>
                  </a:lnTo>
                  <a:lnTo>
                    <a:pt x="932" y="526"/>
                  </a:lnTo>
                  <a:lnTo>
                    <a:pt x="932" y="473"/>
                  </a:lnTo>
                  <a:lnTo>
                    <a:pt x="968" y="473"/>
                  </a:lnTo>
                  <a:cubicBezTo>
                    <a:pt x="977" y="473"/>
                    <a:pt x="983" y="466"/>
                    <a:pt x="983" y="458"/>
                  </a:cubicBezTo>
                  <a:lnTo>
                    <a:pt x="983" y="390"/>
                  </a:lnTo>
                  <a:cubicBezTo>
                    <a:pt x="983" y="381"/>
                    <a:pt x="977" y="374"/>
                    <a:pt x="968" y="37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28" name="Google Shape;1728;p44"/>
          <p:cNvGrpSpPr/>
          <p:nvPr/>
        </p:nvGrpSpPr>
        <p:grpSpPr>
          <a:xfrm>
            <a:off x="6680589" y="1967719"/>
            <a:ext cx="279418" cy="346944"/>
            <a:chOff x="7867440" y="1141200"/>
            <a:chExt cx="302400" cy="375480"/>
          </a:xfrm>
        </p:grpSpPr>
        <p:sp>
          <p:nvSpPr>
            <p:cNvPr id="1729" name="Google Shape;1729;p44"/>
            <p:cNvSpPr/>
            <p:nvPr/>
          </p:nvSpPr>
          <p:spPr>
            <a:xfrm>
              <a:off x="7994160" y="1405080"/>
              <a:ext cx="24480" cy="54720"/>
            </a:xfrm>
            <a:custGeom>
              <a:avLst/>
              <a:gdLst/>
              <a:ahLst/>
              <a:cxnLst/>
              <a:rect l="l" t="t" r="r" b="b"/>
              <a:pathLst>
                <a:path w="68" h="152" extrusionOk="0">
                  <a:moveTo>
                    <a:pt x="0" y="0"/>
                  </a:moveTo>
                  <a:lnTo>
                    <a:pt x="68" y="0"/>
                  </a:lnTo>
                  <a:lnTo>
                    <a:pt x="68" y="152"/>
                  </a:lnTo>
                  <a:lnTo>
                    <a:pt x="0" y="152"/>
                  </a:lnTo>
                  <a:lnTo>
                    <a:pt x="0" y="0"/>
                  </a:lnTo>
                  <a:close/>
                </a:path>
              </a:pathLst>
            </a:custGeom>
            <a:solidFill>
              <a:srgbClr val="DDFBFC"/>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0" name="Google Shape;1730;p44"/>
            <p:cNvSpPr/>
            <p:nvPr/>
          </p:nvSpPr>
          <p:spPr>
            <a:xfrm>
              <a:off x="7872840" y="1146960"/>
              <a:ext cx="267120" cy="267120"/>
            </a:xfrm>
            <a:custGeom>
              <a:avLst/>
              <a:gdLst/>
              <a:ahLst/>
              <a:cxnLst/>
              <a:rect l="l" t="t" r="r" b="b"/>
              <a:pathLst>
                <a:path w="742" h="742" extrusionOk="0">
                  <a:moveTo>
                    <a:pt x="742" y="371"/>
                  </a:moveTo>
                  <a:cubicBezTo>
                    <a:pt x="742" y="576"/>
                    <a:pt x="576" y="742"/>
                    <a:pt x="371" y="742"/>
                  </a:cubicBezTo>
                  <a:cubicBezTo>
                    <a:pt x="166" y="742"/>
                    <a:pt x="0" y="576"/>
                    <a:pt x="0" y="371"/>
                  </a:cubicBezTo>
                  <a:cubicBezTo>
                    <a:pt x="0" y="166"/>
                    <a:pt x="166" y="0"/>
                    <a:pt x="371" y="0"/>
                  </a:cubicBezTo>
                  <a:cubicBezTo>
                    <a:pt x="576" y="0"/>
                    <a:pt x="742" y="166"/>
                    <a:pt x="742" y="3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1" name="Google Shape;1731;p44"/>
            <p:cNvSpPr/>
            <p:nvPr/>
          </p:nvSpPr>
          <p:spPr>
            <a:xfrm>
              <a:off x="7976160" y="1450440"/>
              <a:ext cx="60480" cy="60840"/>
            </a:xfrm>
            <a:custGeom>
              <a:avLst/>
              <a:gdLst/>
              <a:ahLst/>
              <a:cxnLst/>
              <a:rect l="l" t="t" r="r" b="b"/>
              <a:pathLst>
                <a:path w="168" h="169" extrusionOk="0">
                  <a:moveTo>
                    <a:pt x="156" y="0"/>
                  </a:moveTo>
                  <a:lnTo>
                    <a:pt x="12" y="0"/>
                  </a:lnTo>
                  <a:cubicBezTo>
                    <a:pt x="5" y="0"/>
                    <a:pt x="0" y="6"/>
                    <a:pt x="0" y="12"/>
                  </a:cubicBezTo>
                  <a:lnTo>
                    <a:pt x="0" y="157"/>
                  </a:lnTo>
                  <a:cubicBezTo>
                    <a:pt x="0" y="163"/>
                    <a:pt x="5" y="169"/>
                    <a:pt x="12" y="169"/>
                  </a:cubicBezTo>
                  <a:lnTo>
                    <a:pt x="156" y="169"/>
                  </a:lnTo>
                  <a:cubicBezTo>
                    <a:pt x="163" y="169"/>
                    <a:pt x="168" y="163"/>
                    <a:pt x="168" y="157"/>
                  </a:cubicBezTo>
                  <a:lnTo>
                    <a:pt x="168" y="12"/>
                  </a:lnTo>
                  <a:cubicBezTo>
                    <a:pt x="168" y="6"/>
                    <a:pt x="163" y="0"/>
                    <a:pt x="156" y="0"/>
                  </a:cubicBezTo>
                  <a:close/>
                </a:path>
              </a:pathLst>
            </a:custGeom>
            <a:solidFill>
              <a:srgbClr val="EB6E80"/>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2" name="Google Shape;1732;p44"/>
            <p:cNvSpPr/>
            <p:nvPr/>
          </p:nvSpPr>
          <p:spPr>
            <a:xfrm>
              <a:off x="7896960" y="1171080"/>
              <a:ext cx="218880" cy="218880"/>
            </a:xfrm>
            <a:custGeom>
              <a:avLst/>
              <a:gdLst/>
              <a:ahLst/>
              <a:cxnLst/>
              <a:rect l="l" t="t" r="r" b="b"/>
              <a:pathLst>
                <a:path w="608" h="608" extrusionOk="0">
                  <a:moveTo>
                    <a:pt x="608" y="304"/>
                  </a:moveTo>
                  <a:cubicBezTo>
                    <a:pt x="608" y="472"/>
                    <a:pt x="472" y="608"/>
                    <a:pt x="304" y="608"/>
                  </a:cubicBezTo>
                  <a:cubicBezTo>
                    <a:pt x="136" y="608"/>
                    <a:pt x="0" y="472"/>
                    <a:pt x="0" y="304"/>
                  </a:cubicBezTo>
                  <a:cubicBezTo>
                    <a:pt x="0" y="136"/>
                    <a:pt x="136" y="0"/>
                    <a:pt x="304" y="0"/>
                  </a:cubicBezTo>
                  <a:cubicBezTo>
                    <a:pt x="472" y="0"/>
                    <a:pt x="608" y="136"/>
                    <a:pt x="608" y="304"/>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3" name="Google Shape;1733;p44"/>
            <p:cNvSpPr/>
            <p:nvPr/>
          </p:nvSpPr>
          <p:spPr>
            <a:xfrm>
              <a:off x="7950600" y="1198080"/>
              <a:ext cx="87480" cy="94680"/>
            </a:xfrm>
            <a:custGeom>
              <a:avLst/>
              <a:gdLst/>
              <a:ahLst/>
              <a:cxnLst/>
              <a:rect l="l" t="t" r="r" b="b"/>
              <a:pathLst>
                <a:path w="243" h="263" extrusionOk="0">
                  <a:moveTo>
                    <a:pt x="240" y="142"/>
                  </a:moveTo>
                  <a:lnTo>
                    <a:pt x="131" y="5"/>
                  </a:lnTo>
                  <a:cubicBezTo>
                    <a:pt x="126" y="-1"/>
                    <a:pt x="117" y="-1"/>
                    <a:pt x="112" y="5"/>
                  </a:cubicBezTo>
                  <a:lnTo>
                    <a:pt x="2" y="142"/>
                  </a:lnTo>
                  <a:cubicBezTo>
                    <a:pt x="-4" y="150"/>
                    <a:pt x="2" y="161"/>
                    <a:pt x="12" y="161"/>
                  </a:cubicBezTo>
                  <a:lnTo>
                    <a:pt x="42" y="161"/>
                  </a:lnTo>
                  <a:cubicBezTo>
                    <a:pt x="48" y="161"/>
                    <a:pt x="54" y="167"/>
                    <a:pt x="54" y="174"/>
                  </a:cubicBezTo>
                  <a:lnTo>
                    <a:pt x="54" y="250"/>
                  </a:lnTo>
                  <a:cubicBezTo>
                    <a:pt x="54" y="257"/>
                    <a:pt x="59" y="263"/>
                    <a:pt x="66" y="263"/>
                  </a:cubicBezTo>
                  <a:lnTo>
                    <a:pt x="177" y="263"/>
                  </a:lnTo>
                  <a:cubicBezTo>
                    <a:pt x="183" y="263"/>
                    <a:pt x="189" y="257"/>
                    <a:pt x="189" y="250"/>
                  </a:cubicBezTo>
                  <a:lnTo>
                    <a:pt x="189" y="174"/>
                  </a:lnTo>
                  <a:cubicBezTo>
                    <a:pt x="189" y="167"/>
                    <a:pt x="194" y="161"/>
                    <a:pt x="201" y="161"/>
                  </a:cubicBezTo>
                  <a:lnTo>
                    <a:pt x="231" y="161"/>
                  </a:lnTo>
                  <a:cubicBezTo>
                    <a:pt x="241" y="161"/>
                    <a:pt x="247" y="150"/>
                    <a:pt x="240" y="142"/>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4" name="Google Shape;1734;p44"/>
            <p:cNvSpPr/>
            <p:nvPr/>
          </p:nvSpPr>
          <p:spPr>
            <a:xfrm>
              <a:off x="7921440" y="1292760"/>
              <a:ext cx="24120" cy="24120"/>
            </a:xfrm>
            <a:custGeom>
              <a:avLst/>
              <a:gdLst/>
              <a:ahLst/>
              <a:cxnLst/>
              <a:rect l="l" t="t" r="r" b="b"/>
              <a:pathLst>
                <a:path w="67" h="67" extrusionOk="0">
                  <a:moveTo>
                    <a:pt x="67" y="33"/>
                  </a:moveTo>
                  <a:cubicBezTo>
                    <a:pt x="67" y="52"/>
                    <a:pt x="52" y="67"/>
                    <a:pt x="34" y="67"/>
                  </a:cubicBezTo>
                  <a:cubicBezTo>
                    <a:pt x="15" y="67"/>
                    <a:pt x="0" y="52"/>
                    <a:pt x="0" y="33"/>
                  </a:cubicBezTo>
                  <a:cubicBezTo>
                    <a:pt x="0" y="15"/>
                    <a:pt x="15" y="0"/>
                    <a:pt x="34" y="0"/>
                  </a:cubicBezTo>
                  <a:cubicBezTo>
                    <a:pt x="52" y="0"/>
                    <a:pt x="67" y="15"/>
                    <a:pt x="67"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5" name="Google Shape;1735;p44"/>
            <p:cNvSpPr/>
            <p:nvPr/>
          </p:nvSpPr>
          <p:spPr>
            <a:xfrm>
              <a:off x="7994160" y="1329120"/>
              <a:ext cx="24480" cy="24120"/>
            </a:xfrm>
            <a:custGeom>
              <a:avLst/>
              <a:gdLst/>
              <a:ahLst/>
              <a:cxnLst/>
              <a:rect l="l" t="t" r="r" b="b"/>
              <a:pathLst>
                <a:path w="68" h="67" extrusionOk="0">
                  <a:moveTo>
                    <a:pt x="68" y="34"/>
                  </a:moveTo>
                  <a:cubicBezTo>
                    <a:pt x="68" y="52"/>
                    <a:pt x="53" y="67"/>
                    <a:pt x="34" y="67"/>
                  </a:cubicBezTo>
                  <a:cubicBezTo>
                    <a:pt x="15" y="67"/>
                    <a:pt x="0" y="52"/>
                    <a:pt x="0" y="34"/>
                  </a:cubicBezTo>
                  <a:cubicBezTo>
                    <a:pt x="0" y="15"/>
                    <a:pt x="15" y="0"/>
                    <a:pt x="34" y="0"/>
                  </a:cubicBezTo>
                  <a:cubicBezTo>
                    <a:pt x="53" y="0"/>
                    <a:pt x="68" y="15"/>
                    <a:pt x="68"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6" name="Google Shape;1736;p44"/>
            <p:cNvSpPr/>
            <p:nvPr/>
          </p:nvSpPr>
          <p:spPr>
            <a:xfrm>
              <a:off x="8067240" y="1268280"/>
              <a:ext cx="24120" cy="24480"/>
            </a:xfrm>
            <a:custGeom>
              <a:avLst/>
              <a:gdLst/>
              <a:ahLst/>
              <a:cxnLst/>
              <a:rect l="l" t="t" r="r" b="b"/>
              <a:pathLst>
                <a:path w="67" h="68" extrusionOk="0">
                  <a:moveTo>
                    <a:pt x="67" y="34"/>
                  </a:moveTo>
                  <a:cubicBezTo>
                    <a:pt x="67" y="52"/>
                    <a:pt x="52" y="68"/>
                    <a:pt x="33" y="68"/>
                  </a:cubicBezTo>
                  <a:cubicBezTo>
                    <a:pt x="15" y="68"/>
                    <a:pt x="0" y="52"/>
                    <a:pt x="0" y="34"/>
                  </a:cubicBezTo>
                  <a:cubicBezTo>
                    <a:pt x="0" y="15"/>
                    <a:pt x="15" y="0"/>
                    <a:pt x="33" y="0"/>
                  </a:cubicBezTo>
                  <a:cubicBezTo>
                    <a:pt x="52" y="0"/>
                    <a:pt x="67" y="15"/>
                    <a:pt x="67"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7" name="Google Shape;1737;p44"/>
            <p:cNvSpPr/>
            <p:nvPr/>
          </p:nvSpPr>
          <p:spPr>
            <a:xfrm>
              <a:off x="8139960" y="1244160"/>
              <a:ext cx="24480" cy="24120"/>
            </a:xfrm>
            <a:custGeom>
              <a:avLst/>
              <a:gdLst/>
              <a:ahLst/>
              <a:cxnLst/>
              <a:rect l="l" t="t" r="r" b="b"/>
              <a:pathLst>
                <a:path w="68" h="67" extrusionOk="0">
                  <a:moveTo>
                    <a:pt x="68" y="33"/>
                  </a:moveTo>
                  <a:cubicBezTo>
                    <a:pt x="68" y="52"/>
                    <a:pt x="53" y="67"/>
                    <a:pt x="34" y="67"/>
                  </a:cubicBezTo>
                  <a:cubicBezTo>
                    <a:pt x="15" y="67"/>
                    <a:pt x="0" y="52"/>
                    <a:pt x="0" y="33"/>
                  </a:cubicBezTo>
                  <a:cubicBezTo>
                    <a:pt x="0" y="15"/>
                    <a:pt x="15" y="0"/>
                    <a:pt x="34" y="0"/>
                  </a:cubicBezTo>
                  <a:cubicBezTo>
                    <a:pt x="53" y="0"/>
                    <a:pt x="68" y="15"/>
                    <a:pt x="68"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8" name="Google Shape;1738;p44"/>
            <p:cNvSpPr/>
            <p:nvPr/>
          </p:nvSpPr>
          <p:spPr>
            <a:xfrm>
              <a:off x="7867440" y="1141200"/>
              <a:ext cx="302400" cy="375480"/>
            </a:xfrm>
            <a:custGeom>
              <a:avLst/>
              <a:gdLst/>
              <a:ahLst/>
              <a:cxnLst/>
              <a:rect l="l" t="t" r="r" b="b"/>
              <a:pathLst>
                <a:path w="840" h="1043" extrusionOk="0">
                  <a:moveTo>
                    <a:pt x="791" y="338"/>
                  </a:moveTo>
                  <a:cubicBezTo>
                    <a:pt x="781" y="338"/>
                    <a:pt x="772" y="330"/>
                    <a:pt x="772" y="319"/>
                  </a:cubicBezTo>
                  <a:cubicBezTo>
                    <a:pt x="772" y="309"/>
                    <a:pt x="781" y="301"/>
                    <a:pt x="791" y="301"/>
                  </a:cubicBezTo>
                  <a:cubicBezTo>
                    <a:pt x="801" y="301"/>
                    <a:pt x="809" y="309"/>
                    <a:pt x="809" y="319"/>
                  </a:cubicBezTo>
                  <a:cubicBezTo>
                    <a:pt x="809" y="330"/>
                    <a:pt x="801" y="338"/>
                    <a:pt x="791" y="338"/>
                  </a:cubicBezTo>
                  <a:moveTo>
                    <a:pt x="404" y="844"/>
                  </a:moveTo>
                  <a:lnTo>
                    <a:pt x="368" y="844"/>
                  </a:lnTo>
                  <a:lnTo>
                    <a:pt x="368" y="773"/>
                  </a:lnTo>
                  <a:cubicBezTo>
                    <a:pt x="374" y="773"/>
                    <a:pt x="380" y="773"/>
                    <a:pt x="386" y="773"/>
                  </a:cubicBezTo>
                  <a:cubicBezTo>
                    <a:pt x="392" y="773"/>
                    <a:pt x="398" y="773"/>
                    <a:pt x="404" y="773"/>
                  </a:cubicBezTo>
                  <a:lnTo>
                    <a:pt x="404" y="844"/>
                  </a:lnTo>
                  <a:moveTo>
                    <a:pt x="455" y="911"/>
                  </a:moveTo>
                  <a:lnTo>
                    <a:pt x="317" y="911"/>
                  </a:lnTo>
                  <a:lnTo>
                    <a:pt x="317" y="874"/>
                  </a:lnTo>
                  <a:lnTo>
                    <a:pt x="455" y="874"/>
                  </a:lnTo>
                  <a:lnTo>
                    <a:pt x="455" y="911"/>
                  </a:lnTo>
                  <a:moveTo>
                    <a:pt x="317" y="942"/>
                  </a:moveTo>
                  <a:lnTo>
                    <a:pt x="455" y="942"/>
                  </a:lnTo>
                  <a:lnTo>
                    <a:pt x="455" y="1013"/>
                  </a:lnTo>
                  <a:lnTo>
                    <a:pt x="317" y="1013"/>
                  </a:lnTo>
                  <a:lnTo>
                    <a:pt x="317" y="942"/>
                  </a:lnTo>
                  <a:moveTo>
                    <a:pt x="184" y="473"/>
                  </a:moveTo>
                  <a:cubicBezTo>
                    <a:pt x="173" y="473"/>
                    <a:pt x="165" y="465"/>
                    <a:pt x="165" y="454"/>
                  </a:cubicBezTo>
                  <a:cubicBezTo>
                    <a:pt x="165" y="444"/>
                    <a:pt x="173" y="436"/>
                    <a:pt x="184" y="436"/>
                  </a:cubicBezTo>
                  <a:cubicBezTo>
                    <a:pt x="194" y="436"/>
                    <a:pt x="202" y="444"/>
                    <a:pt x="202" y="454"/>
                  </a:cubicBezTo>
                  <a:cubicBezTo>
                    <a:pt x="202" y="465"/>
                    <a:pt x="194" y="473"/>
                    <a:pt x="184" y="473"/>
                  </a:cubicBezTo>
                  <a:moveTo>
                    <a:pt x="386" y="537"/>
                  </a:moveTo>
                  <a:cubicBezTo>
                    <a:pt x="396" y="537"/>
                    <a:pt x="404" y="545"/>
                    <a:pt x="404" y="556"/>
                  </a:cubicBezTo>
                  <a:cubicBezTo>
                    <a:pt x="404" y="566"/>
                    <a:pt x="396" y="574"/>
                    <a:pt x="386" y="574"/>
                  </a:cubicBezTo>
                  <a:cubicBezTo>
                    <a:pt x="376" y="574"/>
                    <a:pt x="368" y="566"/>
                    <a:pt x="368" y="556"/>
                  </a:cubicBezTo>
                  <a:cubicBezTo>
                    <a:pt x="368" y="545"/>
                    <a:pt x="376" y="537"/>
                    <a:pt x="386" y="537"/>
                  </a:cubicBezTo>
                  <a:moveTo>
                    <a:pt x="570" y="387"/>
                  </a:moveTo>
                  <a:cubicBezTo>
                    <a:pt x="570" y="377"/>
                    <a:pt x="578" y="368"/>
                    <a:pt x="588" y="368"/>
                  </a:cubicBezTo>
                  <a:cubicBezTo>
                    <a:pt x="599" y="368"/>
                    <a:pt x="607" y="377"/>
                    <a:pt x="607" y="387"/>
                  </a:cubicBezTo>
                  <a:cubicBezTo>
                    <a:pt x="607" y="397"/>
                    <a:pt x="599" y="405"/>
                    <a:pt x="588" y="405"/>
                  </a:cubicBezTo>
                  <a:cubicBezTo>
                    <a:pt x="578" y="405"/>
                    <a:pt x="570" y="397"/>
                    <a:pt x="570" y="387"/>
                  </a:cubicBezTo>
                  <a:moveTo>
                    <a:pt x="674" y="387"/>
                  </a:moveTo>
                  <a:cubicBezTo>
                    <a:pt x="674" y="546"/>
                    <a:pt x="545" y="675"/>
                    <a:pt x="386" y="675"/>
                  </a:cubicBezTo>
                  <a:cubicBezTo>
                    <a:pt x="227" y="675"/>
                    <a:pt x="98" y="546"/>
                    <a:pt x="98" y="387"/>
                  </a:cubicBezTo>
                  <a:cubicBezTo>
                    <a:pt x="98" y="228"/>
                    <a:pt x="227" y="98"/>
                    <a:pt x="386" y="98"/>
                  </a:cubicBezTo>
                  <a:cubicBezTo>
                    <a:pt x="530" y="98"/>
                    <a:pt x="650" y="205"/>
                    <a:pt x="671" y="343"/>
                  </a:cubicBezTo>
                  <a:lnTo>
                    <a:pt x="628" y="358"/>
                  </a:lnTo>
                  <a:cubicBezTo>
                    <a:pt x="619" y="346"/>
                    <a:pt x="605" y="338"/>
                    <a:pt x="588" y="338"/>
                  </a:cubicBezTo>
                  <a:cubicBezTo>
                    <a:pt x="561" y="338"/>
                    <a:pt x="539" y="360"/>
                    <a:pt x="539" y="387"/>
                  </a:cubicBezTo>
                  <a:cubicBezTo>
                    <a:pt x="539" y="393"/>
                    <a:pt x="541" y="399"/>
                    <a:pt x="543" y="405"/>
                  </a:cubicBezTo>
                  <a:lnTo>
                    <a:pt x="412" y="514"/>
                  </a:lnTo>
                  <a:cubicBezTo>
                    <a:pt x="404" y="509"/>
                    <a:pt x="396" y="507"/>
                    <a:pt x="386" y="507"/>
                  </a:cubicBezTo>
                  <a:cubicBezTo>
                    <a:pt x="372" y="507"/>
                    <a:pt x="360" y="512"/>
                    <a:pt x="351" y="521"/>
                  </a:cubicBezTo>
                  <a:lnTo>
                    <a:pt x="232" y="461"/>
                  </a:lnTo>
                  <a:cubicBezTo>
                    <a:pt x="232" y="459"/>
                    <a:pt x="233" y="457"/>
                    <a:pt x="233" y="454"/>
                  </a:cubicBezTo>
                  <a:cubicBezTo>
                    <a:pt x="233" y="427"/>
                    <a:pt x="211" y="405"/>
                    <a:pt x="184" y="405"/>
                  </a:cubicBezTo>
                  <a:cubicBezTo>
                    <a:pt x="157" y="405"/>
                    <a:pt x="135" y="427"/>
                    <a:pt x="135" y="454"/>
                  </a:cubicBezTo>
                  <a:cubicBezTo>
                    <a:pt x="135" y="481"/>
                    <a:pt x="157" y="503"/>
                    <a:pt x="184" y="503"/>
                  </a:cubicBezTo>
                  <a:cubicBezTo>
                    <a:pt x="197" y="503"/>
                    <a:pt x="209" y="498"/>
                    <a:pt x="218" y="489"/>
                  </a:cubicBezTo>
                  <a:lnTo>
                    <a:pt x="338" y="548"/>
                  </a:lnTo>
                  <a:cubicBezTo>
                    <a:pt x="337" y="551"/>
                    <a:pt x="337" y="553"/>
                    <a:pt x="337" y="556"/>
                  </a:cubicBezTo>
                  <a:cubicBezTo>
                    <a:pt x="337" y="583"/>
                    <a:pt x="359" y="605"/>
                    <a:pt x="386" y="605"/>
                  </a:cubicBezTo>
                  <a:cubicBezTo>
                    <a:pt x="413" y="605"/>
                    <a:pt x="435" y="583"/>
                    <a:pt x="435" y="556"/>
                  </a:cubicBezTo>
                  <a:cubicBezTo>
                    <a:pt x="435" y="549"/>
                    <a:pt x="434" y="543"/>
                    <a:pt x="432" y="537"/>
                  </a:cubicBezTo>
                  <a:lnTo>
                    <a:pt x="562" y="428"/>
                  </a:lnTo>
                  <a:cubicBezTo>
                    <a:pt x="570" y="433"/>
                    <a:pt x="579" y="436"/>
                    <a:pt x="588" y="436"/>
                  </a:cubicBezTo>
                  <a:cubicBezTo>
                    <a:pt x="616" y="436"/>
                    <a:pt x="637" y="414"/>
                    <a:pt x="637" y="387"/>
                  </a:cubicBezTo>
                  <a:lnTo>
                    <a:pt x="637" y="387"/>
                  </a:lnTo>
                  <a:lnTo>
                    <a:pt x="674" y="374"/>
                  </a:lnTo>
                  <a:cubicBezTo>
                    <a:pt x="674" y="379"/>
                    <a:pt x="674" y="383"/>
                    <a:pt x="674" y="387"/>
                  </a:cubicBezTo>
                  <a:moveTo>
                    <a:pt x="791" y="270"/>
                  </a:moveTo>
                  <a:cubicBezTo>
                    <a:pt x="778" y="270"/>
                    <a:pt x="767" y="275"/>
                    <a:pt x="758" y="283"/>
                  </a:cubicBezTo>
                  <a:cubicBezTo>
                    <a:pt x="713" y="120"/>
                    <a:pt x="563" y="0"/>
                    <a:pt x="386" y="0"/>
                  </a:cubicBezTo>
                  <a:cubicBezTo>
                    <a:pt x="298" y="0"/>
                    <a:pt x="215" y="29"/>
                    <a:pt x="146" y="84"/>
                  </a:cubicBezTo>
                  <a:cubicBezTo>
                    <a:pt x="139" y="89"/>
                    <a:pt x="138" y="99"/>
                    <a:pt x="143" y="106"/>
                  </a:cubicBezTo>
                  <a:cubicBezTo>
                    <a:pt x="149" y="112"/>
                    <a:pt x="158" y="113"/>
                    <a:pt x="165" y="108"/>
                  </a:cubicBezTo>
                  <a:cubicBezTo>
                    <a:pt x="228" y="58"/>
                    <a:pt x="305" y="31"/>
                    <a:pt x="386" y="31"/>
                  </a:cubicBezTo>
                  <a:cubicBezTo>
                    <a:pt x="560" y="31"/>
                    <a:pt x="705" y="156"/>
                    <a:pt x="736" y="322"/>
                  </a:cubicBezTo>
                  <a:lnTo>
                    <a:pt x="700" y="333"/>
                  </a:lnTo>
                  <a:cubicBezTo>
                    <a:pt x="675" y="183"/>
                    <a:pt x="544" y="68"/>
                    <a:pt x="386" y="68"/>
                  </a:cubicBezTo>
                  <a:cubicBezTo>
                    <a:pt x="210" y="68"/>
                    <a:pt x="67" y="211"/>
                    <a:pt x="67" y="387"/>
                  </a:cubicBezTo>
                  <a:cubicBezTo>
                    <a:pt x="67" y="563"/>
                    <a:pt x="210" y="706"/>
                    <a:pt x="386" y="706"/>
                  </a:cubicBezTo>
                  <a:cubicBezTo>
                    <a:pt x="562" y="706"/>
                    <a:pt x="705" y="563"/>
                    <a:pt x="705" y="387"/>
                  </a:cubicBezTo>
                  <a:cubicBezTo>
                    <a:pt x="705" y="379"/>
                    <a:pt x="705" y="372"/>
                    <a:pt x="704" y="364"/>
                  </a:cubicBezTo>
                  <a:lnTo>
                    <a:pt x="740" y="352"/>
                  </a:lnTo>
                  <a:cubicBezTo>
                    <a:pt x="741" y="364"/>
                    <a:pt x="742" y="375"/>
                    <a:pt x="742" y="387"/>
                  </a:cubicBezTo>
                  <a:cubicBezTo>
                    <a:pt x="742" y="583"/>
                    <a:pt x="582" y="743"/>
                    <a:pt x="386" y="743"/>
                  </a:cubicBezTo>
                  <a:cubicBezTo>
                    <a:pt x="190" y="743"/>
                    <a:pt x="30" y="583"/>
                    <a:pt x="30" y="387"/>
                  </a:cubicBezTo>
                  <a:cubicBezTo>
                    <a:pt x="30" y="299"/>
                    <a:pt x="63" y="214"/>
                    <a:pt x="122" y="148"/>
                  </a:cubicBezTo>
                  <a:cubicBezTo>
                    <a:pt x="127" y="142"/>
                    <a:pt x="127" y="133"/>
                    <a:pt x="121" y="127"/>
                  </a:cubicBezTo>
                  <a:cubicBezTo>
                    <a:pt x="114" y="121"/>
                    <a:pt x="105" y="122"/>
                    <a:pt x="99" y="128"/>
                  </a:cubicBezTo>
                  <a:cubicBezTo>
                    <a:pt x="35" y="199"/>
                    <a:pt x="0" y="291"/>
                    <a:pt x="0" y="387"/>
                  </a:cubicBezTo>
                  <a:cubicBezTo>
                    <a:pt x="0" y="583"/>
                    <a:pt x="147" y="746"/>
                    <a:pt x="337" y="770"/>
                  </a:cubicBezTo>
                  <a:lnTo>
                    <a:pt x="337" y="844"/>
                  </a:lnTo>
                  <a:lnTo>
                    <a:pt x="302" y="844"/>
                  </a:lnTo>
                  <a:cubicBezTo>
                    <a:pt x="293" y="844"/>
                    <a:pt x="286" y="851"/>
                    <a:pt x="286" y="859"/>
                  </a:cubicBezTo>
                  <a:lnTo>
                    <a:pt x="286" y="927"/>
                  </a:lnTo>
                  <a:lnTo>
                    <a:pt x="286" y="927"/>
                  </a:lnTo>
                  <a:lnTo>
                    <a:pt x="286" y="927"/>
                  </a:lnTo>
                  <a:lnTo>
                    <a:pt x="286" y="1028"/>
                  </a:lnTo>
                  <a:cubicBezTo>
                    <a:pt x="286" y="1036"/>
                    <a:pt x="293" y="1043"/>
                    <a:pt x="302" y="1043"/>
                  </a:cubicBezTo>
                  <a:lnTo>
                    <a:pt x="470" y="1043"/>
                  </a:lnTo>
                  <a:cubicBezTo>
                    <a:pt x="479" y="1043"/>
                    <a:pt x="486" y="1036"/>
                    <a:pt x="486" y="1028"/>
                  </a:cubicBezTo>
                  <a:lnTo>
                    <a:pt x="486" y="859"/>
                  </a:lnTo>
                  <a:cubicBezTo>
                    <a:pt x="486" y="851"/>
                    <a:pt x="479" y="844"/>
                    <a:pt x="470" y="844"/>
                  </a:cubicBezTo>
                  <a:lnTo>
                    <a:pt x="435" y="844"/>
                  </a:lnTo>
                  <a:lnTo>
                    <a:pt x="435" y="770"/>
                  </a:lnTo>
                  <a:cubicBezTo>
                    <a:pt x="625" y="746"/>
                    <a:pt x="772" y="583"/>
                    <a:pt x="772" y="387"/>
                  </a:cubicBezTo>
                  <a:cubicBezTo>
                    <a:pt x="772" y="379"/>
                    <a:pt x="772" y="372"/>
                    <a:pt x="772" y="365"/>
                  </a:cubicBezTo>
                  <a:cubicBezTo>
                    <a:pt x="778" y="367"/>
                    <a:pt x="784" y="368"/>
                    <a:pt x="791" y="368"/>
                  </a:cubicBezTo>
                  <a:cubicBezTo>
                    <a:pt x="818" y="368"/>
                    <a:pt x="840" y="346"/>
                    <a:pt x="840" y="319"/>
                  </a:cubicBezTo>
                  <a:cubicBezTo>
                    <a:pt x="840" y="292"/>
                    <a:pt x="818" y="270"/>
                    <a:pt x="791" y="2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9" name="Google Shape;1739;p44"/>
            <p:cNvSpPr/>
            <p:nvPr/>
          </p:nvSpPr>
          <p:spPr>
            <a:xfrm>
              <a:off x="7940160" y="1189800"/>
              <a:ext cx="108360" cy="108360"/>
            </a:xfrm>
            <a:custGeom>
              <a:avLst/>
              <a:gdLst/>
              <a:ahLst/>
              <a:cxnLst/>
              <a:rect l="l" t="t" r="r" b="b"/>
              <a:pathLst>
                <a:path w="301" h="301" extrusionOk="0">
                  <a:moveTo>
                    <a:pt x="150" y="40"/>
                  </a:moveTo>
                  <a:lnTo>
                    <a:pt x="253" y="169"/>
                  </a:lnTo>
                  <a:lnTo>
                    <a:pt x="218" y="169"/>
                  </a:lnTo>
                  <a:cubicBezTo>
                    <a:pt x="209" y="169"/>
                    <a:pt x="202" y="176"/>
                    <a:pt x="202" y="184"/>
                  </a:cubicBezTo>
                  <a:lnTo>
                    <a:pt x="202" y="270"/>
                  </a:lnTo>
                  <a:lnTo>
                    <a:pt x="98" y="270"/>
                  </a:lnTo>
                  <a:lnTo>
                    <a:pt x="98" y="184"/>
                  </a:lnTo>
                  <a:cubicBezTo>
                    <a:pt x="98" y="176"/>
                    <a:pt x="91" y="169"/>
                    <a:pt x="83" y="169"/>
                  </a:cubicBezTo>
                  <a:lnTo>
                    <a:pt x="47" y="169"/>
                  </a:lnTo>
                  <a:lnTo>
                    <a:pt x="150" y="40"/>
                  </a:lnTo>
                  <a:moveTo>
                    <a:pt x="15" y="200"/>
                  </a:moveTo>
                  <a:lnTo>
                    <a:pt x="68" y="200"/>
                  </a:lnTo>
                  <a:lnTo>
                    <a:pt x="68" y="286"/>
                  </a:lnTo>
                  <a:cubicBezTo>
                    <a:pt x="68" y="294"/>
                    <a:pt x="74" y="301"/>
                    <a:pt x="83" y="301"/>
                  </a:cubicBezTo>
                  <a:lnTo>
                    <a:pt x="218" y="301"/>
                  </a:lnTo>
                  <a:cubicBezTo>
                    <a:pt x="226" y="301"/>
                    <a:pt x="233" y="294"/>
                    <a:pt x="233" y="286"/>
                  </a:cubicBezTo>
                  <a:lnTo>
                    <a:pt x="233" y="200"/>
                  </a:lnTo>
                  <a:lnTo>
                    <a:pt x="285" y="200"/>
                  </a:lnTo>
                  <a:cubicBezTo>
                    <a:pt x="291" y="200"/>
                    <a:pt x="296" y="196"/>
                    <a:pt x="299" y="191"/>
                  </a:cubicBezTo>
                  <a:cubicBezTo>
                    <a:pt x="302" y="186"/>
                    <a:pt x="301" y="179"/>
                    <a:pt x="297" y="175"/>
                  </a:cubicBezTo>
                  <a:lnTo>
                    <a:pt x="162" y="6"/>
                  </a:lnTo>
                  <a:cubicBezTo>
                    <a:pt x="159" y="3"/>
                    <a:pt x="155" y="0"/>
                    <a:pt x="150" y="0"/>
                  </a:cubicBezTo>
                  <a:cubicBezTo>
                    <a:pt x="146" y="0"/>
                    <a:pt x="141" y="3"/>
                    <a:pt x="138" y="6"/>
                  </a:cubicBezTo>
                  <a:lnTo>
                    <a:pt x="3" y="175"/>
                  </a:lnTo>
                  <a:cubicBezTo>
                    <a:pt x="0" y="179"/>
                    <a:pt x="-1" y="186"/>
                    <a:pt x="2" y="191"/>
                  </a:cubicBezTo>
                  <a:cubicBezTo>
                    <a:pt x="4" y="196"/>
                    <a:pt x="9" y="200"/>
                    <a:pt x="15" y="20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40" name="Google Shape;1740;p44"/>
          <p:cNvGrpSpPr/>
          <p:nvPr/>
        </p:nvGrpSpPr>
        <p:grpSpPr>
          <a:xfrm>
            <a:off x="7316684" y="1966389"/>
            <a:ext cx="304698" cy="349937"/>
            <a:chOff x="8714520" y="1139760"/>
            <a:chExt cx="329760" cy="378720"/>
          </a:xfrm>
        </p:grpSpPr>
        <p:sp>
          <p:nvSpPr>
            <p:cNvPr id="1741" name="Google Shape;1741;p44"/>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2" name="Google Shape;1742;p44"/>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3" name="Google Shape;1743;p44"/>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4" name="Google Shape;1744;p44"/>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5" name="Google Shape;1745;p44"/>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6" name="Google Shape;1746;p44"/>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7" name="Google Shape;1747;p44"/>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8" name="Google Shape;1748;p44"/>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9" name="Google Shape;1749;p44"/>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0" name="Google Shape;1750;p44"/>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1" name="Google Shape;1751;p44"/>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2" name="Google Shape;1752;p44"/>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3" name="Google Shape;1753;p44"/>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4" name="Google Shape;1754;p44"/>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5" name="Google Shape;1755;p44"/>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6" name="Google Shape;1756;p44"/>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7" name="Google Shape;1757;p44"/>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8" name="Google Shape;1758;p44"/>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9" name="Google Shape;1759;p44"/>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0" name="Google Shape;1760;p44"/>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1" name="Google Shape;1761;p44"/>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2" name="Google Shape;1762;p44"/>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3" name="Google Shape;1763;p44"/>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4" name="Google Shape;1764;p44"/>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5" name="Google Shape;1765;p44"/>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6" name="Google Shape;1766;p44"/>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7" name="Google Shape;1767;p44"/>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8" name="Google Shape;1768;p44"/>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69" name="Google Shape;1769;p44"/>
          <p:cNvGrpSpPr/>
          <p:nvPr/>
        </p:nvGrpSpPr>
        <p:grpSpPr>
          <a:xfrm>
            <a:off x="1513990" y="2530212"/>
            <a:ext cx="325322" cy="347276"/>
            <a:chOff x="1006560" y="1907280"/>
            <a:chExt cx="352080" cy="375840"/>
          </a:xfrm>
        </p:grpSpPr>
        <p:sp>
          <p:nvSpPr>
            <p:cNvPr id="1770" name="Google Shape;1770;p44"/>
            <p:cNvSpPr/>
            <p:nvPr/>
          </p:nvSpPr>
          <p:spPr>
            <a:xfrm>
              <a:off x="1012320" y="2192400"/>
              <a:ext cx="340920" cy="85320"/>
            </a:xfrm>
            <a:custGeom>
              <a:avLst/>
              <a:gdLst/>
              <a:ahLst/>
              <a:cxnLst/>
              <a:rect l="l" t="t" r="r" b="b"/>
              <a:pathLst>
                <a:path w="947" h="237" extrusionOk="0">
                  <a:moveTo>
                    <a:pt x="236" y="69"/>
                  </a:moveTo>
                  <a:cubicBezTo>
                    <a:pt x="236" y="31"/>
                    <a:pt x="205" y="-1"/>
                    <a:pt x="167" y="0"/>
                  </a:cubicBezTo>
                  <a:cubicBezTo>
                    <a:pt x="134" y="0"/>
                    <a:pt x="107" y="25"/>
                    <a:pt x="102" y="57"/>
                  </a:cubicBezTo>
                  <a:cubicBezTo>
                    <a:pt x="101" y="63"/>
                    <a:pt x="96" y="67"/>
                    <a:pt x="90" y="67"/>
                  </a:cubicBezTo>
                  <a:lnTo>
                    <a:pt x="86" y="67"/>
                  </a:lnTo>
                  <a:cubicBezTo>
                    <a:pt x="38" y="67"/>
                    <a:pt x="-1" y="106"/>
                    <a:pt x="0" y="154"/>
                  </a:cubicBezTo>
                  <a:cubicBezTo>
                    <a:pt x="0" y="200"/>
                    <a:pt x="38" y="237"/>
                    <a:pt x="84" y="237"/>
                  </a:cubicBezTo>
                  <a:lnTo>
                    <a:pt x="861" y="237"/>
                  </a:lnTo>
                  <a:cubicBezTo>
                    <a:pt x="908" y="237"/>
                    <a:pt x="948" y="198"/>
                    <a:pt x="947" y="150"/>
                  </a:cubicBezTo>
                  <a:cubicBezTo>
                    <a:pt x="946" y="104"/>
                    <a:pt x="909" y="67"/>
                    <a:pt x="862" y="67"/>
                  </a:cubicBezTo>
                  <a:lnTo>
                    <a:pt x="857" y="67"/>
                  </a:lnTo>
                  <a:cubicBezTo>
                    <a:pt x="851" y="67"/>
                    <a:pt x="846" y="63"/>
                    <a:pt x="845" y="57"/>
                  </a:cubicBezTo>
                  <a:cubicBezTo>
                    <a:pt x="840" y="25"/>
                    <a:pt x="812" y="0"/>
                    <a:pt x="779" y="0"/>
                  </a:cubicBezTo>
                  <a:cubicBezTo>
                    <a:pt x="741" y="-1"/>
                    <a:pt x="710" y="31"/>
                    <a:pt x="710" y="69"/>
                  </a:cubicBezTo>
                  <a:lnTo>
                    <a:pt x="710" y="123"/>
                  </a:lnTo>
                  <a:cubicBezTo>
                    <a:pt x="710" y="130"/>
                    <a:pt x="705" y="135"/>
                    <a:pt x="698" y="135"/>
                  </a:cubicBezTo>
                  <a:lnTo>
                    <a:pt x="587" y="135"/>
                  </a:lnTo>
                  <a:cubicBezTo>
                    <a:pt x="580" y="135"/>
                    <a:pt x="575" y="130"/>
                    <a:pt x="575" y="123"/>
                  </a:cubicBezTo>
                  <a:lnTo>
                    <a:pt x="575" y="23"/>
                  </a:lnTo>
                  <a:lnTo>
                    <a:pt x="372" y="23"/>
                  </a:lnTo>
                  <a:lnTo>
                    <a:pt x="372" y="123"/>
                  </a:lnTo>
                  <a:cubicBezTo>
                    <a:pt x="372" y="130"/>
                    <a:pt x="366" y="135"/>
                    <a:pt x="360" y="135"/>
                  </a:cubicBezTo>
                  <a:lnTo>
                    <a:pt x="249" y="135"/>
                  </a:lnTo>
                  <a:cubicBezTo>
                    <a:pt x="242" y="135"/>
                    <a:pt x="236" y="130"/>
                    <a:pt x="236" y="123"/>
                  </a:cubicBezTo>
                  <a:lnTo>
                    <a:pt x="236" y="69"/>
                  </a:lnTo>
                  <a:close/>
                </a:path>
              </a:pathLst>
            </a:custGeom>
            <a:solidFill>
              <a:srgbClr val="008F95"/>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1" name="Google Shape;1771;p44"/>
            <p:cNvSpPr/>
            <p:nvPr/>
          </p:nvSpPr>
          <p:spPr>
            <a:xfrm>
              <a:off x="1127880" y="2154240"/>
              <a:ext cx="109800" cy="62280"/>
            </a:xfrm>
            <a:custGeom>
              <a:avLst/>
              <a:gdLst/>
              <a:ahLst/>
              <a:cxnLst/>
              <a:rect l="l" t="t" r="r" b="b"/>
              <a:pathLst>
                <a:path w="305" h="173" extrusionOk="0">
                  <a:moveTo>
                    <a:pt x="305" y="38"/>
                  </a:moveTo>
                  <a:lnTo>
                    <a:pt x="289" y="163"/>
                  </a:lnTo>
                  <a:cubicBezTo>
                    <a:pt x="288" y="169"/>
                    <a:pt x="283" y="173"/>
                    <a:pt x="277" y="173"/>
                  </a:cubicBezTo>
                  <a:lnTo>
                    <a:pt x="28" y="173"/>
                  </a:lnTo>
                  <a:cubicBezTo>
                    <a:pt x="22" y="173"/>
                    <a:pt x="16" y="169"/>
                    <a:pt x="16" y="163"/>
                  </a:cubicBezTo>
                  <a:lnTo>
                    <a:pt x="0" y="38"/>
                  </a:lnTo>
                  <a:lnTo>
                    <a:pt x="0" y="0"/>
                  </a:lnTo>
                  <a:lnTo>
                    <a:pt x="305" y="0"/>
                  </a:lnTo>
                  <a:lnTo>
                    <a:pt x="305" y="38"/>
                  </a:lnTo>
                  <a:close/>
                </a:path>
              </a:pathLst>
            </a:custGeom>
            <a:solidFill>
              <a:srgbClr val="E24E42"/>
            </a:solidFill>
            <a:ln>
              <a:noFill/>
            </a:ln>
          </p:spPr>
          <p:txBody>
            <a:bodyPr spcFirstLastPara="1" wrap="square" lIns="90000" tIns="17275" rIns="90000" bIns="17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2" name="Google Shape;1772;p44"/>
            <p:cNvSpPr/>
            <p:nvPr/>
          </p:nvSpPr>
          <p:spPr>
            <a:xfrm>
              <a:off x="1060920" y="2058480"/>
              <a:ext cx="243720" cy="73080"/>
            </a:xfrm>
            <a:custGeom>
              <a:avLst/>
              <a:gdLst/>
              <a:ahLst/>
              <a:cxnLst/>
              <a:rect l="l" t="t" r="r" b="b"/>
              <a:pathLst>
                <a:path w="677" h="203" extrusionOk="0">
                  <a:moveTo>
                    <a:pt x="12" y="203"/>
                  </a:moveTo>
                  <a:cubicBezTo>
                    <a:pt x="5" y="203"/>
                    <a:pt x="0" y="197"/>
                    <a:pt x="0" y="190"/>
                  </a:cubicBezTo>
                  <a:lnTo>
                    <a:pt x="0" y="135"/>
                  </a:lnTo>
                  <a:cubicBezTo>
                    <a:pt x="0" y="60"/>
                    <a:pt x="60" y="0"/>
                    <a:pt x="135" y="0"/>
                  </a:cubicBezTo>
                  <a:lnTo>
                    <a:pt x="541" y="0"/>
                  </a:lnTo>
                  <a:cubicBezTo>
                    <a:pt x="616" y="0"/>
                    <a:pt x="677" y="60"/>
                    <a:pt x="677" y="135"/>
                  </a:cubicBezTo>
                  <a:lnTo>
                    <a:pt x="677" y="190"/>
                  </a:lnTo>
                  <a:cubicBezTo>
                    <a:pt x="677" y="197"/>
                    <a:pt x="671" y="203"/>
                    <a:pt x="664" y="203"/>
                  </a:cubicBezTo>
                  <a:lnTo>
                    <a:pt x="12" y="203"/>
                  </a:lnTo>
                  <a:close/>
                </a:path>
              </a:pathLst>
            </a:custGeom>
            <a:solidFill>
              <a:srgbClr val="E24E42"/>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3" name="Google Shape;1773;p44"/>
            <p:cNvSpPr/>
            <p:nvPr/>
          </p:nvSpPr>
          <p:spPr>
            <a:xfrm>
              <a:off x="1146240" y="2058480"/>
              <a:ext cx="73080" cy="73080"/>
            </a:xfrm>
            <a:custGeom>
              <a:avLst/>
              <a:gdLst/>
              <a:ahLst/>
              <a:cxnLst/>
              <a:rect l="l" t="t" r="r" b="b"/>
              <a:pathLst>
                <a:path w="203" h="203" extrusionOk="0">
                  <a:moveTo>
                    <a:pt x="203" y="101"/>
                  </a:moveTo>
                  <a:cubicBezTo>
                    <a:pt x="203" y="157"/>
                    <a:pt x="157" y="203"/>
                    <a:pt x="101" y="203"/>
                  </a:cubicBezTo>
                  <a:cubicBezTo>
                    <a:pt x="45" y="203"/>
                    <a:pt x="0" y="157"/>
                    <a:pt x="0" y="101"/>
                  </a:cubicBezTo>
                  <a:cubicBezTo>
                    <a:pt x="0" y="45"/>
                    <a:pt x="45" y="0"/>
                    <a:pt x="101" y="0"/>
                  </a:cubicBezTo>
                  <a:cubicBezTo>
                    <a:pt x="157" y="0"/>
                    <a:pt x="203" y="45"/>
                    <a:pt x="203" y="101"/>
                  </a:cubicBezTo>
                  <a:close/>
                </a:path>
              </a:pathLst>
            </a:custGeom>
            <a:solidFill>
              <a:srgbClr val="E9B00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4" name="Google Shape;1774;p44"/>
            <p:cNvSpPr/>
            <p:nvPr/>
          </p:nvSpPr>
          <p:spPr>
            <a:xfrm>
              <a:off x="1170360" y="2082600"/>
              <a:ext cx="24480" cy="24480"/>
            </a:xfrm>
            <a:custGeom>
              <a:avLst/>
              <a:gdLst/>
              <a:ahLst/>
              <a:cxnLst/>
              <a:rect l="l" t="t" r="r" b="b"/>
              <a:pathLst>
                <a:path w="68" h="68" extrusionOk="0">
                  <a:moveTo>
                    <a:pt x="68" y="34"/>
                  </a:moveTo>
                  <a:cubicBezTo>
                    <a:pt x="68" y="53"/>
                    <a:pt x="53" y="68"/>
                    <a:pt x="34" y="68"/>
                  </a:cubicBezTo>
                  <a:cubicBezTo>
                    <a:pt x="16" y="68"/>
                    <a:pt x="0" y="53"/>
                    <a:pt x="0" y="34"/>
                  </a:cubicBezTo>
                  <a:cubicBezTo>
                    <a:pt x="0" y="15"/>
                    <a:pt x="16" y="0"/>
                    <a:pt x="34" y="0"/>
                  </a:cubicBezTo>
                  <a:cubicBezTo>
                    <a:pt x="53" y="0"/>
                    <a:pt x="68" y="15"/>
                    <a:pt x="68" y="34"/>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5" name="Google Shape;1775;p44"/>
            <p:cNvSpPr/>
            <p:nvPr/>
          </p:nvSpPr>
          <p:spPr>
            <a:xfrm>
              <a:off x="1175040" y="1913400"/>
              <a:ext cx="68400" cy="254520"/>
            </a:xfrm>
            <a:custGeom>
              <a:avLst/>
              <a:gdLst/>
              <a:ahLst/>
              <a:cxnLst/>
              <a:rect l="l" t="t" r="r" b="b"/>
              <a:pathLst>
                <a:path w="190" h="707" extrusionOk="0">
                  <a:moveTo>
                    <a:pt x="28" y="2"/>
                  </a:moveTo>
                  <a:cubicBezTo>
                    <a:pt x="24" y="0"/>
                    <a:pt x="19" y="0"/>
                    <a:pt x="15" y="2"/>
                  </a:cubicBezTo>
                  <a:cubicBezTo>
                    <a:pt x="10" y="5"/>
                    <a:pt x="5" y="8"/>
                    <a:pt x="0" y="12"/>
                  </a:cubicBezTo>
                  <a:cubicBezTo>
                    <a:pt x="88" y="71"/>
                    <a:pt x="148" y="179"/>
                    <a:pt x="148" y="301"/>
                  </a:cubicBezTo>
                  <a:lnTo>
                    <a:pt x="148" y="695"/>
                  </a:lnTo>
                  <a:cubicBezTo>
                    <a:pt x="148" y="702"/>
                    <a:pt x="142" y="707"/>
                    <a:pt x="135" y="707"/>
                  </a:cubicBezTo>
                  <a:lnTo>
                    <a:pt x="178" y="707"/>
                  </a:lnTo>
                  <a:cubicBezTo>
                    <a:pt x="185" y="707"/>
                    <a:pt x="190" y="702"/>
                    <a:pt x="190" y="695"/>
                  </a:cubicBezTo>
                  <a:lnTo>
                    <a:pt x="190" y="301"/>
                  </a:lnTo>
                  <a:cubicBezTo>
                    <a:pt x="190" y="172"/>
                    <a:pt x="124" y="59"/>
                    <a:pt x="28" y="2"/>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6" name="Google Shape;1776;p44"/>
            <p:cNvSpPr/>
            <p:nvPr/>
          </p:nvSpPr>
          <p:spPr>
            <a:xfrm>
              <a:off x="1121760" y="1913400"/>
              <a:ext cx="121680" cy="108360"/>
            </a:xfrm>
            <a:custGeom>
              <a:avLst/>
              <a:gdLst/>
              <a:ahLst/>
              <a:cxnLst/>
              <a:rect l="l" t="t" r="r" b="b"/>
              <a:pathLst>
                <a:path w="338" h="301" extrusionOk="0">
                  <a:moveTo>
                    <a:pt x="176" y="2"/>
                  </a:moveTo>
                  <a:cubicBezTo>
                    <a:pt x="172" y="0"/>
                    <a:pt x="167" y="0"/>
                    <a:pt x="163" y="2"/>
                  </a:cubicBezTo>
                  <a:cubicBezTo>
                    <a:pt x="66" y="59"/>
                    <a:pt x="0" y="172"/>
                    <a:pt x="0" y="301"/>
                  </a:cubicBezTo>
                  <a:lnTo>
                    <a:pt x="338" y="301"/>
                  </a:lnTo>
                  <a:cubicBezTo>
                    <a:pt x="338" y="172"/>
                    <a:pt x="272" y="59"/>
                    <a:pt x="176" y="2"/>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7" name="Google Shape;1777;p44"/>
            <p:cNvSpPr/>
            <p:nvPr/>
          </p:nvSpPr>
          <p:spPr>
            <a:xfrm>
              <a:off x="1164960" y="2077200"/>
              <a:ext cx="35280" cy="35280"/>
            </a:xfrm>
            <a:custGeom>
              <a:avLst/>
              <a:gdLst/>
              <a:ahLst/>
              <a:cxnLst/>
              <a:rect l="l" t="t" r="r" b="b"/>
              <a:pathLst>
                <a:path w="98" h="98" extrusionOk="0">
                  <a:moveTo>
                    <a:pt x="49" y="30"/>
                  </a:moveTo>
                  <a:cubicBezTo>
                    <a:pt x="60" y="30"/>
                    <a:pt x="68" y="39"/>
                    <a:pt x="68" y="49"/>
                  </a:cubicBezTo>
                  <a:cubicBezTo>
                    <a:pt x="68" y="59"/>
                    <a:pt x="60" y="68"/>
                    <a:pt x="49" y="68"/>
                  </a:cubicBezTo>
                  <a:cubicBezTo>
                    <a:pt x="39" y="68"/>
                    <a:pt x="31" y="59"/>
                    <a:pt x="31" y="49"/>
                  </a:cubicBezTo>
                  <a:cubicBezTo>
                    <a:pt x="31" y="39"/>
                    <a:pt x="39" y="30"/>
                    <a:pt x="49" y="30"/>
                  </a:cubicBezTo>
                  <a:moveTo>
                    <a:pt x="49" y="98"/>
                  </a:moveTo>
                  <a:cubicBezTo>
                    <a:pt x="76" y="98"/>
                    <a:pt x="98" y="76"/>
                    <a:pt x="98" y="49"/>
                  </a:cubicBezTo>
                  <a:cubicBezTo>
                    <a:pt x="98" y="22"/>
                    <a:pt x="76" y="0"/>
                    <a:pt x="49" y="0"/>
                  </a:cubicBezTo>
                  <a:cubicBezTo>
                    <a:pt x="22" y="0"/>
                    <a:pt x="0" y="22"/>
                    <a:pt x="0" y="49"/>
                  </a:cubicBezTo>
                  <a:cubicBezTo>
                    <a:pt x="0" y="76"/>
                    <a:pt x="22" y="98"/>
                    <a:pt x="49"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8" name="Google Shape;1778;p44"/>
            <p:cNvSpPr/>
            <p:nvPr/>
          </p:nvSpPr>
          <p:spPr>
            <a:xfrm>
              <a:off x="1140480" y="2052720"/>
              <a:ext cx="84240" cy="84240"/>
            </a:xfrm>
            <a:custGeom>
              <a:avLst/>
              <a:gdLst/>
              <a:ahLst/>
              <a:cxnLst/>
              <a:rect l="l" t="t" r="r" b="b"/>
              <a:pathLst>
                <a:path w="234" h="234" extrusionOk="0">
                  <a:moveTo>
                    <a:pt x="117" y="31"/>
                  </a:moveTo>
                  <a:cubicBezTo>
                    <a:pt x="165" y="31"/>
                    <a:pt x="204" y="69"/>
                    <a:pt x="204" y="117"/>
                  </a:cubicBezTo>
                  <a:cubicBezTo>
                    <a:pt x="204" y="165"/>
                    <a:pt x="165" y="203"/>
                    <a:pt x="117" y="203"/>
                  </a:cubicBezTo>
                  <a:cubicBezTo>
                    <a:pt x="70" y="203"/>
                    <a:pt x="31" y="165"/>
                    <a:pt x="31" y="117"/>
                  </a:cubicBezTo>
                  <a:cubicBezTo>
                    <a:pt x="31" y="69"/>
                    <a:pt x="70" y="31"/>
                    <a:pt x="117" y="31"/>
                  </a:cubicBezTo>
                  <a:moveTo>
                    <a:pt x="117" y="234"/>
                  </a:moveTo>
                  <a:cubicBezTo>
                    <a:pt x="182" y="234"/>
                    <a:pt x="234" y="181"/>
                    <a:pt x="234" y="117"/>
                  </a:cubicBezTo>
                  <a:cubicBezTo>
                    <a:pt x="234" y="53"/>
                    <a:pt x="182" y="0"/>
                    <a:pt x="117" y="0"/>
                  </a:cubicBezTo>
                  <a:cubicBezTo>
                    <a:pt x="53" y="0"/>
                    <a:pt x="0" y="53"/>
                    <a:pt x="0" y="117"/>
                  </a:cubicBezTo>
                  <a:cubicBezTo>
                    <a:pt x="0" y="181"/>
                    <a:pt x="53" y="234"/>
                    <a:pt x="117" y="234"/>
                  </a:cubicBezTo>
                  <a:close/>
                </a:path>
              </a:pathLst>
            </a:custGeom>
            <a:solidFill>
              <a:srgbClr val="3C2C31"/>
            </a:solidFill>
            <a:ln>
              <a:noFill/>
            </a:ln>
          </p:spPr>
          <p:txBody>
            <a:bodyPr spcFirstLastPara="1" wrap="square" lIns="90000" tIns="39225" rIns="90000" bIns="39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9" name="Google Shape;1779;p44"/>
            <p:cNvSpPr/>
            <p:nvPr/>
          </p:nvSpPr>
          <p:spPr>
            <a:xfrm>
              <a:off x="1006560" y="1907280"/>
              <a:ext cx="352080" cy="375840"/>
            </a:xfrm>
            <a:custGeom>
              <a:avLst/>
              <a:gdLst/>
              <a:ahLst/>
              <a:cxnLst/>
              <a:rect l="l" t="t" r="r" b="b"/>
              <a:pathLst>
                <a:path w="978" h="1044" extrusionOk="0">
                  <a:moveTo>
                    <a:pt x="878" y="1013"/>
                  </a:moveTo>
                  <a:lnTo>
                    <a:pt x="100" y="1013"/>
                  </a:lnTo>
                  <a:cubicBezTo>
                    <a:pt x="62" y="1013"/>
                    <a:pt x="31" y="982"/>
                    <a:pt x="31" y="944"/>
                  </a:cubicBezTo>
                  <a:cubicBezTo>
                    <a:pt x="31" y="906"/>
                    <a:pt x="62" y="875"/>
                    <a:pt x="100" y="875"/>
                  </a:cubicBezTo>
                  <a:lnTo>
                    <a:pt x="101" y="875"/>
                  </a:lnTo>
                  <a:cubicBezTo>
                    <a:pt x="139" y="875"/>
                    <a:pt x="169" y="906"/>
                    <a:pt x="169" y="944"/>
                  </a:cubicBezTo>
                  <a:cubicBezTo>
                    <a:pt x="169" y="952"/>
                    <a:pt x="176" y="959"/>
                    <a:pt x="185" y="959"/>
                  </a:cubicBezTo>
                  <a:cubicBezTo>
                    <a:pt x="193" y="959"/>
                    <a:pt x="200" y="952"/>
                    <a:pt x="200" y="944"/>
                  </a:cubicBezTo>
                  <a:cubicBezTo>
                    <a:pt x="200" y="901"/>
                    <a:pt x="172" y="863"/>
                    <a:pt x="133" y="850"/>
                  </a:cubicBezTo>
                  <a:cubicBezTo>
                    <a:pt x="138" y="826"/>
                    <a:pt x="159" y="807"/>
                    <a:pt x="185" y="807"/>
                  </a:cubicBezTo>
                  <a:cubicBezTo>
                    <a:pt x="214" y="807"/>
                    <a:pt x="237" y="831"/>
                    <a:pt x="237" y="859"/>
                  </a:cubicBezTo>
                  <a:lnTo>
                    <a:pt x="237" y="927"/>
                  </a:lnTo>
                  <a:cubicBezTo>
                    <a:pt x="237" y="936"/>
                    <a:pt x="244" y="942"/>
                    <a:pt x="252" y="942"/>
                  </a:cubicBezTo>
                  <a:lnTo>
                    <a:pt x="372" y="942"/>
                  </a:lnTo>
                  <a:lnTo>
                    <a:pt x="372" y="961"/>
                  </a:lnTo>
                  <a:cubicBezTo>
                    <a:pt x="372" y="969"/>
                    <a:pt x="379" y="976"/>
                    <a:pt x="388" y="976"/>
                  </a:cubicBezTo>
                  <a:cubicBezTo>
                    <a:pt x="396" y="976"/>
                    <a:pt x="403" y="969"/>
                    <a:pt x="403" y="961"/>
                  </a:cubicBezTo>
                  <a:lnTo>
                    <a:pt x="403" y="875"/>
                  </a:lnTo>
                  <a:lnTo>
                    <a:pt x="576" y="875"/>
                  </a:lnTo>
                  <a:lnTo>
                    <a:pt x="576" y="927"/>
                  </a:lnTo>
                  <a:lnTo>
                    <a:pt x="576" y="927"/>
                  </a:lnTo>
                  <a:lnTo>
                    <a:pt x="576" y="961"/>
                  </a:lnTo>
                  <a:cubicBezTo>
                    <a:pt x="576" y="969"/>
                    <a:pt x="582" y="976"/>
                    <a:pt x="591" y="976"/>
                  </a:cubicBezTo>
                  <a:cubicBezTo>
                    <a:pt x="599" y="976"/>
                    <a:pt x="606" y="969"/>
                    <a:pt x="606" y="961"/>
                  </a:cubicBezTo>
                  <a:lnTo>
                    <a:pt x="606" y="942"/>
                  </a:lnTo>
                  <a:lnTo>
                    <a:pt x="726" y="942"/>
                  </a:lnTo>
                  <a:cubicBezTo>
                    <a:pt x="735" y="942"/>
                    <a:pt x="741" y="936"/>
                    <a:pt x="741" y="927"/>
                  </a:cubicBezTo>
                  <a:lnTo>
                    <a:pt x="741" y="859"/>
                  </a:lnTo>
                  <a:cubicBezTo>
                    <a:pt x="741" y="831"/>
                    <a:pt x="765" y="807"/>
                    <a:pt x="794" y="807"/>
                  </a:cubicBezTo>
                  <a:cubicBezTo>
                    <a:pt x="819" y="807"/>
                    <a:pt x="841" y="825"/>
                    <a:pt x="845" y="850"/>
                  </a:cubicBezTo>
                  <a:cubicBezTo>
                    <a:pt x="806" y="864"/>
                    <a:pt x="779" y="901"/>
                    <a:pt x="779" y="944"/>
                  </a:cubicBezTo>
                  <a:cubicBezTo>
                    <a:pt x="779" y="952"/>
                    <a:pt x="785" y="959"/>
                    <a:pt x="794" y="959"/>
                  </a:cubicBezTo>
                  <a:cubicBezTo>
                    <a:pt x="802" y="959"/>
                    <a:pt x="809" y="952"/>
                    <a:pt x="809" y="944"/>
                  </a:cubicBezTo>
                  <a:cubicBezTo>
                    <a:pt x="809" y="906"/>
                    <a:pt x="840" y="875"/>
                    <a:pt x="878" y="875"/>
                  </a:cubicBezTo>
                  <a:lnTo>
                    <a:pt x="878" y="875"/>
                  </a:lnTo>
                  <a:cubicBezTo>
                    <a:pt x="917" y="875"/>
                    <a:pt x="948" y="906"/>
                    <a:pt x="948" y="944"/>
                  </a:cubicBezTo>
                  <a:cubicBezTo>
                    <a:pt x="948" y="982"/>
                    <a:pt x="917" y="1013"/>
                    <a:pt x="878" y="1013"/>
                  </a:cubicBezTo>
                  <a:moveTo>
                    <a:pt x="363" y="807"/>
                  </a:moveTo>
                  <a:lnTo>
                    <a:pt x="616" y="807"/>
                  </a:lnTo>
                  <a:lnTo>
                    <a:pt x="611" y="844"/>
                  </a:lnTo>
                  <a:lnTo>
                    <a:pt x="367" y="844"/>
                  </a:lnTo>
                  <a:lnTo>
                    <a:pt x="363" y="807"/>
                  </a:lnTo>
                  <a:moveTo>
                    <a:pt x="388" y="709"/>
                  </a:moveTo>
                  <a:lnTo>
                    <a:pt x="335" y="709"/>
                  </a:lnTo>
                  <a:lnTo>
                    <a:pt x="335" y="333"/>
                  </a:lnTo>
                  <a:lnTo>
                    <a:pt x="643" y="333"/>
                  </a:lnTo>
                  <a:lnTo>
                    <a:pt x="643" y="709"/>
                  </a:lnTo>
                  <a:lnTo>
                    <a:pt x="642" y="709"/>
                  </a:lnTo>
                  <a:lnTo>
                    <a:pt x="642" y="709"/>
                  </a:lnTo>
                  <a:lnTo>
                    <a:pt x="449" y="709"/>
                  </a:lnTo>
                  <a:cubicBezTo>
                    <a:pt x="441" y="709"/>
                    <a:pt x="434" y="716"/>
                    <a:pt x="434" y="724"/>
                  </a:cubicBezTo>
                  <a:cubicBezTo>
                    <a:pt x="434" y="733"/>
                    <a:pt x="441" y="739"/>
                    <a:pt x="449" y="739"/>
                  </a:cubicBezTo>
                  <a:lnTo>
                    <a:pt x="624" y="739"/>
                  </a:lnTo>
                  <a:lnTo>
                    <a:pt x="620" y="776"/>
                  </a:lnTo>
                  <a:lnTo>
                    <a:pt x="359" y="776"/>
                  </a:lnTo>
                  <a:lnTo>
                    <a:pt x="354" y="739"/>
                  </a:lnTo>
                  <a:lnTo>
                    <a:pt x="388" y="739"/>
                  </a:lnTo>
                  <a:cubicBezTo>
                    <a:pt x="396" y="739"/>
                    <a:pt x="403" y="733"/>
                    <a:pt x="403" y="724"/>
                  </a:cubicBezTo>
                  <a:cubicBezTo>
                    <a:pt x="403" y="716"/>
                    <a:pt x="396" y="709"/>
                    <a:pt x="388" y="709"/>
                  </a:cubicBezTo>
                  <a:moveTo>
                    <a:pt x="166" y="570"/>
                  </a:moveTo>
                  <a:lnTo>
                    <a:pt x="305" y="570"/>
                  </a:lnTo>
                  <a:lnTo>
                    <a:pt x="305" y="607"/>
                  </a:lnTo>
                  <a:lnTo>
                    <a:pt x="166" y="607"/>
                  </a:lnTo>
                  <a:lnTo>
                    <a:pt x="166" y="570"/>
                  </a:lnTo>
                  <a:moveTo>
                    <a:pt x="286" y="435"/>
                  </a:moveTo>
                  <a:lnTo>
                    <a:pt x="305" y="435"/>
                  </a:lnTo>
                  <a:lnTo>
                    <a:pt x="305" y="540"/>
                  </a:lnTo>
                  <a:lnTo>
                    <a:pt x="167" y="540"/>
                  </a:lnTo>
                  <a:cubicBezTo>
                    <a:pt x="175" y="481"/>
                    <a:pt x="225" y="435"/>
                    <a:pt x="286" y="435"/>
                  </a:cubicBezTo>
                  <a:moveTo>
                    <a:pt x="489" y="33"/>
                  </a:moveTo>
                  <a:cubicBezTo>
                    <a:pt x="562" y="77"/>
                    <a:pt x="613" y="150"/>
                    <a:pt x="634" y="235"/>
                  </a:cubicBezTo>
                  <a:lnTo>
                    <a:pt x="345" y="235"/>
                  </a:lnTo>
                  <a:cubicBezTo>
                    <a:pt x="365" y="150"/>
                    <a:pt x="417" y="77"/>
                    <a:pt x="489" y="33"/>
                  </a:cubicBezTo>
                  <a:moveTo>
                    <a:pt x="692" y="435"/>
                  </a:moveTo>
                  <a:cubicBezTo>
                    <a:pt x="753" y="435"/>
                    <a:pt x="804" y="481"/>
                    <a:pt x="811" y="540"/>
                  </a:cubicBezTo>
                  <a:lnTo>
                    <a:pt x="674" y="540"/>
                  </a:lnTo>
                  <a:lnTo>
                    <a:pt x="674" y="435"/>
                  </a:lnTo>
                  <a:lnTo>
                    <a:pt x="692" y="435"/>
                  </a:lnTo>
                  <a:moveTo>
                    <a:pt x="674" y="570"/>
                  </a:moveTo>
                  <a:lnTo>
                    <a:pt x="812" y="570"/>
                  </a:lnTo>
                  <a:lnTo>
                    <a:pt x="812" y="607"/>
                  </a:lnTo>
                  <a:lnTo>
                    <a:pt x="674" y="607"/>
                  </a:lnTo>
                  <a:lnTo>
                    <a:pt x="674" y="570"/>
                  </a:lnTo>
                  <a:moveTo>
                    <a:pt x="339" y="266"/>
                  </a:moveTo>
                  <a:lnTo>
                    <a:pt x="639" y="266"/>
                  </a:lnTo>
                  <a:cubicBezTo>
                    <a:pt x="641" y="278"/>
                    <a:pt x="642" y="290"/>
                    <a:pt x="643" y="303"/>
                  </a:cubicBezTo>
                  <a:lnTo>
                    <a:pt x="336" y="303"/>
                  </a:lnTo>
                  <a:cubicBezTo>
                    <a:pt x="336" y="290"/>
                    <a:pt x="337" y="278"/>
                    <a:pt x="339" y="266"/>
                  </a:cubicBezTo>
                  <a:moveTo>
                    <a:pt x="978" y="944"/>
                  </a:moveTo>
                  <a:cubicBezTo>
                    <a:pt x="978" y="889"/>
                    <a:pt x="934" y="844"/>
                    <a:pt x="878" y="844"/>
                  </a:cubicBezTo>
                  <a:lnTo>
                    <a:pt x="878" y="844"/>
                  </a:lnTo>
                  <a:lnTo>
                    <a:pt x="875" y="844"/>
                  </a:lnTo>
                  <a:cubicBezTo>
                    <a:pt x="868" y="806"/>
                    <a:pt x="834" y="776"/>
                    <a:pt x="794" y="776"/>
                  </a:cubicBezTo>
                  <a:cubicBezTo>
                    <a:pt x="748" y="776"/>
                    <a:pt x="711" y="814"/>
                    <a:pt x="711" y="859"/>
                  </a:cubicBezTo>
                  <a:lnTo>
                    <a:pt x="711" y="912"/>
                  </a:lnTo>
                  <a:lnTo>
                    <a:pt x="606" y="912"/>
                  </a:lnTo>
                  <a:lnTo>
                    <a:pt x="606" y="875"/>
                  </a:lnTo>
                  <a:lnTo>
                    <a:pt x="625" y="875"/>
                  </a:lnTo>
                  <a:cubicBezTo>
                    <a:pt x="632" y="875"/>
                    <a:pt x="639" y="869"/>
                    <a:pt x="640" y="861"/>
                  </a:cubicBezTo>
                  <a:lnTo>
                    <a:pt x="655" y="739"/>
                  </a:lnTo>
                  <a:lnTo>
                    <a:pt x="658" y="739"/>
                  </a:lnTo>
                  <a:cubicBezTo>
                    <a:pt x="667" y="739"/>
                    <a:pt x="674" y="733"/>
                    <a:pt x="674" y="724"/>
                  </a:cubicBezTo>
                  <a:lnTo>
                    <a:pt x="674" y="638"/>
                  </a:lnTo>
                  <a:lnTo>
                    <a:pt x="828" y="638"/>
                  </a:lnTo>
                  <a:cubicBezTo>
                    <a:pt x="832" y="638"/>
                    <a:pt x="836" y="636"/>
                    <a:pt x="839" y="633"/>
                  </a:cubicBezTo>
                  <a:cubicBezTo>
                    <a:pt x="841" y="631"/>
                    <a:pt x="843" y="627"/>
                    <a:pt x="843" y="623"/>
                  </a:cubicBezTo>
                  <a:lnTo>
                    <a:pt x="843" y="555"/>
                  </a:lnTo>
                  <a:cubicBezTo>
                    <a:pt x="843" y="472"/>
                    <a:pt x="775" y="404"/>
                    <a:pt x="692" y="404"/>
                  </a:cubicBezTo>
                  <a:lnTo>
                    <a:pt x="674" y="404"/>
                  </a:lnTo>
                  <a:lnTo>
                    <a:pt x="674" y="318"/>
                  </a:lnTo>
                  <a:cubicBezTo>
                    <a:pt x="674" y="251"/>
                    <a:pt x="657" y="187"/>
                    <a:pt x="625" y="131"/>
                  </a:cubicBezTo>
                  <a:cubicBezTo>
                    <a:pt x="594" y="76"/>
                    <a:pt x="549" y="32"/>
                    <a:pt x="497" y="2"/>
                  </a:cubicBezTo>
                  <a:cubicBezTo>
                    <a:pt x="492" y="0"/>
                    <a:pt x="486" y="0"/>
                    <a:pt x="482" y="2"/>
                  </a:cubicBezTo>
                  <a:cubicBezTo>
                    <a:pt x="429" y="32"/>
                    <a:pt x="385" y="76"/>
                    <a:pt x="354" y="131"/>
                  </a:cubicBezTo>
                  <a:cubicBezTo>
                    <a:pt x="322" y="187"/>
                    <a:pt x="305" y="251"/>
                    <a:pt x="305" y="318"/>
                  </a:cubicBezTo>
                  <a:lnTo>
                    <a:pt x="305" y="404"/>
                  </a:lnTo>
                  <a:lnTo>
                    <a:pt x="286" y="404"/>
                  </a:lnTo>
                  <a:cubicBezTo>
                    <a:pt x="203" y="404"/>
                    <a:pt x="136" y="472"/>
                    <a:pt x="136" y="555"/>
                  </a:cubicBezTo>
                  <a:lnTo>
                    <a:pt x="136" y="623"/>
                  </a:lnTo>
                  <a:cubicBezTo>
                    <a:pt x="136" y="627"/>
                    <a:pt x="137" y="631"/>
                    <a:pt x="140" y="633"/>
                  </a:cubicBezTo>
                  <a:cubicBezTo>
                    <a:pt x="143" y="636"/>
                    <a:pt x="147" y="638"/>
                    <a:pt x="151" y="638"/>
                  </a:cubicBezTo>
                  <a:lnTo>
                    <a:pt x="305" y="638"/>
                  </a:lnTo>
                  <a:lnTo>
                    <a:pt x="305" y="724"/>
                  </a:lnTo>
                  <a:cubicBezTo>
                    <a:pt x="305" y="733"/>
                    <a:pt x="312" y="739"/>
                    <a:pt x="320" y="739"/>
                  </a:cubicBezTo>
                  <a:lnTo>
                    <a:pt x="324" y="739"/>
                  </a:lnTo>
                  <a:lnTo>
                    <a:pt x="339" y="861"/>
                  </a:lnTo>
                  <a:cubicBezTo>
                    <a:pt x="340" y="869"/>
                    <a:pt x="346" y="875"/>
                    <a:pt x="354" y="875"/>
                  </a:cubicBezTo>
                  <a:lnTo>
                    <a:pt x="372" y="875"/>
                  </a:lnTo>
                  <a:lnTo>
                    <a:pt x="372" y="912"/>
                  </a:lnTo>
                  <a:lnTo>
                    <a:pt x="268" y="912"/>
                  </a:lnTo>
                  <a:lnTo>
                    <a:pt x="268" y="859"/>
                  </a:lnTo>
                  <a:cubicBezTo>
                    <a:pt x="268" y="814"/>
                    <a:pt x="230" y="776"/>
                    <a:pt x="185" y="776"/>
                  </a:cubicBezTo>
                  <a:cubicBezTo>
                    <a:pt x="144" y="776"/>
                    <a:pt x="110" y="806"/>
                    <a:pt x="103" y="844"/>
                  </a:cubicBezTo>
                  <a:lnTo>
                    <a:pt x="101" y="844"/>
                  </a:lnTo>
                  <a:cubicBezTo>
                    <a:pt x="100" y="844"/>
                    <a:pt x="100" y="844"/>
                    <a:pt x="100" y="844"/>
                  </a:cubicBezTo>
                  <a:cubicBezTo>
                    <a:pt x="45" y="844"/>
                    <a:pt x="0" y="889"/>
                    <a:pt x="0" y="944"/>
                  </a:cubicBezTo>
                  <a:lnTo>
                    <a:pt x="0" y="944"/>
                  </a:lnTo>
                  <a:cubicBezTo>
                    <a:pt x="0" y="999"/>
                    <a:pt x="45" y="1044"/>
                    <a:pt x="100" y="1044"/>
                  </a:cubicBezTo>
                  <a:lnTo>
                    <a:pt x="878" y="1044"/>
                  </a:lnTo>
                  <a:cubicBezTo>
                    <a:pt x="933" y="1044"/>
                    <a:pt x="978" y="999"/>
                    <a:pt x="978" y="9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80" name="Google Shape;1780;p44"/>
          <p:cNvGrpSpPr/>
          <p:nvPr/>
        </p:nvGrpSpPr>
        <p:grpSpPr>
          <a:xfrm>
            <a:off x="2101187" y="2530878"/>
            <a:ext cx="383534" cy="345946"/>
            <a:chOff x="1800720" y="1908000"/>
            <a:chExt cx="415080" cy="374400"/>
          </a:xfrm>
        </p:grpSpPr>
        <p:sp>
          <p:nvSpPr>
            <p:cNvPr id="1781" name="Google Shape;1781;p44"/>
            <p:cNvSpPr/>
            <p:nvPr/>
          </p:nvSpPr>
          <p:spPr>
            <a:xfrm>
              <a:off x="1961280" y="2189880"/>
              <a:ext cx="93960" cy="65520"/>
            </a:xfrm>
            <a:custGeom>
              <a:avLst/>
              <a:gdLst/>
              <a:ahLst/>
              <a:cxnLst/>
              <a:rect l="l" t="t" r="r" b="b"/>
              <a:pathLst>
                <a:path w="261" h="182" extrusionOk="0">
                  <a:moveTo>
                    <a:pt x="0" y="0"/>
                  </a:moveTo>
                  <a:lnTo>
                    <a:pt x="261" y="0"/>
                  </a:lnTo>
                  <a:lnTo>
                    <a:pt x="261"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2" name="Google Shape;1782;p44"/>
            <p:cNvSpPr/>
            <p:nvPr/>
          </p:nvSpPr>
          <p:spPr>
            <a:xfrm>
              <a:off x="1995120" y="2189880"/>
              <a:ext cx="26640" cy="32760"/>
            </a:xfrm>
            <a:custGeom>
              <a:avLst/>
              <a:gdLst/>
              <a:ahLst/>
              <a:cxnLst/>
              <a:rect l="l" t="t" r="r" b="b"/>
              <a:pathLst>
                <a:path w="74" h="91" extrusionOk="0">
                  <a:moveTo>
                    <a:pt x="74" y="0"/>
                  </a:moveTo>
                  <a:lnTo>
                    <a:pt x="74" y="77"/>
                  </a:lnTo>
                  <a:cubicBezTo>
                    <a:pt x="74" y="85"/>
                    <a:pt x="68" y="91"/>
                    <a:pt x="61"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3" name="Google Shape;1783;p44"/>
            <p:cNvSpPr/>
            <p:nvPr/>
          </p:nvSpPr>
          <p:spPr>
            <a:xfrm>
              <a:off x="1806840" y="1914120"/>
              <a:ext cx="402840" cy="281520"/>
            </a:xfrm>
            <a:custGeom>
              <a:avLst/>
              <a:gdLst/>
              <a:ahLst/>
              <a:cxnLst/>
              <a:rect l="l" t="t" r="r" b="b"/>
              <a:pathLst>
                <a:path w="1119" h="782" extrusionOk="0">
                  <a:moveTo>
                    <a:pt x="75" y="0"/>
                  </a:moveTo>
                  <a:cubicBezTo>
                    <a:pt x="34" y="0"/>
                    <a:pt x="0" y="34"/>
                    <a:pt x="0" y="75"/>
                  </a:cubicBezTo>
                  <a:lnTo>
                    <a:pt x="0" y="708"/>
                  </a:lnTo>
                  <a:cubicBezTo>
                    <a:pt x="0" y="749"/>
                    <a:pt x="34" y="782"/>
                    <a:pt x="75" y="782"/>
                  </a:cubicBezTo>
                  <a:lnTo>
                    <a:pt x="1045" y="782"/>
                  </a:lnTo>
                  <a:cubicBezTo>
                    <a:pt x="1086" y="782"/>
                    <a:pt x="1119" y="749"/>
                    <a:pt x="1119" y="708"/>
                  </a:cubicBezTo>
                  <a:lnTo>
                    <a:pt x="1119" y="75"/>
                  </a:lnTo>
                  <a:cubicBezTo>
                    <a:pt x="1119" y="34"/>
                    <a:pt x="1086" y="0"/>
                    <a:pt x="1045" y="0"/>
                  </a:cubicBezTo>
                  <a:lnTo>
                    <a:pt x="75"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4" name="Google Shape;1784;p44"/>
            <p:cNvSpPr/>
            <p:nvPr/>
          </p:nvSpPr>
          <p:spPr>
            <a:xfrm>
              <a:off x="1833840" y="1941120"/>
              <a:ext cx="349200" cy="200880"/>
            </a:xfrm>
            <a:custGeom>
              <a:avLst/>
              <a:gdLst/>
              <a:ahLst/>
              <a:cxnLst/>
              <a:rect l="l" t="t" r="r" b="b"/>
              <a:pathLst>
                <a:path w="970" h="558" extrusionOk="0">
                  <a:moveTo>
                    <a:pt x="970" y="545"/>
                  </a:moveTo>
                  <a:lnTo>
                    <a:pt x="970" y="13"/>
                  </a:lnTo>
                  <a:cubicBezTo>
                    <a:pt x="970" y="6"/>
                    <a:pt x="964" y="0"/>
                    <a:pt x="956" y="0"/>
                  </a:cubicBezTo>
                  <a:lnTo>
                    <a:pt x="13" y="0"/>
                  </a:lnTo>
                  <a:cubicBezTo>
                    <a:pt x="6" y="0"/>
                    <a:pt x="0" y="6"/>
                    <a:pt x="0" y="13"/>
                  </a:cubicBezTo>
                  <a:lnTo>
                    <a:pt x="0" y="545"/>
                  </a:lnTo>
                  <a:cubicBezTo>
                    <a:pt x="0" y="552"/>
                    <a:pt x="6" y="558"/>
                    <a:pt x="13" y="558"/>
                  </a:cubicBezTo>
                  <a:lnTo>
                    <a:pt x="956" y="558"/>
                  </a:lnTo>
                  <a:cubicBezTo>
                    <a:pt x="964" y="558"/>
                    <a:pt x="970" y="552"/>
                    <a:pt x="970" y="54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5" name="Google Shape;1785;p44"/>
            <p:cNvSpPr/>
            <p:nvPr/>
          </p:nvSpPr>
          <p:spPr>
            <a:xfrm>
              <a:off x="1806840" y="2142000"/>
              <a:ext cx="402840" cy="53640"/>
            </a:xfrm>
            <a:custGeom>
              <a:avLst/>
              <a:gdLst/>
              <a:ahLst/>
              <a:cxnLst/>
              <a:rect l="l" t="t" r="r" b="b"/>
              <a:pathLst>
                <a:path w="1119" h="149" extrusionOk="0">
                  <a:moveTo>
                    <a:pt x="0" y="0"/>
                  </a:moveTo>
                  <a:lnTo>
                    <a:pt x="0" y="75"/>
                  </a:lnTo>
                  <a:cubicBezTo>
                    <a:pt x="0" y="116"/>
                    <a:pt x="34" y="149"/>
                    <a:pt x="75" y="149"/>
                  </a:cubicBezTo>
                  <a:lnTo>
                    <a:pt x="1045" y="149"/>
                  </a:lnTo>
                  <a:cubicBezTo>
                    <a:pt x="1086" y="149"/>
                    <a:pt x="1119" y="116"/>
                    <a:pt x="1119" y="75"/>
                  </a:cubicBezTo>
                  <a:lnTo>
                    <a:pt x="1119"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6" name="Google Shape;1786;p44"/>
            <p:cNvSpPr/>
            <p:nvPr/>
          </p:nvSpPr>
          <p:spPr>
            <a:xfrm>
              <a:off x="1900800" y="2249640"/>
              <a:ext cx="214920" cy="26640"/>
            </a:xfrm>
            <a:custGeom>
              <a:avLst/>
              <a:gdLst/>
              <a:ahLst/>
              <a:cxnLst/>
              <a:rect l="l" t="t" r="r" b="b"/>
              <a:pathLst>
                <a:path w="597" h="74" extrusionOk="0">
                  <a:moveTo>
                    <a:pt x="584" y="0"/>
                  </a:moveTo>
                  <a:lnTo>
                    <a:pt x="14" y="0"/>
                  </a:lnTo>
                  <a:cubicBezTo>
                    <a:pt x="6" y="0"/>
                    <a:pt x="0" y="6"/>
                    <a:pt x="0" y="13"/>
                  </a:cubicBezTo>
                  <a:lnTo>
                    <a:pt x="0" y="61"/>
                  </a:lnTo>
                  <a:cubicBezTo>
                    <a:pt x="0" y="68"/>
                    <a:pt x="6" y="74"/>
                    <a:pt x="14" y="74"/>
                  </a:cubicBezTo>
                  <a:lnTo>
                    <a:pt x="584" y="74"/>
                  </a:lnTo>
                  <a:cubicBezTo>
                    <a:pt x="591" y="74"/>
                    <a:pt x="597" y="68"/>
                    <a:pt x="597" y="61"/>
                  </a:cubicBezTo>
                  <a:lnTo>
                    <a:pt x="597" y="13"/>
                  </a:lnTo>
                  <a:cubicBezTo>
                    <a:pt x="597" y="6"/>
                    <a:pt x="591" y="0"/>
                    <a:pt x="584"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7" name="Google Shape;1787;p44"/>
            <p:cNvSpPr/>
            <p:nvPr/>
          </p:nvSpPr>
          <p:spPr>
            <a:xfrm>
              <a:off x="1874160" y="1974600"/>
              <a:ext cx="120960" cy="120600"/>
            </a:xfrm>
            <a:custGeom>
              <a:avLst/>
              <a:gdLst/>
              <a:ahLst/>
              <a:cxnLst/>
              <a:rect l="l" t="t" r="r" b="b"/>
              <a:pathLst>
                <a:path w="336" h="335" extrusionOk="0">
                  <a:moveTo>
                    <a:pt x="336" y="167"/>
                  </a:moveTo>
                  <a:cubicBezTo>
                    <a:pt x="336" y="259"/>
                    <a:pt x="260" y="335"/>
                    <a:pt x="168" y="335"/>
                  </a:cubicBezTo>
                  <a:cubicBezTo>
                    <a:pt x="75" y="335"/>
                    <a:pt x="0" y="259"/>
                    <a:pt x="0" y="167"/>
                  </a:cubicBezTo>
                  <a:cubicBezTo>
                    <a:pt x="0" y="74"/>
                    <a:pt x="75" y="0"/>
                    <a:pt x="168" y="0"/>
                  </a:cubicBezTo>
                  <a:cubicBezTo>
                    <a:pt x="260" y="0"/>
                    <a:pt x="336" y="74"/>
                    <a:pt x="336" y="167"/>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8" name="Google Shape;1788;p44"/>
            <p:cNvSpPr/>
            <p:nvPr/>
          </p:nvSpPr>
          <p:spPr>
            <a:xfrm>
              <a:off x="1934640" y="1974600"/>
              <a:ext cx="42480" cy="53280"/>
            </a:xfrm>
            <a:custGeom>
              <a:avLst/>
              <a:gdLst/>
              <a:ahLst/>
              <a:cxnLst/>
              <a:rect l="l" t="t" r="r" b="b"/>
              <a:pathLst>
                <a:path w="118" h="148" extrusionOk="0">
                  <a:moveTo>
                    <a:pt x="118" y="48"/>
                  </a:moveTo>
                  <a:cubicBezTo>
                    <a:pt x="88" y="19"/>
                    <a:pt x="46" y="0"/>
                    <a:pt x="0" y="0"/>
                  </a:cubicBezTo>
                  <a:lnTo>
                    <a:pt x="0" y="134"/>
                  </a:lnTo>
                  <a:cubicBezTo>
                    <a:pt x="0" y="146"/>
                    <a:pt x="14" y="152"/>
                    <a:pt x="23" y="144"/>
                  </a:cubicBezTo>
                  <a:lnTo>
                    <a:pt x="118" y="48"/>
                  </a:lnTo>
                  <a:close/>
                </a:path>
              </a:pathLst>
            </a:custGeom>
            <a:solidFill>
              <a:srgbClr val="E24E42"/>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9" name="Google Shape;1789;p44"/>
            <p:cNvSpPr/>
            <p:nvPr/>
          </p:nvSpPr>
          <p:spPr>
            <a:xfrm>
              <a:off x="1800720" y="1908000"/>
              <a:ext cx="415080" cy="374400"/>
            </a:xfrm>
            <a:custGeom>
              <a:avLst/>
              <a:gdLst/>
              <a:ahLst/>
              <a:cxnLst/>
              <a:rect l="l" t="t" r="r" b="b"/>
              <a:pathLst>
                <a:path w="1153" h="1040" extrusionOk="0">
                  <a:moveTo>
                    <a:pt x="1079" y="633"/>
                  </a:moveTo>
                  <a:lnTo>
                    <a:pt x="1079" y="92"/>
                  </a:lnTo>
                  <a:cubicBezTo>
                    <a:pt x="1079" y="82"/>
                    <a:pt x="1071" y="75"/>
                    <a:pt x="1062" y="75"/>
                  </a:cubicBezTo>
                  <a:lnTo>
                    <a:pt x="92" y="75"/>
                  </a:lnTo>
                  <a:cubicBezTo>
                    <a:pt x="83" y="75"/>
                    <a:pt x="75" y="82"/>
                    <a:pt x="75" y="92"/>
                  </a:cubicBezTo>
                  <a:lnTo>
                    <a:pt x="75" y="633"/>
                  </a:lnTo>
                  <a:lnTo>
                    <a:pt x="34" y="633"/>
                  </a:lnTo>
                  <a:lnTo>
                    <a:pt x="34" y="92"/>
                  </a:lnTo>
                  <a:cubicBezTo>
                    <a:pt x="34" y="60"/>
                    <a:pt x="60" y="34"/>
                    <a:pt x="92" y="34"/>
                  </a:cubicBezTo>
                  <a:lnTo>
                    <a:pt x="1062" y="34"/>
                  </a:lnTo>
                  <a:cubicBezTo>
                    <a:pt x="1094" y="34"/>
                    <a:pt x="1119" y="60"/>
                    <a:pt x="1119" y="92"/>
                  </a:cubicBezTo>
                  <a:lnTo>
                    <a:pt x="1119" y="633"/>
                  </a:lnTo>
                  <a:lnTo>
                    <a:pt x="1079" y="633"/>
                  </a:lnTo>
                  <a:moveTo>
                    <a:pt x="1045" y="633"/>
                  </a:moveTo>
                  <a:lnTo>
                    <a:pt x="109" y="633"/>
                  </a:lnTo>
                  <a:lnTo>
                    <a:pt x="109" y="109"/>
                  </a:lnTo>
                  <a:lnTo>
                    <a:pt x="1045" y="109"/>
                  </a:lnTo>
                  <a:lnTo>
                    <a:pt x="1045" y="633"/>
                  </a:lnTo>
                  <a:moveTo>
                    <a:pt x="690" y="932"/>
                  </a:moveTo>
                  <a:lnTo>
                    <a:pt x="463" y="932"/>
                  </a:lnTo>
                  <a:lnTo>
                    <a:pt x="463" y="816"/>
                  </a:lnTo>
                  <a:lnTo>
                    <a:pt x="523" y="816"/>
                  </a:lnTo>
                  <a:lnTo>
                    <a:pt x="523" y="874"/>
                  </a:lnTo>
                  <a:cubicBezTo>
                    <a:pt x="523" y="883"/>
                    <a:pt x="530" y="891"/>
                    <a:pt x="540" y="891"/>
                  </a:cubicBezTo>
                  <a:lnTo>
                    <a:pt x="614" y="891"/>
                  </a:lnTo>
                  <a:cubicBezTo>
                    <a:pt x="623" y="891"/>
                    <a:pt x="631" y="883"/>
                    <a:pt x="631" y="874"/>
                  </a:cubicBezTo>
                  <a:lnTo>
                    <a:pt x="631" y="816"/>
                  </a:lnTo>
                  <a:lnTo>
                    <a:pt x="690" y="816"/>
                  </a:lnTo>
                  <a:lnTo>
                    <a:pt x="690" y="932"/>
                  </a:lnTo>
                  <a:moveTo>
                    <a:pt x="858" y="1006"/>
                  </a:moveTo>
                  <a:lnTo>
                    <a:pt x="295" y="1006"/>
                  </a:lnTo>
                  <a:lnTo>
                    <a:pt x="295" y="965"/>
                  </a:lnTo>
                  <a:lnTo>
                    <a:pt x="858" y="965"/>
                  </a:lnTo>
                  <a:lnTo>
                    <a:pt x="858" y="1006"/>
                  </a:lnTo>
                  <a:moveTo>
                    <a:pt x="556" y="816"/>
                  </a:moveTo>
                  <a:lnTo>
                    <a:pt x="597" y="816"/>
                  </a:lnTo>
                  <a:lnTo>
                    <a:pt x="597" y="857"/>
                  </a:lnTo>
                  <a:lnTo>
                    <a:pt x="556" y="857"/>
                  </a:lnTo>
                  <a:lnTo>
                    <a:pt x="556" y="816"/>
                  </a:lnTo>
                  <a:moveTo>
                    <a:pt x="1153" y="650"/>
                  </a:moveTo>
                  <a:lnTo>
                    <a:pt x="1153" y="650"/>
                  </a:lnTo>
                  <a:lnTo>
                    <a:pt x="1153" y="92"/>
                  </a:lnTo>
                  <a:cubicBezTo>
                    <a:pt x="1153" y="41"/>
                    <a:pt x="1112" y="0"/>
                    <a:pt x="1062" y="0"/>
                  </a:cubicBezTo>
                  <a:lnTo>
                    <a:pt x="92" y="0"/>
                  </a:lnTo>
                  <a:cubicBezTo>
                    <a:pt x="42" y="0"/>
                    <a:pt x="0" y="41"/>
                    <a:pt x="0" y="92"/>
                  </a:cubicBezTo>
                  <a:lnTo>
                    <a:pt x="0" y="650"/>
                  </a:lnTo>
                  <a:lnTo>
                    <a:pt x="0" y="650"/>
                  </a:lnTo>
                  <a:lnTo>
                    <a:pt x="0" y="650"/>
                  </a:lnTo>
                  <a:lnTo>
                    <a:pt x="0" y="725"/>
                  </a:lnTo>
                  <a:cubicBezTo>
                    <a:pt x="0" y="775"/>
                    <a:pt x="42" y="816"/>
                    <a:pt x="92" y="816"/>
                  </a:cubicBezTo>
                  <a:lnTo>
                    <a:pt x="151" y="816"/>
                  </a:lnTo>
                  <a:cubicBezTo>
                    <a:pt x="161" y="816"/>
                    <a:pt x="168" y="809"/>
                    <a:pt x="168" y="799"/>
                  </a:cubicBezTo>
                  <a:cubicBezTo>
                    <a:pt x="168" y="790"/>
                    <a:pt x="161" y="782"/>
                    <a:pt x="151" y="782"/>
                  </a:cubicBezTo>
                  <a:lnTo>
                    <a:pt x="92" y="782"/>
                  </a:lnTo>
                  <a:cubicBezTo>
                    <a:pt x="60" y="782"/>
                    <a:pt x="34" y="757"/>
                    <a:pt x="34" y="725"/>
                  </a:cubicBezTo>
                  <a:lnTo>
                    <a:pt x="34" y="667"/>
                  </a:lnTo>
                  <a:lnTo>
                    <a:pt x="1119" y="667"/>
                  </a:lnTo>
                  <a:lnTo>
                    <a:pt x="1119" y="725"/>
                  </a:lnTo>
                  <a:cubicBezTo>
                    <a:pt x="1119" y="757"/>
                    <a:pt x="1094" y="782"/>
                    <a:pt x="1062" y="782"/>
                  </a:cubicBezTo>
                  <a:lnTo>
                    <a:pt x="707" y="782"/>
                  </a:lnTo>
                  <a:lnTo>
                    <a:pt x="707" y="782"/>
                  </a:lnTo>
                  <a:lnTo>
                    <a:pt x="707" y="782"/>
                  </a:lnTo>
                  <a:lnTo>
                    <a:pt x="446" y="782"/>
                  </a:lnTo>
                  <a:lnTo>
                    <a:pt x="446" y="782"/>
                  </a:lnTo>
                  <a:lnTo>
                    <a:pt x="446" y="782"/>
                  </a:lnTo>
                  <a:lnTo>
                    <a:pt x="219" y="782"/>
                  </a:lnTo>
                  <a:cubicBezTo>
                    <a:pt x="210" y="782"/>
                    <a:pt x="202" y="790"/>
                    <a:pt x="202" y="799"/>
                  </a:cubicBezTo>
                  <a:cubicBezTo>
                    <a:pt x="202" y="809"/>
                    <a:pt x="210" y="816"/>
                    <a:pt x="219" y="816"/>
                  </a:cubicBezTo>
                  <a:lnTo>
                    <a:pt x="429" y="816"/>
                  </a:lnTo>
                  <a:lnTo>
                    <a:pt x="429" y="932"/>
                  </a:lnTo>
                  <a:lnTo>
                    <a:pt x="278" y="932"/>
                  </a:lnTo>
                  <a:cubicBezTo>
                    <a:pt x="269" y="932"/>
                    <a:pt x="262" y="939"/>
                    <a:pt x="262" y="949"/>
                  </a:cubicBezTo>
                  <a:lnTo>
                    <a:pt x="262" y="1023"/>
                  </a:lnTo>
                  <a:cubicBezTo>
                    <a:pt x="262" y="1032"/>
                    <a:pt x="269" y="1040"/>
                    <a:pt x="278" y="1040"/>
                  </a:cubicBezTo>
                  <a:lnTo>
                    <a:pt x="875" y="1040"/>
                  </a:lnTo>
                  <a:cubicBezTo>
                    <a:pt x="885" y="1040"/>
                    <a:pt x="892" y="1032"/>
                    <a:pt x="892" y="1023"/>
                  </a:cubicBezTo>
                  <a:lnTo>
                    <a:pt x="892" y="949"/>
                  </a:lnTo>
                  <a:cubicBezTo>
                    <a:pt x="892" y="939"/>
                    <a:pt x="885" y="932"/>
                    <a:pt x="875" y="932"/>
                  </a:cubicBezTo>
                  <a:lnTo>
                    <a:pt x="724" y="932"/>
                  </a:lnTo>
                  <a:lnTo>
                    <a:pt x="724" y="816"/>
                  </a:lnTo>
                  <a:lnTo>
                    <a:pt x="1062" y="816"/>
                  </a:lnTo>
                  <a:cubicBezTo>
                    <a:pt x="1112" y="816"/>
                    <a:pt x="1153" y="775"/>
                    <a:pt x="1153" y="725"/>
                  </a:cubicBezTo>
                  <a:lnTo>
                    <a:pt x="1153" y="65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0" name="Google Shape;1790;p44"/>
            <p:cNvSpPr/>
            <p:nvPr/>
          </p:nvSpPr>
          <p:spPr>
            <a:xfrm>
              <a:off x="1989000" y="2162880"/>
              <a:ext cx="38880" cy="12240"/>
            </a:xfrm>
            <a:custGeom>
              <a:avLst/>
              <a:gdLst/>
              <a:ahLst/>
              <a:cxnLst/>
              <a:rect l="l" t="t" r="r" b="b"/>
              <a:pathLst>
                <a:path w="108" h="34" extrusionOk="0">
                  <a:moveTo>
                    <a:pt x="91" y="34"/>
                  </a:moveTo>
                  <a:cubicBezTo>
                    <a:pt x="100" y="34"/>
                    <a:pt x="108" y="26"/>
                    <a:pt x="108" y="17"/>
                  </a:cubicBezTo>
                  <a:cubicBezTo>
                    <a:pt x="108" y="7"/>
                    <a:pt x="100" y="0"/>
                    <a:pt x="91" y="0"/>
                  </a:cubicBezTo>
                  <a:lnTo>
                    <a:pt x="17" y="0"/>
                  </a:lnTo>
                  <a:cubicBezTo>
                    <a:pt x="7" y="0"/>
                    <a:pt x="0" y="7"/>
                    <a:pt x="0" y="17"/>
                  </a:cubicBezTo>
                  <a:cubicBezTo>
                    <a:pt x="0" y="26"/>
                    <a:pt x="7"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1" name="Google Shape;1791;p44"/>
            <p:cNvSpPr/>
            <p:nvPr/>
          </p:nvSpPr>
          <p:spPr>
            <a:xfrm>
              <a:off x="1868040" y="1968480"/>
              <a:ext cx="132840" cy="132840"/>
            </a:xfrm>
            <a:custGeom>
              <a:avLst/>
              <a:gdLst/>
              <a:ahLst/>
              <a:cxnLst/>
              <a:rect l="l" t="t" r="r" b="b"/>
              <a:pathLst>
                <a:path w="369" h="369" extrusionOk="0">
                  <a:moveTo>
                    <a:pt x="168" y="35"/>
                  </a:moveTo>
                  <a:lnTo>
                    <a:pt x="168" y="184"/>
                  </a:lnTo>
                  <a:cubicBezTo>
                    <a:pt x="168" y="191"/>
                    <a:pt x="172" y="197"/>
                    <a:pt x="178" y="199"/>
                  </a:cubicBezTo>
                  <a:cubicBezTo>
                    <a:pt x="180" y="200"/>
                    <a:pt x="183" y="201"/>
                    <a:pt x="185" y="201"/>
                  </a:cubicBezTo>
                  <a:cubicBezTo>
                    <a:pt x="189" y="201"/>
                    <a:pt x="193" y="199"/>
                    <a:pt x="197" y="196"/>
                  </a:cubicBezTo>
                  <a:lnTo>
                    <a:pt x="303" y="90"/>
                  </a:lnTo>
                  <a:cubicBezTo>
                    <a:pt x="323" y="116"/>
                    <a:pt x="336" y="148"/>
                    <a:pt x="336" y="184"/>
                  </a:cubicBezTo>
                  <a:cubicBezTo>
                    <a:pt x="336" y="267"/>
                    <a:pt x="268" y="335"/>
                    <a:pt x="185" y="335"/>
                  </a:cubicBezTo>
                  <a:cubicBezTo>
                    <a:pt x="101" y="335"/>
                    <a:pt x="34" y="267"/>
                    <a:pt x="34" y="184"/>
                  </a:cubicBezTo>
                  <a:cubicBezTo>
                    <a:pt x="34" y="106"/>
                    <a:pt x="92" y="43"/>
                    <a:pt x="168" y="35"/>
                  </a:cubicBezTo>
                  <a:moveTo>
                    <a:pt x="202" y="35"/>
                  </a:moveTo>
                  <a:cubicBezTo>
                    <a:pt x="231" y="38"/>
                    <a:pt x="257" y="49"/>
                    <a:pt x="279" y="66"/>
                  </a:cubicBezTo>
                  <a:lnTo>
                    <a:pt x="202" y="143"/>
                  </a:lnTo>
                  <a:lnTo>
                    <a:pt x="202" y="35"/>
                  </a:lnTo>
                  <a:moveTo>
                    <a:pt x="185" y="369"/>
                  </a:moveTo>
                  <a:cubicBezTo>
                    <a:pt x="287" y="369"/>
                    <a:pt x="369" y="286"/>
                    <a:pt x="369" y="184"/>
                  </a:cubicBezTo>
                  <a:cubicBezTo>
                    <a:pt x="369" y="134"/>
                    <a:pt x="349" y="88"/>
                    <a:pt x="317" y="55"/>
                  </a:cubicBezTo>
                  <a:cubicBezTo>
                    <a:pt x="316" y="54"/>
                    <a:pt x="316" y="54"/>
                    <a:pt x="315" y="53"/>
                  </a:cubicBezTo>
                  <a:lnTo>
                    <a:pt x="314" y="52"/>
                  </a:lnTo>
                  <a:cubicBezTo>
                    <a:pt x="281" y="20"/>
                    <a:pt x="235" y="0"/>
                    <a:pt x="185" y="0"/>
                  </a:cubicBezTo>
                  <a:cubicBezTo>
                    <a:pt x="83" y="0"/>
                    <a:pt x="0" y="82"/>
                    <a:pt x="0" y="184"/>
                  </a:cubicBezTo>
                  <a:cubicBezTo>
                    <a:pt x="0" y="286"/>
                    <a:pt x="83" y="369"/>
                    <a:pt x="185" y="36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2" name="Google Shape;1792;p44"/>
            <p:cNvSpPr/>
            <p:nvPr/>
          </p:nvSpPr>
          <p:spPr>
            <a:xfrm>
              <a:off x="2029320" y="1968480"/>
              <a:ext cx="38880" cy="12240"/>
            </a:xfrm>
            <a:custGeom>
              <a:avLst/>
              <a:gdLst/>
              <a:ahLst/>
              <a:cxnLst/>
              <a:rect l="l" t="t" r="r" b="b"/>
              <a:pathLst>
                <a:path w="108" h="34" extrusionOk="0">
                  <a:moveTo>
                    <a:pt x="16" y="34"/>
                  </a:moveTo>
                  <a:lnTo>
                    <a:pt x="91" y="34"/>
                  </a:lnTo>
                  <a:cubicBezTo>
                    <a:pt x="100" y="34"/>
                    <a:pt x="108" y="26"/>
                    <a:pt x="108" y="17"/>
                  </a:cubicBezTo>
                  <a:cubicBezTo>
                    <a:pt x="108" y="8"/>
                    <a:pt x="100" y="0"/>
                    <a:pt x="91"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3" name="Google Shape;1793;p44"/>
            <p:cNvSpPr/>
            <p:nvPr/>
          </p:nvSpPr>
          <p:spPr>
            <a:xfrm>
              <a:off x="2029320" y="1995120"/>
              <a:ext cx="92520" cy="11880"/>
            </a:xfrm>
            <a:custGeom>
              <a:avLst/>
              <a:gdLst/>
              <a:ahLst/>
              <a:cxnLst/>
              <a:rect l="l" t="t" r="r" b="b"/>
              <a:pathLst>
                <a:path w="257" h="33" extrusionOk="0">
                  <a:moveTo>
                    <a:pt x="16" y="33"/>
                  </a:moveTo>
                  <a:lnTo>
                    <a:pt x="240" y="33"/>
                  </a:lnTo>
                  <a:cubicBezTo>
                    <a:pt x="250" y="33"/>
                    <a:pt x="257" y="26"/>
                    <a:pt x="257" y="17"/>
                  </a:cubicBezTo>
                  <a:cubicBezTo>
                    <a:pt x="257" y="7"/>
                    <a:pt x="250" y="0"/>
                    <a:pt x="240"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4" name="Google Shape;1794;p44"/>
            <p:cNvSpPr/>
            <p:nvPr/>
          </p:nvSpPr>
          <p:spPr>
            <a:xfrm>
              <a:off x="2029320" y="2021760"/>
              <a:ext cx="92520" cy="12240"/>
            </a:xfrm>
            <a:custGeom>
              <a:avLst/>
              <a:gdLst/>
              <a:ahLst/>
              <a:cxnLst/>
              <a:rect l="l" t="t" r="r" b="b"/>
              <a:pathLst>
                <a:path w="257" h="34" extrusionOk="0">
                  <a:moveTo>
                    <a:pt x="16" y="34"/>
                  </a:moveTo>
                  <a:lnTo>
                    <a:pt x="240" y="34"/>
                  </a:lnTo>
                  <a:cubicBezTo>
                    <a:pt x="250" y="34"/>
                    <a:pt x="257" y="26"/>
                    <a:pt x="257" y="17"/>
                  </a:cubicBezTo>
                  <a:cubicBezTo>
                    <a:pt x="257" y="8"/>
                    <a:pt x="250" y="0"/>
                    <a:pt x="240" y="0"/>
                  </a:cubicBezTo>
                  <a:lnTo>
                    <a:pt x="16" y="0"/>
                  </a:lnTo>
                  <a:cubicBezTo>
                    <a:pt x="7" y="0"/>
                    <a:pt x="0" y="8"/>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5" name="Google Shape;1795;p44"/>
            <p:cNvSpPr/>
            <p:nvPr/>
          </p:nvSpPr>
          <p:spPr>
            <a:xfrm>
              <a:off x="2029320" y="2048760"/>
              <a:ext cx="65880" cy="12240"/>
            </a:xfrm>
            <a:custGeom>
              <a:avLst/>
              <a:gdLst/>
              <a:ahLst/>
              <a:cxnLst/>
              <a:rect l="l" t="t" r="r" b="b"/>
              <a:pathLst>
                <a:path w="183" h="34" extrusionOk="0">
                  <a:moveTo>
                    <a:pt x="16" y="34"/>
                  </a:moveTo>
                  <a:lnTo>
                    <a:pt x="166" y="34"/>
                  </a:lnTo>
                  <a:cubicBezTo>
                    <a:pt x="175" y="34"/>
                    <a:pt x="183" y="26"/>
                    <a:pt x="183" y="17"/>
                  </a:cubicBezTo>
                  <a:cubicBezTo>
                    <a:pt x="183" y="7"/>
                    <a:pt x="175" y="0"/>
                    <a:pt x="166" y="0"/>
                  </a:cubicBezTo>
                  <a:lnTo>
                    <a:pt x="16" y="0"/>
                  </a:lnTo>
                  <a:cubicBezTo>
                    <a:pt x="7" y="0"/>
                    <a:pt x="0" y="7"/>
                    <a:pt x="0" y="17"/>
                  </a:cubicBezTo>
                  <a:cubicBezTo>
                    <a:pt x="0" y="26"/>
                    <a:pt x="7" y="34"/>
                    <a:pt x="16"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6" name="Google Shape;1796;p44"/>
            <p:cNvSpPr/>
            <p:nvPr/>
          </p:nvSpPr>
          <p:spPr>
            <a:xfrm>
              <a:off x="2109600" y="2075400"/>
              <a:ext cx="39240" cy="39240"/>
            </a:xfrm>
            <a:custGeom>
              <a:avLst/>
              <a:gdLst/>
              <a:ahLst/>
              <a:cxnLst/>
              <a:rect l="l" t="t" r="r" b="b"/>
              <a:pathLst>
                <a:path w="109" h="109" extrusionOk="0">
                  <a:moveTo>
                    <a:pt x="34" y="34"/>
                  </a:moveTo>
                  <a:lnTo>
                    <a:pt x="75" y="34"/>
                  </a:lnTo>
                  <a:lnTo>
                    <a:pt x="75" y="75"/>
                  </a:lnTo>
                  <a:lnTo>
                    <a:pt x="34" y="75"/>
                  </a:lnTo>
                  <a:lnTo>
                    <a:pt x="34" y="34"/>
                  </a:lnTo>
                  <a:moveTo>
                    <a:pt x="0" y="17"/>
                  </a:moveTo>
                  <a:lnTo>
                    <a:pt x="0" y="92"/>
                  </a:lnTo>
                  <a:cubicBezTo>
                    <a:pt x="0" y="101"/>
                    <a:pt x="8" y="109"/>
                    <a:pt x="17" y="109"/>
                  </a:cubicBezTo>
                  <a:lnTo>
                    <a:pt x="92" y="109"/>
                  </a:lnTo>
                  <a:cubicBezTo>
                    <a:pt x="101" y="109"/>
                    <a:pt x="109" y="101"/>
                    <a:pt x="109" y="92"/>
                  </a:cubicBezTo>
                  <a:lnTo>
                    <a:pt x="109" y="17"/>
                  </a:lnTo>
                  <a:cubicBezTo>
                    <a:pt x="109" y="8"/>
                    <a:pt x="101" y="0"/>
                    <a:pt x="92" y="0"/>
                  </a:cubicBezTo>
                  <a:lnTo>
                    <a:pt x="17" y="0"/>
                  </a:lnTo>
                  <a:cubicBezTo>
                    <a:pt x="8"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97" name="Google Shape;1797;p44"/>
          <p:cNvGrpSpPr/>
          <p:nvPr/>
        </p:nvGrpSpPr>
        <p:grpSpPr>
          <a:xfrm>
            <a:off x="2823103" y="2530212"/>
            <a:ext cx="324657" cy="347276"/>
            <a:chOff x="2740680" y="1907280"/>
            <a:chExt cx="351360" cy="375840"/>
          </a:xfrm>
        </p:grpSpPr>
        <p:sp>
          <p:nvSpPr>
            <p:cNvPr id="1798" name="Google Shape;1798;p44"/>
            <p:cNvSpPr/>
            <p:nvPr/>
          </p:nvSpPr>
          <p:spPr>
            <a:xfrm>
              <a:off x="2940840" y="1967760"/>
              <a:ext cx="145800" cy="273240"/>
            </a:xfrm>
            <a:custGeom>
              <a:avLst/>
              <a:gdLst/>
              <a:ahLst/>
              <a:cxnLst/>
              <a:rect l="l" t="t" r="r" b="b"/>
              <a:pathLst>
                <a:path w="405" h="759" extrusionOk="0">
                  <a:moveTo>
                    <a:pt x="405" y="0"/>
                  </a:moveTo>
                  <a:lnTo>
                    <a:pt x="405" y="709"/>
                  </a:lnTo>
                  <a:cubicBezTo>
                    <a:pt x="405" y="737"/>
                    <a:pt x="382" y="759"/>
                    <a:pt x="354" y="759"/>
                  </a:cubicBezTo>
                  <a:lnTo>
                    <a:pt x="51" y="759"/>
                  </a:lnTo>
                  <a:cubicBezTo>
                    <a:pt x="23" y="759"/>
                    <a:pt x="0" y="737"/>
                    <a:pt x="0" y="709"/>
                  </a:cubicBezTo>
                  <a:lnTo>
                    <a:pt x="0" y="0"/>
                  </a:lnTo>
                  <a:lnTo>
                    <a:pt x="405"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99" name="Google Shape;1799;p44"/>
            <p:cNvSpPr/>
            <p:nvPr/>
          </p:nvSpPr>
          <p:spPr>
            <a:xfrm>
              <a:off x="2940840" y="1949400"/>
              <a:ext cx="145800" cy="36360"/>
            </a:xfrm>
            <a:custGeom>
              <a:avLst/>
              <a:gdLst/>
              <a:ahLst/>
              <a:cxnLst/>
              <a:rect l="l" t="t" r="r" b="b"/>
              <a:pathLst>
                <a:path w="405" h="101" extrusionOk="0">
                  <a:moveTo>
                    <a:pt x="354" y="101"/>
                  </a:moveTo>
                  <a:cubicBezTo>
                    <a:pt x="382" y="101"/>
                    <a:pt x="405" y="79"/>
                    <a:pt x="405" y="51"/>
                  </a:cubicBezTo>
                  <a:cubicBezTo>
                    <a:pt x="405" y="23"/>
                    <a:pt x="382" y="0"/>
                    <a:pt x="354" y="0"/>
                  </a:cubicBezTo>
                  <a:lnTo>
                    <a:pt x="51" y="0"/>
                  </a:lnTo>
                  <a:cubicBezTo>
                    <a:pt x="23" y="0"/>
                    <a:pt x="0" y="23"/>
                    <a:pt x="0" y="51"/>
                  </a:cubicBezTo>
                  <a:cubicBezTo>
                    <a:pt x="0" y="79"/>
                    <a:pt x="23" y="101"/>
                    <a:pt x="51" y="101"/>
                  </a:cubicBezTo>
                  <a:lnTo>
                    <a:pt x="354" y="101"/>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0" name="Google Shape;1800;p44"/>
            <p:cNvSpPr/>
            <p:nvPr/>
          </p:nvSpPr>
          <p:spPr>
            <a:xfrm>
              <a:off x="3053160" y="1949400"/>
              <a:ext cx="33480" cy="36360"/>
            </a:xfrm>
            <a:custGeom>
              <a:avLst/>
              <a:gdLst/>
              <a:ahLst/>
              <a:cxnLst/>
              <a:rect l="l" t="t" r="r" b="b"/>
              <a:pathLst>
                <a:path w="93" h="101" extrusionOk="0">
                  <a:moveTo>
                    <a:pt x="42" y="0"/>
                  </a:moveTo>
                  <a:lnTo>
                    <a:pt x="0" y="0"/>
                  </a:lnTo>
                  <a:cubicBezTo>
                    <a:pt x="28" y="0"/>
                    <a:pt x="50" y="23"/>
                    <a:pt x="50" y="51"/>
                  </a:cubicBezTo>
                  <a:cubicBezTo>
                    <a:pt x="50" y="79"/>
                    <a:pt x="28" y="101"/>
                    <a:pt x="0" y="101"/>
                  </a:cubicBezTo>
                  <a:lnTo>
                    <a:pt x="42" y="101"/>
                  </a:lnTo>
                  <a:cubicBezTo>
                    <a:pt x="70" y="101"/>
                    <a:pt x="93" y="79"/>
                    <a:pt x="93" y="51"/>
                  </a:cubicBezTo>
                  <a:cubicBezTo>
                    <a:pt x="93" y="23"/>
                    <a:pt x="70" y="0"/>
                    <a:pt x="4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1" name="Google Shape;1801;p44"/>
            <p:cNvSpPr/>
            <p:nvPr/>
          </p:nvSpPr>
          <p:spPr>
            <a:xfrm>
              <a:off x="2965320" y="2022120"/>
              <a:ext cx="24480" cy="24120"/>
            </a:xfrm>
            <a:custGeom>
              <a:avLst/>
              <a:gdLst/>
              <a:ahLst/>
              <a:cxnLst/>
              <a:rect l="l" t="t" r="r" b="b"/>
              <a:pathLst>
                <a:path w="68" h="67" extrusionOk="0">
                  <a:moveTo>
                    <a:pt x="55" y="0"/>
                  </a:moveTo>
                  <a:lnTo>
                    <a:pt x="12" y="0"/>
                  </a:lnTo>
                  <a:cubicBezTo>
                    <a:pt x="6" y="0"/>
                    <a:pt x="0" y="5"/>
                    <a:pt x="0" y="12"/>
                  </a:cubicBezTo>
                  <a:lnTo>
                    <a:pt x="0" y="55"/>
                  </a:lnTo>
                  <a:cubicBezTo>
                    <a:pt x="0" y="62"/>
                    <a:pt x="6" y="67"/>
                    <a:pt x="12" y="67"/>
                  </a:cubicBezTo>
                  <a:lnTo>
                    <a:pt x="55" y="67"/>
                  </a:lnTo>
                  <a:cubicBezTo>
                    <a:pt x="62" y="67"/>
                    <a:pt x="68" y="62"/>
                    <a:pt x="68" y="55"/>
                  </a:cubicBezTo>
                  <a:lnTo>
                    <a:pt x="68" y="12"/>
                  </a:lnTo>
                  <a:cubicBezTo>
                    <a:pt x="68" y="5"/>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2" name="Google Shape;1802;p44"/>
            <p:cNvSpPr/>
            <p:nvPr/>
          </p:nvSpPr>
          <p:spPr>
            <a:xfrm>
              <a:off x="2965320" y="2107080"/>
              <a:ext cx="24480" cy="24480"/>
            </a:xfrm>
            <a:custGeom>
              <a:avLst/>
              <a:gdLst/>
              <a:ahLst/>
              <a:cxnLst/>
              <a:rect l="l" t="t" r="r" b="b"/>
              <a:pathLst>
                <a:path w="68" h="68" extrusionOk="0">
                  <a:moveTo>
                    <a:pt x="55" y="0"/>
                  </a:moveTo>
                  <a:lnTo>
                    <a:pt x="12" y="0"/>
                  </a:lnTo>
                  <a:cubicBezTo>
                    <a:pt x="6" y="0"/>
                    <a:pt x="0" y="6"/>
                    <a:pt x="0" y="13"/>
                  </a:cubicBezTo>
                  <a:lnTo>
                    <a:pt x="0" y="56"/>
                  </a:lnTo>
                  <a:cubicBezTo>
                    <a:pt x="0" y="63"/>
                    <a:pt x="6" y="68"/>
                    <a:pt x="12" y="68"/>
                  </a:cubicBezTo>
                  <a:lnTo>
                    <a:pt x="55" y="68"/>
                  </a:lnTo>
                  <a:cubicBezTo>
                    <a:pt x="62" y="68"/>
                    <a:pt x="68" y="63"/>
                    <a:pt x="68" y="56"/>
                  </a:cubicBezTo>
                  <a:lnTo>
                    <a:pt x="68" y="13"/>
                  </a:lnTo>
                  <a:cubicBezTo>
                    <a:pt x="68" y="6"/>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3" name="Google Shape;1803;p44"/>
            <p:cNvSpPr/>
            <p:nvPr/>
          </p:nvSpPr>
          <p:spPr>
            <a:xfrm>
              <a:off x="2965320" y="2192400"/>
              <a:ext cx="24480" cy="24480"/>
            </a:xfrm>
            <a:custGeom>
              <a:avLst/>
              <a:gdLst/>
              <a:ahLst/>
              <a:cxnLst/>
              <a:rect l="l" t="t" r="r" b="b"/>
              <a:pathLst>
                <a:path w="68" h="68" extrusionOk="0">
                  <a:moveTo>
                    <a:pt x="55" y="0"/>
                  </a:moveTo>
                  <a:lnTo>
                    <a:pt x="12" y="0"/>
                  </a:lnTo>
                  <a:cubicBezTo>
                    <a:pt x="6" y="0"/>
                    <a:pt x="0" y="6"/>
                    <a:pt x="0" y="12"/>
                  </a:cubicBezTo>
                  <a:lnTo>
                    <a:pt x="0" y="55"/>
                  </a:lnTo>
                  <a:cubicBezTo>
                    <a:pt x="0" y="62"/>
                    <a:pt x="6" y="68"/>
                    <a:pt x="12" y="68"/>
                  </a:cubicBezTo>
                  <a:lnTo>
                    <a:pt x="55" y="68"/>
                  </a:lnTo>
                  <a:cubicBezTo>
                    <a:pt x="62" y="68"/>
                    <a:pt x="68" y="62"/>
                    <a:pt x="68" y="55"/>
                  </a:cubicBezTo>
                  <a:lnTo>
                    <a:pt x="68" y="12"/>
                  </a:lnTo>
                  <a:cubicBezTo>
                    <a:pt x="68" y="6"/>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4" name="Google Shape;1804;p44"/>
            <p:cNvSpPr/>
            <p:nvPr/>
          </p:nvSpPr>
          <p:spPr>
            <a:xfrm>
              <a:off x="2746440" y="1967760"/>
              <a:ext cx="145800" cy="273240"/>
            </a:xfrm>
            <a:custGeom>
              <a:avLst/>
              <a:gdLst/>
              <a:ahLst/>
              <a:cxnLst/>
              <a:rect l="l" t="t" r="r" b="b"/>
              <a:pathLst>
                <a:path w="405" h="759" extrusionOk="0">
                  <a:moveTo>
                    <a:pt x="405" y="0"/>
                  </a:moveTo>
                  <a:lnTo>
                    <a:pt x="405" y="709"/>
                  </a:lnTo>
                  <a:cubicBezTo>
                    <a:pt x="405" y="737"/>
                    <a:pt x="383" y="759"/>
                    <a:pt x="355" y="759"/>
                  </a:cubicBezTo>
                  <a:lnTo>
                    <a:pt x="50" y="759"/>
                  </a:lnTo>
                  <a:cubicBezTo>
                    <a:pt x="22" y="759"/>
                    <a:pt x="0" y="737"/>
                    <a:pt x="0" y="709"/>
                  </a:cubicBezTo>
                  <a:lnTo>
                    <a:pt x="0" y="0"/>
                  </a:lnTo>
                  <a:lnTo>
                    <a:pt x="405"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5" name="Google Shape;1805;p44"/>
            <p:cNvSpPr/>
            <p:nvPr/>
          </p:nvSpPr>
          <p:spPr>
            <a:xfrm>
              <a:off x="2746440" y="1949400"/>
              <a:ext cx="145800" cy="36360"/>
            </a:xfrm>
            <a:custGeom>
              <a:avLst/>
              <a:gdLst/>
              <a:ahLst/>
              <a:cxnLst/>
              <a:rect l="l" t="t" r="r" b="b"/>
              <a:pathLst>
                <a:path w="405" h="101" extrusionOk="0">
                  <a:moveTo>
                    <a:pt x="355" y="101"/>
                  </a:moveTo>
                  <a:cubicBezTo>
                    <a:pt x="383" y="101"/>
                    <a:pt x="405" y="79"/>
                    <a:pt x="405" y="51"/>
                  </a:cubicBezTo>
                  <a:cubicBezTo>
                    <a:pt x="405" y="23"/>
                    <a:pt x="383" y="0"/>
                    <a:pt x="355" y="0"/>
                  </a:cubicBezTo>
                  <a:lnTo>
                    <a:pt x="50" y="0"/>
                  </a:lnTo>
                  <a:cubicBezTo>
                    <a:pt x="22" y="0"/>
                    <a:pt x="0" y="23"/>
                    <a:pt x="0" y="51"/>
                  </a:cubicBezTo>
                  <a:cubicBezTo>
                    <a:pt x="0" y="79"/>
                    <a:pt x="22" y="101"/>
                    <a:pt x="50" y="101"/>
                  </a:cubicBezTo>
                  <a:lnTo>
                    <a:pt x="355" y="101"/>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6" name="Google Shape;1806;p44"/>
            <p:cNvSpPr/>
            <p:nvPr/>
          </p:nvSpPr>
          <p:spPr>
            <a:xfrm>
              <a:off x="2858760" y="1949400"/>
              <a:ext cx="33480" cy="36360"/>
            </a:xfrm>
            <a:custGeom>
              <a:avLst/>
              <a:gdLst/>
              <a:ahLst/>
              <a:cxnLst/>
              <a:rect l="l" t="t" r="r" b="b"/>
              <a:pathLst>
                <a:path w="93" h="101" extrusionOk="0">
                  <a:moveTo>
                    <a:pt x="43" y="0"/>
                  </a:moveTo>
                  <a:lnTo>
                    <a:pt x="0" y="0"/>
                  </a:lnTo>
                  <a:cubicBezTo>
                    <a:pt x="28" y="0"/>
                    <a:pt x="50" y="23"/>
                    <a:pt x="50" y="51"/>
                  </a:cubicBezTo>
                  <a:cubicBezTo>
                    <a:pt x="50" y="79"/>
                    <a:pt x="28" y="101"/>
                    <a:pt x="0" y="101"/>
                  </a:cubicBezTo>
                  <a:lnTo>
                    <a:pt x="43" y="101"/>
                  </a:lnTo>
                  <a:cubicBezTo>
                    <a:pt x="71" y="101"/>
                    <a:pt x="93" y="79"/>
                    <a:pt x="93" y="51"/>
                  </a:cubicBezTo>
                  <a:cubicBezTo>
                    <a:pt x="93"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7" name="Google Shape;1807;p44"/>
            <p:cNvSpPr/>
            <p:nvPr/>
          </p:nvSpPr>
          <p:spPr>
            <a:xfrm>
              <a:off x="2770560" y="2022120"/>
              <a:ext cx="24480" cy="24120"/>
            </a:xfrm>
            <a:custGeom>
              <a:avLst/>
              <a:gdLst/>
              <a:ahLst/>
              <a:cxnLst/>
              <a:rect l="l" t="t" r="r" b="b"/>
              <a:pathLst>
                <a:path w="68" h="67" extrusionOk="0">
                  <a:moveTo>
                    <a:pt x="56" y="0"/>
                  </a:moveTo>
                  <a:lnTo>
                    <a:pt x="12" y="0"/>
                  </a:lnTo>
                  <a:cubicBezTo>
                    <a:pt x="6" y="0"/>
                    <a:pt x="0" y="5"/>
                    <a:pt x="0" y="12"/>
                  </a:cubicBezTo>
                  <a:lnTo>
                    <a:pt x="0" y="55"/>
                  </a:lnTo>
                  <a:cubicBezTo>
                    <a:pt x="0" y="62"/>
                    <a:pt x="6" y="67"/>
                    <a:pt x="12" y="67"/>
                  </a:cubicBezTo>
                  <a:lnTo>
                    <a:pt x="56" y="67"/>
                  </a:lnTo>
                  <a:cubicBezTo>
                    <a:pt x="62" y="67"/>
                    <a:pt x="68" y="62"/>
                    <a:pt x="68" y="55"/>
                  </a:cubicBezTo>
                  <a:lnTo>
                    <a:pt x="68" y="12"/>
                  </a:lnTo>
                  <a:cubicBezTo>
                    <a:pt x="68" y="5"/>
                    <a:pt x="62"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8" name="Google Shape;1808;p44"/>
            <p:cNvSpPr/>
            <p:nvPr/>
          </p:nvSpPr>
          <p:spPr>
            <a:xfrm>
              <a:off x="2770560" y="210708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2" y="68"/>
                    <a:pt x="68" y="63"/>
                    <a:pt x="68" y="56"/>
                  </a:cubicBezTo>
                  <a:lnTo>
                    <a:pt x="68" y="13"/>
                  </a:lnTo>
                  <a:cubicBezTo>
                    <a:pt x="68" y="6"/>
                    <a:pt x="62"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9" name="Google Shape;1809;p44"/>
            <p:cNvSpPr/>
            <p:nvPr/>
          </p:nvSpPr>
          <p:spPr>
            <a:xfrm>
              <a:off x="2770560" y="2192400"/>
              <a:ext cx="24480" cy="24480"/>
            </a:xfrm>
            <a:custGeom>
              <a:avLst/>
              <a:gdLst/>
              <a:ahLst/>
              <a:cxnLst/>
              <a:rect l="l" t="t" r="r" b="b"/>
              <a:pathLst>
                <a:path w="68" h="68" extrusionOk="0">
                  <a:moveTo>
                    <a:pt x="56" y="0"/>
                  </a:moveTo>
                  <a:lnTo>
                    <a:pt x="12" y="0"/>
                  </a:lnTo>
                  <a:cubicBezTo>
                    <a:pt x="6" y="0"/>
                    <a:pt x="0" y="6"/>
                    <a:pt x="0" y="12"/>
                  </a:cubicBezTo>
                  <a:lnTo>
                    <a:pt x="0" y="55"/>
                  </a:lnTo>
                  <a:cubicBezTo>
                    <a:pt x="0" y="62"/>
                    <a:pt x="6" y="68"/>
                    <a:pt x="12" y="68"/>
                  </a:cubicBezTo>
                  <a:lnTo>
                    <a:pt x="56" y="68"/>
                  </a:lnTo>
                  <a:cubicBezTo>
                    <a:pt x="62" y="68"/>
                    <a:pt x="68" y="62"/>
                    <a:pt x="68" y="55"/>
                  </a:cubicBezTo>
                  <a:lnTo>
                    <a:pt x="68" y="12"/>
                  </a:lnTo>
                  <a:cubicBezTo>
                    <a:pt x="68" y="6"/>
                    <a:pt x="62"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0" name="Google Shape;1810;p44"/>
            <p:cNvSpPr/>
            <p:nvPr/>
          </p:nvSpPr>
          <p:spPr>
            <a:xfrm>
              <a:off x="2904480" y="2253240"/>
              <a:ext cx="24480" cy="24480"/>
            </a:xfrm>
            <a:custGeom>
              <a:avLst/>
              <a:gdLst/>
              <a:ahLst/>
              <a:cxnLst/>
              <a:rect l="l" t="t" r="r" b="b"/>
              <a:pathLst>
                <a:path w="68" h="68" extrusionOk="0">
                  <a:moveTo>
                    <a:pt x="55" y="68"/>
                  </a:moveTo>
                  <a:lnTo>
                    <a:pt x="12" y="68"/>
                  </a:lnTo>
                  <a:cubicBezTo>
                    <a:pt x="6" y="68"/>
                    <a:pt x="0" y="62"/>
                    <a:pt x="0" y="55"/>
                  </a:cubicBezTo>
                  <a:lnTo>
                    <a:pt x="0" y="12"/>
                  </a:lnTo>
                  <a:cubicBezTo>
                    <a:pt x="0" y="6"/>
                    <a:pt x="6" y="0"/>
                    <a:pt x="12" y="0"/>
                  </a:cubicBezTo>
                  <a:lnTo>
                    <a:pt x="55" y="0"/>
                  </a:lnTo>
                  <a:cubicBezTo>
                    <a:pt x="62" y="0"/>
                    <a:pt x="68" y="6"/>
                    <a:pt x="68" y="12"/>
                  </a:cubicBezTo>
                  <a:lnTo>
                    <a:pt x="68" y="55"/>
                  </a:lnTo>
                  <a:cubicBezTo>
                    <a:pt x="68" y="62"/>
                    <a:pt x="62" y="68"/>
                    <a:pt x="55" y="6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1" name="Google Shape;1811;p44"/>
            <p:cNvSpPr/>
            <p:nvPr/>
          </p:nvSpPr>
          <p:spPr>
            <a:xfrm>
              <a:off x="2904480" y="1913040"/>
              <a:ext cx="24480" cy="24120"/>
            </a:xfrm>
            <a:custGeom>
              <a:avLst/>
              <a:gdLst/>
              <a:ahLst/>
              <a:cxnLst/>
              <a:rect l="l" t="t" r="r" b="b"/>
              <a:pathLst>
                <a:path w="68" h="67" extrusionOk="0">
                  <a:moveTo>
                    <a:pt x="12" y="0"/>
                  </a:moveTo>
                  <a:lnTo>
                    <a:pt x="55" y="0"/>
                  </a:lnTo>
                  <a:cubicBezTo>
                    <a:pt x="62" y="0"/>
                    <a:pt x="68" y="5"/>
                    <a:pt x="68" y="12"/>
                  </a:cubicBezTo>
                  <a:lnTo>
                    <a:pt x="68" y="55"/>
                  </a:lnTo>
                  <a:cubicBezTo>
                    <a:pt x="68" y="62"/>
                    <a:pt x="62" y="67"/>
                    <a:pt x="55" y="67"/>
                  </a:cubicBezTo>
                  <a:lnTo>
                    <a:pt x="12" y="67"/>
                  </a:lnTo>
                  <a:cubicBezTo>
                    <a:pt x="6" y="67"/>
                    <a:pt x="0" y="62"/>
                    <a:pt x="0" y="55"/>
                  </a:cubicBezTo>
                  <a:lnTo>
                    <a:pt x="0" y="12"/>
                  </a:lnTo>
                  <a:cubicBezTo>
                    <a:pt x="0" y="5"/>
                    <a:pt x="6" y="0"/>
                    <a:pt x="12" y="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2" name="Google Shape;1812;p44"/>
            <p:cNvSpPr/>
            <p:nvPr/>
          </p:nvSpPr>
          <p:spPr>
            <a:xfrm>
              <a:off x="2765160" y="2016720"/>
              <a:ext cx="35280" cy="35280"/>
            </a:xfrm>
            <a:custGeom>
              <a:avLst/>
              <a:gdLst/>
              <a:ahLst/>
              <a:cxnLst/>
              <a:rect l="l" t="t" r="r" b="b"/>
              <a:pathLst>
                <a:path w="98" h="98" extrusionOk="0">
                  <a:moveTo>
                    <a:pt x="31" y="30"/>
                  </a:moveTo>
                  <a:lnTo>
                    <a:pt x="68" y="30"/>
                  </a:lnTo>
                  <a:lnTo>
                    <a:pt x="68" y="67"/>
                  </a:lnTo>
                  <a:lnTo>
                    <a:pt x="31" y="67"/>
                  </a:lnTo>
                  <a:lnTo>
                    <a:pt x="31" y="30"/>
                  </a:lnTo>
                  <a:moveTo>
                    <a:pt x="15" y="98"/>
                  </a:moveTo>
                  <a:lnTo>
                    <a:pt x="83" y="98"/>
                  </a:lnTo>
                  <a:cubicBezTo>
                    <a:pt x="91" y="98"/>
                    <a:pt x="98" y="91"/>
                    <a:pt x="98" y="82"/>
                  </a:cubicBezTo>
                  <a:lnTo>
                    <a:pt x="98" y="15"/>
                  </a:lnTo>
                  <a:cubicBezTo>
                    <a:pt x="98" y="6"/>
                    <a:pt x="91" y="0"/>
                    <a:pt x="83" y="0"/>
                  </a:cubicBezTo>
                  <a:lnTo>
                    <a:pt x="15" y="0"/>
                  </a:lnTo>
                  <a:cubicBezTo>
                    <a:pt x="7" y="0"/>
                    <a:pt x="0" y="6"/>
                    <a:pt x="0" y="15"/>
                  </a:cubicBezTo>
                  <a:lnTo>
                    <a:pt x="0" y="82"/>
                  </a:lnTo>
                  <a:cubicBezTo>
                    <a:pt x="0" y="91"/>
                    <a:pt x="7" y="98"/>
                    <a:pt x="15"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3" name="Google Shape;1813;p44"/>
            <p:cNvSpPr/>
            <p:nvPr/>
          </p:nvSpPr>
          <p:spPr>
            <a:xfrm>
              <a:off x="2856240" y="204084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4" name="Google Shape;1814;p44"/>
            <p:cNvSpPr/>
            <p:nvPr/>
          </p:nvSpPr>
          <p:spPr>
            <a:xfrm>
              <a:off x="2832120" y="2040840"/>
              <a:ext cx="16920" cy="11160"/>
            </a:xfrm>
            <a:custGeom>
              <a:avLst/>
              <a:gdLst/>
              <a:ahLst/>
              <a:cxnLst/>
              <a:rect l="l" t="t" r="r" b="b"/>
              <a:pathLst>
                <a:path w="47" h="31" extrusionOk="0">
                  <a:moveTo>
                    <a:pt x="15" y="31"/>
                  </a:moveTo>
                  <a:lnTo>
                    <a:pt x="32" y="31"/>
                  </a:lnTo>
                  <a:cubicBezTo>
                    <a:pt x="41" y="31"/>
                    <a:pt x="47" y="24"/>
                    <a:pt x="47" y="15"/>
                  </a:cubicBezTo>
                  <a:cubicBezTo>
                    <a:pt x="47"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5" name="Google Shape;1815;p44"/>
            <p:cNvSpPr/>
            <p:nvPr/>
          </p:nvSpPr>
          <p:spPr>
            <a:xfrm>
              <a:off x="2765160" y="2101680"/>
              <a:ext cx="35280" cy="35280"/>
            </a:xfrm>
            <a:custGeom>
              <a:avLst/>
              <a:gdLst/>
              <a:ahLst/>
              <a:cxnLst/>
              <a:rect l="l" t="t" r="r" b="b"/>
              <a:pathLst>
                <a:path w="98" h="98" extrusionOk="0">
                  <a:moveTo>
                    <a:pt x="31" y="31"/>
                  </a:moveTo>
                  <a:lnTo>
                    <a:pt x="68" y="31"/>
                  </a:lnTo>
                  <a:lnTo>
                    <a:pt x="68" y="68"/>
                  </a:lnTo>
                  <a:lnTo>
                    <a:pt x="31" y="68"/>
                  </a:lnTo>
                  <a:lnTo>
                    <a:pt x="31" y="31"/>
                  </a:lnTo>
                  <a:moveTo>
                    <a:pt x="15" y="98"/>
                  </a:moveTo>
                  <a:lnTo>
                    <a:pt x="83" y="98"/>
                  </a:lnTo>
                  <a:cubicBezTo>
                    <a:pt x="91" y="98"/>
                    <a:pt x="98" y="92"/>
                    <a:pt x="98" y="83"/>
                  </a:cubicBezTo>
                  <a:lnTo>
                    <a:pt x="98" y="15"/>
                  </a:lnTo>
                  <a:cubicBezTo>
                    <a:pt x="98" y="7"/>
                    <a:pt x="91" y="0"/>
                    <a:pt x="83" y="0"/>
                  </a:cubicBezTo>
                  <a:lnTo>
                    <a:pt x="15" y="0"/>
                  </a:lnTo>
                  <a:cubicBezTo>
                    <a:pt x="7" y="0"/>
                    <a:pt x="0" y="7"/>
                    <a:pt x="0" y="15"/>
                  </a:cubicBezTo>
                  <a:lnTo>
                    <a:pt x="0" y="83"/>
                  </a:lnTo>
                  <a:cubicBezTo>
                    <a:pt x="0" y="92"/>
                    <a:pt x="7" y="98"/>
                    <a:pt x="15"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6" name="Google Shape;1816;p44"/>
            <p:cNvSpPr/>
            <p:nvPr/>
          </p:nvSpPr>
          <p:spPr>
            <a:xfrm>
              <a:off x="2856240" y="2126160"/>
              <a:ext cx="17280" cy="10800"/>
            </a:xfrm>
            <a:custGeom>
              <a:avLst/>
              <a:gdLst/>
              <a:ahLst/>
              <a:cxnLst/>
              <a:rect l="l" t="t" r="r" b="b"/>
              <a:pathLst>
                <a:path w="48" h="30" extrusionOk="0">
                  <a:moveTo>
                    <a:pt x="16" y="30"/>
                  </a:moveTo>
                  <a:lnTo>
                    <a:pt x="33" y="30"/>
                  </a:lnTo>
                  <a:cubicBezTo>
                    <a:pt x="41" y="30"/>
                    <a:pt x="48" y="23"/>
                    <a:pt x="48" y="15"/>
                  </a:cubicBezTo>
                  <a:cubicBezTo>
                    <a:pt x="48" y="7"/>
                    <a:pt x="41" y="0"/>
                    <a:pt x="33" y="0"/>
                  </a:cubicBezTo>
                  <a:lnTo>
                    <a:pt x="16" y="0"/>
                  </a:lnTo>
                  <a:cubicBezTo>
                    <a:pt x="7" y="0"/>
                    <a:pt x="0" y="7"/>
                    <a:pt x="0" y="15"/>
                  </a:cubicBezTo>
                  <a:cubicBezTo>
                    <a:pt x="0" y="23"/>
                    <a:pt x="7" y="30"/>
                    <a:pt x="16"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7" name="Google Shape;1817;p44"/>
            <p:cNvSpPr/>
            <p:nvPr/>
          </p:nvSpPr>
          <p:spPr>
            <a:xfrm>
              <a:off x="2832120" y="2126160"/>
              <a:ext cx="16920" cy="10800"/>
            </a:xfrm>
            <a:custGeom>
              <a:avLst/>
              <a:gdLst/>
              <a:ahLst/>
              <a:cxnLst/>
              <a:rect l="l" t="t" r="r" b="b"/>
              <a:pathLst>
                <a:path w="47" h="30" extrusionOk="0">
                  <a:moveTo>
                    <a:pt x="15" y="30"/>
                  </a:moveTo>
                  <a:lnTo>
                    <a:pt x="32" y="30"/>
                  </a:lnTo>
                  <a:cubicBezTo>
                    <a:pt x="41" y="30"/>
                    <a:pt x="47" y="23"/>
                    <a:pt x="47" y="15"/>
                  </a:cubicBezTo>
                  <a:cubicBezTo>
                    <a:pt x="47" y="7"/>
                    <a:pt x="41" y="0"/>
                    <a:pt x="32"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8" name="Google Shape;1818;p44"/>
            <p:cNvSpPr/>
            <p:nvPr/>
          </p:nvSpPr>
          <p:spPr>
            <a:xfrm>
              <a:off x="2765160" y="2187000"/>
              <a:ext cx="35280" cy="35280"/>
            </a:xfrm>
            <a:custGeom>
              <a:avLst/>
              <a:gdLst/>
              <a:ahLst/>
              <a:cxnLst/>
              <a:rect l="l" t="t" r="r" b="b"/>
              <a:pathLst>
                <a:path w="98" h="98" extrusionOk="0">
                  <a:moveTo>
                    <a:pt x="68" y="67"/>
                  </a:moveTo>
                  <a:lnTo>
                    <a:pt x="31" y="67"/>
                  </a:lnTo>
                  <a:lnTo>
                    <a:pt x="31" y="30"/>
                  </a:lnTo>
                  <a:lnTo>
                    <a:pt x="68" y="30"/>
                  </a:lnTo>
                  <a:lnTo>
                    <a:pt x="68" y="67"/>
                  </a:lnTo>
                  <a:moveTo>
                    <a:pt x="83" y="0"/>
                  </a:moveTo>
                  <a:lnTo>
                    <a:pt x="15" y="0"/>
                  </a:lnTo>
                  <a:cubicBezTo>
                    <a:pt x="7" y="0"/>
                    <a:pt x="0" y="7"/>
                    <a:pt x="0" y="15"/>
                  </a:cubicBezTo>
                  <a:lnTo>
                    <a:pt x="0" y="83"/>
                  </a:lnTo>
                  <a:cubicBezTo>
                    <a:pt x="0" y="91"/>
                    <a:pt x="7" y="98"/>
                    <a:pt x="15" y="98"/>
                  </a:cubicBezTo>
                  <a:lnTo>
                    <a:pt x="83" y="98"/>
                  </a:lnTo>
                  <a:cubicBezTo>
                    <a:pt x="91" y="98"/>
                    <a:pt x="98" y="91"/>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9" name="Google Shape;1819;p44"/>
            <p:cNvSpPr/>
            <p:nvPr/>
          </p:nvSpPr>
          <p:spPr>
            <a:xfrm>
              <a:off x="2856240" y="221112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0" name="Google Shape;1820;p44"/>
            <p:cNvSpPr/>
            <p:nvPr/>
          </p:nvSpPr>
          <p:spPr>
            <a:xfrm>
              <a:off x="2832120" y="2211120"/>
              <a:ext cx="16920" cy="11160"/>
            </a:xfrm>
            <a:custGeom>
              <a:avLst/>
              <a:gdLst/>
              <a:ahLst/>
              <a:cxnLst/>
              <a:rect l="l" t="t" r="r" b="b"/>
              <a:pathLst>
                <a:path w="47" h="31" extrusionOk="0">
                  <a:moveTo>
                    <a:pt x="15" y="31"/>
                  </a:moveTo>
                  <a:lnTo>
                    <a:pt x="32" y="31"/>
                  </a:lnTo>
                  <a:cubicBezTo>
                    <a:pt x="41" y="31"/>
                    <a:pt x="47" y="24"/>
                    <a:pt x="47" y="16"/>
                  </a:cubicBezTo>
                  <a:cubicBezTo>
                    <a:pt x="47" y="7"/>
                    <a:pt x="41" y="0"/>
                    <a:pt x="32"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1" name="Google Shape;1821;p44"/>
            <p:cNvSpPr/>
            <p:nvPr/>
          </p:nvSpPr>
          <p:spPr>
            <a:xfrm>
              <a:off x="2740680" y="1907280"/>
              <a:ext cx="351360" cy="375840"/>
            </a:xfrm>
            <a:custGeom>
              <a:avLst/>
              <a:gdLst/>
              <a:ahLst/>
              <a:cxnLst/>
              <a:rect l="l" t="t" r="r" b="b"/>
              <a:pathLst>
                <a:path w="976" h="1044" extrusionOk="0">
                  <a:moveTo>
                    <a:pt x="910" y="912"/>
                  </a:moveTo>
                  <a:lnTo>
                    <a:pt x="758" y="912"/>
                  </a:lnTo>
                  <a:lnTo>
                    <a:pt x="758" y="912"/>
                  </a:lnTo>
                  <a:lnTo>
                    <a:pt x="758" y="912"/>
                  </a:lnTo>
                  <a:lnTo>
                    <a:pt x="607" y="912"/>
                  </a:lnTo>
                  <a:cubicBezTo>
                    <a:pt x="588" y="912"/>
                    <a:pt x="572" y="896"/>
                    <a:pt x="572" y="877"/>
                  </a:cubicBezTo>
                  <a:lnTo>
                    <a:pt x="572" y="696"/>
                  </a:lnTo>
                  <a:cubicBezTo>
                    <a:pt x="582" y="702"/>
                    <a:pt x="594" y="706"/>
                    <a:pt x="607" y="706"/>
                  </a:cubicBezTo>
                  <a:lnTo>
                    <a:pt x="910" y="706"/>
                  </a:lnTo>
                  <a:cubicBezTo>
                    <a:pt x="923" y="706"/>
                    <a:pt x="936" y="702"/>
                    <a:pt x="946" y="696"/>
                  </a:cubicBezTo>
                  <a:lnTo>
                    <a:pt x="946" y="877"/>
                  </a:lnTo>
                  <a:cubicBezTo>
                    <a:pt x="946" y="896"/>
                    <a:pt x="930" y="912"/>
                    <a:pt x="910" y="912"/>
                  </a:cubicBezTo>
                  <a:moveTo>
                    <a:pt x="743" y="980"/>
                  </a:moveTo>
                  <a:lnTo>
                    <a:pt x="538" y="980"/>
                  </a:lnTo>
                  <a:lnTo>
                    <a:pt x="538" y="961"/>
                  </a:lnTo>
                  <a:cubicBezTo>
                    <a:pt x="538" y="953"/>
                    <a:pt x="531" y="946"/>
                    <a:pt x="523" y="946"/>
                  </a:cubicBezTo>
                  <a:lnTo>
                    <a:pt x="455" y="946"/>
                  </a:lnTo>
                  <a:cubicBezTo>
                    <a:pt x="447" y="946"/>
                    <a:pt x="440" y="953"/>
                    <a:pt x="440" y="961"/>
                  </a:cubicBezTo>
                  <a:lnTo>
                    <a:pt x="440" y="980"/>
                  </a:lnTo>
                  <a:lnTo>
                    <a:pt x="234" y="980"/>
                  </a:lnTo>
                  <a:lnTo>
                    <a:pt x="234" y="943"/>
                  </a:lnTo>
                  <a:lnTo>
                    <a:pt x="371" y="943"/>
                  </a:lnTo>
                  <a:cubicBezTo>
                    <a:pt x="407" y="943"/>
                    <a:pt x="437" y="913"/>
                    <a:pt x="437" y="877"/>
                  </a:cubicBezTo>
                  <a:lnTo>
                    <a:pt x="437" y="168"/>
                  </a:lnTo>
                  <a:cubicBezTo>
                    <a:pt x="437" y="131"/>
                    <a:pt x="407" y="102"/>
                    <a:pt x="371" y="102"/>
                  </a:cubicBezTo>
                  <a:lnTo>
                    <a:pt x="234" y="102"/>
                  </a:lnTo>
                  <a:lnTo>
                    <a:pt x="234" y="65"/>
                  </a:lnTo>
                  <a:lnTo>
                    <a:pt x="440" y="65"/>
                  </a:lnTo>
                  <a:lnTo>
                    <a:pt x="440" y="83"/>
                  </a:lnTo>
                  <a:cubicBezTo>
                    <a:pt x="440" y="92"/>
                    <a:pt x="447" y="99"/>
                    <a:pt x="455" y="99"/>
                  </a:cubicBezTo>
                  <a:lnTo>
                    <a:pt x="523" y="99"/>
                  </a:lnTo>
                  <a:cubicBezTo>
                    <a:pt x="531" y="99"/>
                    <a:pt x="538" y="92"/>
                    <a:pt x="538" y="83"/>
                  </a:cubicBezTo>
                  <a:lnTo>
                    <a:pt x="538" y="65"/>
                  </a:lnTo>
                  <a:lnTo>
                    <a:pt x="743" y="65"/>
                  </a:lnTo>
                  <a:lnTo>
                    <a:pt x="743" y="102"/>
                  </a:lnTo>
                  <a:lnTo>
                    <a:pt x="607" y="102"/>
                  </a:lnTo>
                  <a:cubicBezTo>
                    <a:pt x="571" y="102"/>
                    <a:pt x="541" y="131"/>
                    <a:pt x="541" y="168"/>
                  </a:cubicBezTo>
                  <a:lnTo>
                    <a:pt x="541" y="877"/>
                  </a:lnTo>
                  <a:cubicBezTo>
                    <a:pt x="541" y="913"/>
                    <a:pt x="571" y="943"/>
                    <a:pt x="607" y="943"/>
                  </a:cubicBezTo>
                  <a:lnTo>
                    <a:pt x="743" y="943"/>
                  </a:lnTo>
                  <a:lnTo>
                    <a:pt x="743" y="980"/>
                  </a:lnTo>
                  <a:moveTo>
                    <a:pt x="470" y="1013"/>
                  </a:moveTo>
                  <a:lnTo>
                    <a:pt x="470" y="976"/>
                  </a:lnTo>
                  <a:lnTo>
                    <a:pt x="507" y="976"/>
                  </a:lnTo>
                  <a:lnTo>
                    <a:pt x="507" y="995"/>
                  </a:lnTo>
                  <a:lnTo>
                    <a:pt x="507" y="995"/>
                  </a:lnTo>
                  <a:lnTo>
                    <a:pt x="507" y="995"/>
                  </a:lnTo>
                  <a:lnTo>
                    <a:pt x="507" y="1013"/>
                  </a:lnTo>
                  <a:lnTo>
                    <a:pt x="470" y="1013"/>
                  </a:lnTo>
                  <a:moveTo>
                    <a:pt x="31" y="877"/>
                  </a:moveTo>
                  <a:lnTo>
                    <a:pt x="31" y="696"/>
                  </a:lnTo>
                  <a:cubicBezTo>
                    <a:pt x="41" y="702"/>
                    <a:pt x="53" y="706"/>
                    <a:pt x="66" y="706"/>
                  </a:cubicBezTo>
                  <a:lnTo>
                    <a:pt x="371" y="706"/>
                  </a:lnTo>
                  <a:cubicBezTo>
                    <a:pt x="384" y="706"/>
                    <a:pt x="396" y="702"/>
                    <a:pt x="406" y="696"/>
                  </a:cubicBezTo>
                  <a:lnTo>
                    <a:pt x="406" y="877"/>
                  </a:lnTo>
                  <a:cubicBezTo>
                    <a:pt x="406" y="896"/>
                    <a:pt x="390" y="912"/>
                    <a:pt x="371" y="912"/>
                  </a:cubicBezTo>
                  <a:lnTo>
                    <a:pt x="218" y="912"/>
                  </a:lnTo>
                  <a:lnTo>
                    <a:pt x="218" y="912"/>
                  </a:lnTo>
                  <a:lnTo>
                    <a:pt x="218" y="912"/>
                  </a:lnTo>
                  <a:lnTo>
                    <a:pt x="66" y="912"/>
                  </a:lnTo>
                  <a:cubicBezTo>
                    <a:pt x="47" y="912"/>
                    <a:pt x="31" y="896"/>
                    <a:pt x="31" y="877"/>
                  </a:cubicBezTo>
                  <a:moveTo>
                    <a:pt x="66" y="233"/>
                  </a:moveTo>
                  <a:lnTo>
                    <a:pt x="371" y="233"/>
                  </a:lnTo>
                  <a:cubicBezTo>
                    <a:pt x="384" y="233"/>
                    <a:pt x="396" y="229"/>
                    <a:pt x="406" y="222"/>
                  </a:cubicBezTo>
                  <a:lnTo>
                    <a:pt x="406" y="403"/>
                  </a:lnTo>
                  <a:cubicBezTo>
                    <a:pt x="406" y="423"/>
                    <a:pt x="390" y="439"/>
                    <a:pt x="371" y="439"/>
                  </a:cubicBezTo>
                  <a:lnTo>
                    <a:pt x="66" y="439"/>
                  </a:lnTo>
                  <a:cubicBezTo>
                    <a:pt x="47" y="439"/>
                    <a:pt x="31" y="423"/>
                    <a:pt x="31" y="403"/>
                  </a:cubicBezTo>
                  <a:lnTo>
                    <a:pt x="31" y="222"/>
                  </a:lnTo>
                  <a:cubicBezTo>
                    <a:pt x="41" y="229"/>
                    <a:pt x="53" y="233"/>
                    <a:pt x="66" y="233"/>
                  </a:cubicBezTo>
                  <a:moveTo>
                    <a:pt x="31" y="459"/>
                  </a:moveTo>
                  <a:cubicBezTo>
                    <a:pt x="41" y="466"/>
                    <a:pt x="53" y="469"/>
                    <a:pt x="66" y="469"/>
                  </a:cubicBezTo>
                  <a:lnTo>
                    <a:pt x="371" y="469"/>
                  </a:lnTo>
                  <a:cubicBezTo>
                    <a:pt x="384" y="469"/>
                    <a:pt x="396" y="466"/>
                    <a:pt x="406" y="459"/>
                  </a:cubicBezTo>
                  <a:lnTo>
                    <a:pt x="406" y="640"/>
                  </a:lnTo>
                  <a:cubicBezTo>
                    <a:pt x="406" y="659"/>
                    <a:pt x="390" y="675"/>
                    <a:pt x="371" y="675"/>
                  </a:cubicBezTo>
                  <a:lnTo>
                    <a:pt x="66" y="675"/>
                  </a:lnTo>
                  <a:cubicBezTo>
                    <a:pt x="47" y="675"/>
                    <a:pt x="31" y="659"/>
                    <a:pt x="31" y="640"/>
                  </a:cubicBezTo>
                  <a:lnTo>
                    <a:pt x="31" y="459"/>
                  </a:lnTo>
                  <a:moveTo>
                    <a:pt x="507" y="31"/>
                  </a:moveTo>
                  <a:lnTo>
                    <a:pt x="507" y="68"/>
                  </a:lnTo>
                  <a:lnTo>
                    <a:pt x="470" y="68"/>
                  </a:lnTo>
                  <a:lnTo>
                    <a:pt x="470" y="49"/>
                  </a:lnTo>
                  <a:lnTo>
                    <a:pt x="470" y="49"/>
                  </a:lnTo>
                  <a:lnTo>
                    <a:pt x="470" y="49"/>
                  </a:lnTo>
                  <a:lnTo>
                    <a:pt x="470" y="31"/>
                  </a:lnTo>
                  <a:lnTo>
                    <a:pt x="507" y="31"/>
                  </a:lnTo>
                  <a:moveTo>
                    <a:pt x="910" y="132"/>
                  </a:moveTo>
                  <a:cubicBezTo>
                    <a:pt x="930" y="132"/>
                    <a:pt x="946" y="148"/>
                    <a:pt x="946" y="168"/>
                  </a:cubicBezTo>
                  <a:cubicBezTo>
                    <a:pt x="946" y="187"/>
                    <a:pt x="930" y="203"/>
                    <a:pt x="910" y="203"/>
                  </a:cubicBezTo>
                  <a:lnTo>
                    <a:pt x="607" y="203"/>
                  </a:lnTo>
                  <a:cubicBezTo>
                    <a:pt x="588" y="203"/>
                    <a:pt x="572" y="187"/>
                    <a:pt x="572" y="168"/>
                  </a:cubicBezTo>
                  <a:cubicBezTo>
                    <a:pt x="572" y="148"/>
                    <a:pt x="588" y="132"/>
                    <a:pt x="607" y="132"/>
                  </a:cubicBezTo>
                  <a:lnTo>
                    <a:pt x="743" y="132"/>
                  </a:lnTo>
                  <a:lnTo>
                    <a:pt x="743" y="168"/>
                  </a:lnTo>
                  <a:cubicBezTo>
                    <a:pt x="743" y="176"/>
                    <a:pt x="750" y="183"/>
                    <a:pt x="758" y="183"/>
                  </a:cubicBezTo>
                  <a:cubicBezTo>
                    <a:pt x="767" y="183"/>
                    <a:pt x="774" y="176"/>
                    <a:pt x="774" y="168"/>
                  </a:cubicBezTo>
                  <a:lnTo>
                    <a:pt x="774" y="132"/>
                  </a:lnTo>
                  <a:lnTo>
                    <a:pt x="910" y="132"/>
                  </a:lnTo>
                  <a:moveTo>
                    <a:pt x="946" y="403"/>
                  </a:moveTo>
                  <a:cubicBezTo>
                    <a:pt x="946" y="423"/>
                    <a:pt x="930" y="439"/>
                    <a:pt x="910" y="439"/>
                  </a:cubicBezTo>
                  <a:lnTo>
                    <a:pt x="607" y="439"/>
                  </a:lnTo>
                  <a:cubicBezTo>
                    <a:pt x="588" y="439"/>
                    <a:pt x="572" y="423"/>
                    <a:pt x="572" y="403"/>
                  </a:cubicBezTo>
                  <a:lnTo>
                    <a:pt x="572" y="222"/>
                  </a:lnTo>
                  <a:cubicBezTo>
                    <a:pt x="582" y="229"/>
                    <a:pt x="594" y="233"/>
                    <a:pt x="607" y="233"/>
                  </a:cubicBezTo>
                  <a:lnTo>
                    <a:pt x="910" y="233"/>
                  </a:lnTo>
                  <a:cubicBezTo>
                    <a:pt x="923" y="233"/>
                    <a:pt x="936" y="229"/>
                    <a:pt x="946" y="222"/>
                  </a:cubicBezTo>
                  <a:lnTo>
                    <a:pt x="946" y="403"/>
                  </a:lnTo>
                  <a:moveTo>
                    <a:pt x="946" y="640"/>
                  </a:moveTo>
                  <a:cubicBezTo>
                    <a:pt x="946" y="659"/>
                    <a:pt x="930" y="675"/>
                    <a:pt x="910" y="675"/>
                  </a:cubicBezTo>
                  <a:lnTo>
                    <a:pt x="607" y="675"/>
                  </a:lnTo>
                  <a:cubicBezTo>
                    <a:pt x="588" y="675"/>
                    <a:pt x="572" y="659"/>
                    <a:pt x="572" y="640"/>
                  </a:cubicBezTo>
                  <a:lnTo>
                    <a:pt x="572" y="459"/>
                  </a:lnTo>
                  <a:cubicBezTo>
                    <a:pt x="582" y="466"/>
                    <a:pt x="594" y="469"/>
                    <a:pt x="607" y="469"/>
                  </a:cubicBezTo>
                  <a:lnTo>
                    <a:pt x="910" y="469"/>
                  </a:lnTo>
                  <a:cubicBezTo>
                    <a:pt x="923" y="469"/>
                    <a:pt x="936" y="466"/>
                    <a:pt x="946" y="459"/>
                  </a:cubicBezTo>
                  <a:lnTo>
                    <a:pt x="946" y="640"/>
                  </a:lnTo>
                  <a:moveTo>
                    <a:pt x="910" y="102"/>
                  </a:moveTo>
                  <a:lnTo>
                    <a:pt x="774" y="102"/>
                  </a:lnTo>
                  <a:lnTo>
                    <a:pt x="774" y="49"/>
                  </a:lnTo>
                  <a:cubicBezTo>
                    <a:pt x="774" y="41"/>
                    <a:pt x="767" y="34"/>
                    <a:pt x="758" y="34"/>
                  </a:cubicBezTo>
                  <a:lnTo>
                    <a:pt x="538" y="34"/>
                  </a:lnTo>
                  <a:lnTo>
                    <a:pt x="538" y="16"/>
                  </a:lnTo>
                  <a:cubicBezTo>
                    <a:pt x="538" y="7"/>
                    <a:pt x="531" y="0"/>
                    <a:pt x="523" y="0"/>
                  </a:cubicBezTo>
                  <a:lnTo>
                    <a:pt x="455" y="0"/>
                  </a:lnTo>
                  <a:cubicBezTo>
                    <a:pt x="447" y="0"/>
                    <a:pt x="440" y="7"/>
                    <a:pt x="440" y="16"/>
                  </a:cubicBezTo>
                  <a:lnTo>
                    <a:pt x="440" y="34"/>
                  </a:lnTo>
                  <a:lnTo>
                    <a:pt x="218" y="34"/>
                  </a:lnTo>
                  <a:cubicBezTo>
                    <a:pt x="210" y="34"/>
                    <a:pt x="203" y="41"/>
                    <a:pt x="203" y="49"/>
                  </a:cubicBezTo>
                  <a:lnTo>
                    <a:pt x="203" y="102"/>
                  </a:lnTo>
                  <a:lnTo>
                    <a:pt x="148" y="102"/>
                  </a:lnTo>
                  <a:cubicBezTo>
                    <a:pt x="139" y="102"/>
                    <a:pt x="132" y="109"/>
                    <a:pt x="132" y="117"/>
                  </a:cubicBezTo>
                  <a:cubicBezTo>
                    <a:pt x="132" y="125"/>
                    <a:pt x="139" y="132"/>
                    <a:pt x="148" y="132"/>
                  </a:cubicBezTo>
                  <a:lnTo>
                    <a:pt x="203" y="132"/>
                  </a:lnTo>
                  <a:lnTo>
                    <a:pt x="203" y="168"/>
                  </a:lnTo>
                  <a:cubicBezTo>
                    <a:pt x="203" y="176"/>
                    <a:pt x="210" y="183"/>
                    <a:pt x="218" y="183"/>
                  </a:cubicBezTo>
                  <a:cubicBezTo>
                    <a:pt x="227" y="183"/>
                    <a:pt x="234" y="176"/>
                    <a:pt x="234" y="168"/>
                  </a:cubicBezTo>
                  <a:lnTo>
                    <a:pt x="234" y="132"/>
                  </a:lnTo>
                  <a:lnTo>
                    <a:pt x="371" y="132"/>
                  </a:lnTo>
                  <a:cubicBezTo>
                    <a:pt x="390" y="132"/>
                    <a:pt x="406" y="148"/>
                    <a:pt x="406" y="168"/>
                  </a:cubicBezTo>
                  <a:cubicBezTo>
                    <a:pt x="406" y="187"/>
                    <a:pt x="390" y="203"/>
                    <a:pt x="371" y="203"/>
                  </a:cubicBezTo>
                  <a:lnTo>
                    <a:pt x="66" y="203"/>
                  </a:lnTo>
                  <a:cubicBezTo>
                    <a:pt x="47" y="203"/>
                    <a:pt x="31" y="187"/>
                    <a:pt x="31" y="168"/>
                  </a:cubicBezTo>
                  <a:cubicBezTo>
                    <a:pt x="31" y="148"/>
                    <a:pt x="47" y="132"/>
                    <a:pt x="66" y="132"/>
                  </a:cubicBezTo>
                  <a:lnTo>
                    <a:pt x="86" y="132"/>
                  </a:lnTo>
                  <a:cubicBezTo>
                    <a:pt x="95" y="132"/>
                    <a:pt x="102" y="125"/>
                    <a:pt x="102" y="117"/>
                  </a:cubicBezTo>
                  <a:cubicBezTo>
                    <a:pt x="102" y="109"/>
                    <a:pt x="95" y="102"/>
                    <a:pt x="86" y="102"/>
                  </a:cubicBezTo>
                  <a:lnTo>
                    <a:pt x="66" y="102"/>
                  </a:lnTo>
                  <a:cubicBezTo>
                    <a:pt x="30" y="102"/>
                    <a:pt x="0" y="131"/>
                    <a:pt x="0" y="168"/>
                  </a:cubicBezTo>
                  <a:lnTo>
                    <a:pt x="0" y="877"/>
                  </a:lnTo>
                  <a:cubicBezTo>
                    <a:pt x="0" y="913"/>
                    <a:pt x="30" y="943"/>
                    <a:pt x="66" y="943"/>
                  </a:cubicBezTo>
                  <a:lnTo>
                    <a:pt x="203" y="943"/>
                  </a:lnTo>
                  <a:lnTo>
                    <a:pt x="203" y="995"/>
                  </a:lnTo>
                  <a:cubicBezTo>
                    <a:pt x="203" y="1003"/>
                    <a:pt x="210" y="1010"/>
                    <a:pt x="218" y="1010"/>
                  </a:cubicBezTo>
                  <a:lnTo>
                    <a:pt x="440" y="1010"/>
                  </a:lnTo>
                  <a:lnTo>
                    <a:pt x="440" y="1029"/>
                  </a:lnTo>
                  <a:cubicBezTo>
                    <a:pt x="440" y="1037"/>
                    <a:pt x="447" y="1044"/>
                    <a:pt x="455" y="1044"/>
                  </a:cubicBezTo>
                  <a:lnTo>
                    <a:pt x="523" y="1044"/>
                  </a:lnTo>
                  <a:cubicBezTo>
                    <a:pt x="531" y="1044"/>
                    <a:pt x="538" y="1037"/>
                    <a:pt x="538" y="1029"/>
                  </a:cubicBezTo>
                  <a:lnTo>
                    <a:pt x="538" y="1010"/>
                  </a:lnTo>
                  <a:lnTo>
                    <a:pt x="758" y="1010"/>
                  </a:lnTo>
                  <a:cubicBezTo>
                    <a:pt x="767" y="1010"/>
                    <a:pt x="774" y="1003"/>
                    <a:pt x="774" y="995"/>
                  </a:cubicBezTo>
                  <a:lnTo>
                    <a:pt x="774" y="943"/>
                  </a:lnTo>
                  <a:lnTo>
                    <a:pt x="910" y="943"/>
                  </a:lnTo>
                  <a:cubicBezTo>
                    <a:pt x="947" y="943"/>
                    <a:pt x="976" y="913"/>
                    <a:pt x="976" y="877"/>
                  </a:cubicBezTo>
                  <a:lnTo>
                    <a:pt x="976" y="168"/>
                  </a:lnTo>
                  <a:cubicBezTo>
                    <a:pt x="976" y="131"/>
                    <a:pt x="947" y="102"/>
                    <a:pt x="910" y="10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2" name="Google Shape;1822;p44"/>
            <p:cNvSpPr/>
            <p:nvPr/>
          </p:nvSpPr>
          <p:spPr>
            <a:xfrm>
              <a:off x="2959920" y="2016720"/>
              <a:ext cx="35280" cy="35280"/>
            </a:xfrm>
            <a:custGeom>
              <a:avLst/>
              <a:gdLst/>
              <a:ahLst/>
              <a:cxnLst/>
              <a:rect l="l" t="t" r="r" b="b"/>
              <a:pathLst>
                <a:path w="98" h="98" extrusionOk="0">
                  <a:moveTo>
                    <a:pt x="67" y="67"/>
                  </a:moveTo>
                  <a:lnTo>
                    <a:pt x="30" y="67"/>
                  </a:lnTo>
                  <a:lnTo>
                    <a:pt x="30" y="30"/>
                  </a:lnTo>
                  <a:lnTo>
                    <a:pt x="67" y="30"/>
                  </a:lnTo>
                  <a:lnTo>
                    <a:pt x="67" y="67"/>
                  </a:lnTo>
                  <a:moveTo>
                    <a:pt x="83" y="0"/>
                  </a:moveTo>
                  <a:lnTo>
                    <a:pt x="15" y="0"/>
                  </a:lnTo>
                  <a:cubicBezTo>
                    <a:pt x="7" y="0"/>
                    <a:pt x="0" y="6"/>
                    <a:pt x="0" y="15"/>
                  </a:cubicBezTo>
                  <a:lnTo>
                    <a:pt x="0" y="82"/>
                  </a:lnTo>
                  <a:cubicBezTo>
                    <a:pt x="0" y="91"/>
                    <a:pt x="7" y="98"/>
                    <a:pt x="15" y="98"/>
                  </a:cubicBezTo>
                  <a:lnTo>
                    <a:pt x="83" y="98"/>
                  </a:lnTo>
                  <a:cubicBezTo>
                    <a:pt x="91" y="98"/>
                    <a:pt x="98" y="91"/>
                    <a:pt x="98" y="82"/>
                  </a:cubicBezTo>
                  <a:lnTo>
                    <a:pt x="98" y="15"/>
                  </a:lnTo>
                  <a:cubicBezTo>
                    <a:pt x="98" y="6"/>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3" name="Google Shape;1823;p44"/>
            <p:cNvSpPr/>
            <p:nvPr/>
          </p:nvSpPr>
          <p:spPr>
            <a:xfrm>
              <a:off x="3050640" y="2040840"/>
              <a:ext cx="17280" cy="11160"/>
            </a:xfrm>
            <a:custGeom>
              <a:avLst/>
              <a:gdLst/>
              <a:ahLst/>
              <a:cxnLst/>
              <a:rect l="l" t="t" r="r" b="b"/>
              <a:pathLst>
                <a:path w="48" h="31" extrusionOk="0">
                  <a:moveTo>
                    <a:pt x="32" y="0"/>
                  </a:moveTo>
                  <a:lnTo>
                    <a:pt x="16" y="0"/>
                  </a:lnTo>
                  <a:cubicBezTo>
                    <a:pt x="7" y="0"/>
                    <a:pt x="0" y="7"/>
                    <a:pt x="0" y="15"/>
                  </a:cubicBezTo>
                  <a:cubicBezTo>
                    <a:pt x="0" y="24"/>
                    <a:pt x="7" y="31"/>
                    <a:pt x="16"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4" name="Google Shape;1824;p44"/>
            <p:cNvSpPr/>
            <p:nvPr/>
          </p:nvSpPr>
          <p:spPr>
            <a:xfrm>
              <a:off x="3026520" y="2040840"/>
              <a:ext cx="16920" cy="11160"/>
            </a:xfrm>
            <a:custGeom>
              <a:avLst/>
              <a:gdLst/>
              <a:ahLst/>
              <a:cxnLst/>
              <a:rect l="l" t="t" r="r" b="b"/>
              <a:pathLst>
                <a:path w="47" h="31" extrusionOk="0">
                  <a:moveTo>
                    <a:pt x="32" y="0"/>
                  </a:moveTo>
                  <a:lnTo>
                    <a:pt x="15" y="0"/>
                  </a:lnTo>
                  <a:cubicBezTo>
                    <a:pt x="6" y="0"/>
                    <a:pt x="0" y="7"/>
                    <a:pt x="0" y="15"/>
                  </a:cubicBezTo>
                  <a:cubicBezTo>
                    <a:pt x="0" y="24"/>
                    <a:pt x="6" y="31"/>
                    <a:pt x="15" y="31"/>
                  </a:cubicBezTo>
                  <a:lnTo>
                    <a:pt x="32" y="31"/>
                  </a:lnTo>
                  <a:cubicBezTo>
                    <a:pt x="40" y="31"/>
                    <a:pt x="47" y="24"/>
                    <a:pt x="47" y="15"/>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5" name="Google Shape;1825;p44"/>
            <p:cNvSpPr/>
            <p:nvPr/>
          </p:nvSpPr>
          <p:spPr>
            <a:xfrm>
              <a:off x="2959920" y="2101680"/>
              <a:ext cx="35280" cy="35280"/>
            </a:xfrm>
            <a:custGeom>
              <a:avLst/>
              <a:gdLst/>
              <a:ahLst/>
              <a:cxnLst/>
              <a:rect l="l" t="t" r="r" b="b"/>
              <a:pathLst>
                <a:path w="98" h="98" extrusionOk="0">
                  <a:moveTo>
                    <a:pt x="67" y="68"/>
                  </a:moveTo>
                  <a:lnTo>
                    <a:pt x="30" y="68"/>
                  </a:lnTo>
                  <a:lnTo>
                    <a:pt x="30" y="31"/>
                  </a:lnTo>
                  <a:lnTo>
                    <a:pt x="67" y="31"/>
                  </a:lnTo>
                  <a:lnTo>
                    <a:pt x="67" y="68"/>
                  </a:lnTo>
                  <a:moveTo>
                    <a:pt x="83" y="0"/>
                  </a:moveTo>
                  <a:lnTo>
                    <a:pt x="15" y="0"/>
                  </a:lnTo>
                  <a:cubicBezTo>
                    <a:pt x="7" y="0"/>
                    <a:pt x="0" y="7"/>
                    <a:pt x="0" y="15"/>
                  </a:cubicBezTo>
                  <a:lnTo>
                    <a:pt x="0" y="83"/>
                  </a:lnTo>
                  <a:cubicBezTo>
                    <a:pt x="0" y="92"/>
                    <a:pt x="7" y="98"/>
                    <a:pt x="15" y="98"/>
                  </a:cubicBezTo>
                  <a:lnTo>
                    <a:pt x="83" y="98"/>
                  </a:lnTo>
                  <a:cubicBezTo>
                    <a:pt x="91" y="98"/>
                    <a:pt x="98" y="92"/>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6" name="Google Shape;1826;p44"/>
            <p:cNvSpPr/>
            <p:nvPr/>
          </p:nvSpPr>
          <p:spPr>
            <a:xfrm>
              <a:off x="3050640" y="2126160"/>
              <a:ext cx="17280" cy="10800"/>
            </a:xfrm>
            <a:custGeom>
              <a:avLst/>
              <a:gdLst/>
              <a:ahLst/>
              <a:cxnLst/>
              <a:rect l="l" t="t" r="r" b="b"/>
              <a:pathLst>
                <a:path w="48" h="30" extrusionOk="0">
                  <a:moveTo>
                    <a:pt x="32" y="0"/>
                  </a:moveTo>
                  <a:lnTo>
                    <a:pt x="16" y="0"/>
                  </a:lnTo>
                  <a:cubicBezTo>
                    <a:pt x="7" y="0"/>
                    <a:pt x="0" y="7"/>
                    <a:pt x="0" y="15"/>
                  </a:cubicBezTo>
                  <a:cubicBezTo>
                    <a:pt x="0" y="23"/>
                    <a:pt x="7" y="30"/>
                    <a:pt x="16" y="30"/>
                  </a:cubicBezTo>
                  <a:lnTo>
                    <a:pt x="32" y="30"/>
                  </a:lnTo>
                  <a:cubicBezTo>
                    <a:pt x="41" y="30"/>
                    <a:pt x="48" y="23"/>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7" name="Google Shape;1827;p44"/>
            <p:cNvSpPr/>
            <p:nvPr/>
          </p:nvSpPr>
          <p:spPr>
            <a:xfrm>
              <a:off x="3026520" y="2126160"/>
              <a:ext cx="16920" cy="10800"/>
            </a:xfrm>
            <a:custGeom>
              <a:avLst/>
              <a:gdLst/>
              <a:ahLst/>
              <a:cxnLst/>
              <a:rect l="l" t="t" r="r" b="b"/>
              <a:pathLst>
                <a:path w="47" h="30" extrusionOk="0">
                  <a:moveTo>
                    <a:pt x="32" y="0"/>
                  </a:moveTo>
                  <a:lnTo>
                    <a:pt x="15" y="0"/>
                  </a:lnTo>
                  <a:cubicBezTo>
                    <a:pt x="6" y="0"/>
                    <a:pt x="0" y="7"/>
                    <a:pt x="0" y="15"/>
                  </a:cubicBezTo>
                  <a:cubicBezTo>
                    <a:pt x="0" y="23"/>
                    <a:pt x="6" y="30"/>
                    <a:pt x="15" y="30"/>
                  </a:cubicBezTo>
                  <a:lnTo>
                    <a:pt x="32" y="30"/>
                  </a:lnTo>
                  <a:cubicBezTo>
                    <a:pt x="40" y="30"/>
                    <a:pt x="47" y="23"/>
                    <a:pt x="47" y="15"/>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8" name="Google Shape;1828;p44"/>
            <p:cNvSpPr/>
            <p:nvPr/>
          </p:nvSpPr>
          <p:spPr>
            <a:xfrm>
              <a:off x="2959920" y="2187000"/>
              <a:ext cx="35280" cy="35280"/>
            </a:xfrm>
            <a:custGeom>
              <a:avLst/>
              <a:gdLst/>
              <a:ahLst/>
              <a:cxnLst/>
              <a:rect l="l" t="t" r="r" b="b"/>
              <a:pathLst>
                <a:path w="98" h="98" extrusionOk="0">
                  <a:moveTo>
                    <a:pt x="67" y="67"/>
                  </a:moveTo>
                  <a:lnTo>
                    <a:pt x="30" y="67"/>
                  </a:lnTo>
                  <a:lnTo>
                    <a:pt x="30" y="30"/>
                  </a:lnTo>
                  <a:lnTo>
                    <a:pt x="67" y="30"/>
                  </a:lnTo>
                  <a:lnTo>
                    <a:pt x="67" y="67"/>
                  </a:lnTo>
                  <a:moveTo>
                    <a:pt x="83" y="0"/>
                  </a:moveTo>
                  <a:lnTo>
                    <a:pt x="15" y="0"/>
                  </a:lnTo>
                  <a:cubicBezTo>
                    <a:pt x="7" y="0"/>
                    <a:pt x="0" y="7"/>
                    <a:pt x="0" y="15"/>
                  </a:cubicBezTo>
                  <a:lnTo>
                    <a:pt x="0" y="83"/>
                  </a:lnTo>
                  <a:cubicBezTo>
                    <a:pt x="0" y="91"/>
                    <a:pt x="7" y="98"/>
                    <a:pt x="15" y="98"/>
                  </a:cubicBezTo>
                  <a:lnTo>
                    <a:pt x="83" y="98"/>
                  </a:lnTo>
                  <a:cubicBezTo>
                    <a:pt x="91" y="98"/>
                    <a:pt x="98" y="91"/>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9" name="Google Shape;1829;p44"/>
            <p:cNvSpPr/>
            <p:nvPr/>
          </p:nvSpPr>
          <p:spPr>
            <a:xfrm>
              <a:off x="3050640" y="2211120"/>
              <a:ext cx="17280" cy="11160"/>
            </a:xfrm>
            <a:custGeom>
              <a:avLst/>
              <a:gdLst/>
              <a:ahLst/>
              <a:cxnLst/>
              <a:rect l="l" t="t" r="r" b="b"/>
              <a:pathLst>
                <a:path w="48" h="31" extrusionOk="0">
                  <a:moveTo>
                    <a:pt x="32" y="0"/>
                  </a:moveTo>
                  <a:lnTo>
                    <a:pt x="16" y="0"/>
                  </a:lnTo>
                  <a:cubicBezTo>
                    <a:pt x="7" y="0"/>
                    <a:pt x="0" y="7"/>
                    <a:pt x="0" y="16"/>
                  </a:cubicBezTo>
                  <a:cubicBezTo>
                    <a:pt x="0" y="24"/>
                    <a:pt x="7" y="31"/>
                    <a:pt x="16" y="31"/>
                  </a:cubicBezTo>
                  <a:lnTo>
                    <a:pt x="32" y="31"/>
                  </a:lnTo>
                  <a:cubicBezTo>
                    <a:pt x="41" y="31"/>
                    <a:pt x="48" y="24"/>
                    <a:pt x="48" y="16"/>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0" name="Google Shape;1830;p44"/>
            <p:cNvSpPr/>
            <p:nvPr/>
          </p:nvSpPr>
          <p:spPr>
            <a:xfrm>
              <a:off x="3026520" y="2211120"/>
              <a:ext cx="16920" cy="11160"/>
            </a:xfrm>
            <a:custGeom>
              <a:avLst/>
              <a:gdLst/>
              <a:ahLst/>
              <a:cxnLst/>
              <a:rect l="l" t="t" r="r" b="b"/>
              <a:pathLst>
                <a:path w="47" h="31" extrusionOk="0">
                  <a:moveTo>
                    <a:pt x="32" y="0"/>
                  </a:moveTo>
                  <a:lnTo>
                    <a:pt x="15" y="0"/>
                  </a:lnTo>
                  <a:cubicBezTo>
                    <a:pt x="6" y="0"/>
                    <a:pt x="0" y="7"/>
                    <a:pt x="0" y="16"/>
                  </a:cubicBezTo>
                  <a:cubicBezTo>
                    <a:pt x="0" y="24"/>
                    <a:pt x="6" y="31"/>
                    <a:pt x="15" y="31"/>
                  </a:cubicBezTo>
                  <a:lnTo>
                    <a:pt x="32" y="31"/>
                  </a:lnTo>
                  <a:cubicBezTo>
                    <a:pt x="40" y="31"/>
                    <a:pt x="47" y="24"/>
                    <a:pt x="47" y="16"/>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31" name="Google Shape;1831;p44"/>
          <p:cNvGrpSpPr/>
          <p:nvPr/>
        </p:nvGrpSpPr>
        <p:grpSpPr>
          <a:xfrm>
            <a:off x="3426932" y="2530212"/>
            <a:ext cx="347276" cy="347276"/>
            <a:chOff x="3552840" y="1907280"/>
            <a:chExt cx="375840" cy="375840"/>
          </a:xfrm>
        </p:grpSpPr>
        <p:sp>
          <p:nvSpPr>
            <p:cNvPr id="1832" name="Google Shape;1832;p44"/>
            <p:cNvSpPr/>
            <p:nvPr/>
          </p:nvSpPr>
          <p:spPr>
            <a:xfrm>
              <a:off x="3698280" y="2199240"/>
              <a:ext cx="84960" cy="59400"/>
            </a:xfrm>
            <a:custGeom>
              <a:avLst/>
              <a:gdLst/>
              <a:ahLst/>
              <a:cxnLst/>
              <a:rect l="l" t="t" r="r" b="b"/>
              <a:pathLst>
                <a:path w="236" h="165" extrusionOk="0">
                  <a:moveTo>
                    <a:pt x="0" y="0"/>
                  </a:moveTo>
                  <a:lnTo>
                    <a:pt x="236" y="0"/>
                  </a:lnTo>
                  <a:lnTo>
                    <a:pt x="236" y="165"/>
                  </a:lnTo>
                  <a:lnTo>
                    <a:pt x="0" y="165"/>
                  </a:lnTo>
                  <a:lnTo>
                    <a:pt x="0" y="0"/>
                  </a:lnTo>
                  <a:close/>
                </a:path>
              </a:pathLst>
            </a:custGeom>
            <a:solidFill>
              <a:srgbClr val="008F95"/>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3" name="Google Shape;1833;p44"/>
            <p:cNvSpPr/>
            <p:nvPr/>
          </p:nvSpPr>
          <p:spPr>
            <a:xfrm>
              <a:off x="3728520" y="2199240"/>
              <a:ext cx="24480" cy="29520"/>
            </a:xfrm>
            <a:custGeom>
              <a:avLst/>
              <a:gdLst/>
              <a:ahLst/>
              <a:cxnLst/>
              <a:rect l="l" t="t" r="r" b="b"/>
              <a:pathLst>
                <a:path w="68" h="82" extrusionOk="0">
                  <a:moveTo>
                    <a:pt x="68" y="0"/>
                  </a:moveTo>
                  <a:lnTo>
                    <a:pt x="68" y="70"/>
                  </a:lnTo>
                  <a:cubicBezTo>
                    <a:pt x="68" y="77"/>
                    <a:pt x="62" y="82"/>
                    <a:pt x="55" y="82"/>
                  </a:cubicBezTo>
                  <a:lnTo>
                    <a:pt x="12" y="82"/>
                  </a:lnTo>
                  <a:cubicBezTo>
                    <a:pt x="6" y="82"/>
                    <a:pt x="0" y="77"/>
                    <a:pt x="0" y="70"/>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4" name="Google Shape;1834;p44"/>
            <p:cNvSpPr/>
            <p:nvPr/>
          </p:nvSpPr>
          <p:spPr>
            <a:xfrm>
              <a:off x="3558240" y="1949400"/>
              <a:ext cx="365040" cy="255240"/>
            </a:xfrm>
            <a:custGeom>
              <a:avLst/>
              <a:gdLst/>
              <a:ahLst/>
              <a:cxnLst/>
              <a:rect l="l" t="t" r="r" b="b"/>
              <a:pathLst>
                <a:path w="1014" h="709" extrusionOk="0">
                  <a:moveTo>
                    <a:pt x="67" y="0"/>
                  </a:moveTo>
                  <a:cubicBezTo>
                    <a:pt x="30" y="0"/>
                    <a:pt x="0" y="30"/>
                    <a:pt x="0" y="68"/>
                  </a:cubicBezTo>
                  <a:lnTo>
                    <a:pt x="0" y="641"/>
                  </a:lnTo>
                  <a:cubicBezTo>
                    <a:pt x="0" y="679"/>
                    <a:pt x="30" y="709"/>
                    <a:pt x="67" y="709"/>
                  </a:cubicBezTo>
                  <a:lnTo>
                    <a:pt x="946" y="709"/>
                  </a:lnTo>
                  <a:cubicBezTo>
                    <a:pt x="984" y="709"/>
                    <a:pt x="1014" y="679"/>
                    <a:pt x="1014" y="641"/>
                  </a:cubicBezTo>
                  <a:lnTo>
                    <a:pt x="1014" y="68"/>
                  </a:lnTo>
                  <a:cubicBezTo>
                    <a:pt x="1014" y="30"/>
                    <a:pt x="984" y="0"/>
                    <a:pt x="946" y="0"/>
                  </a:cubicBezTo>
                  <a:lnTo>
                    <a:pt x="67"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5" name="Google Shape;1835;p44"/>
            <p:cNvSpPr/>
            <p:nvPr/>
          </p:nvSpPr>
          <p:spPr>
            <a:xfrm>
              <a:off x="3582360" y="1973880"/>
              <a:ext cx="316440" cy="182160"/>
            </a:xfrm>
            <a:custGeom>
              <a:avLst/>
              <a:gdLst/>
              <a:ahLst/>
              <a:cxnLst/>
              <a:rect l="l" t="t" r="r" b="b"/>
              <a:pathLst>
                <a:path w="879" h="506" extrusionOk="0">
                  <a:moveTo>
                    <a:pt x="879" y="493"/>
                  </a:moveTo>
                  <a:lnTo>
                    <a:pt x="879" y="12"/>
                  </a:lnTo>
                  <a:cubicBezTo>
                    <a:pt x="879" y="5"/>
                    <a:pt x="874" y="0"/>
                    <a:pt x="867" y="0"/>
                  </a:cubicBezTo>
                  <a:lnTo>
                    <a:pt x="13" y="0"/>
                  </a:lnTo>
                  <a:cubicBezTo>
                    <a:pt x="6" y="0"/>
                    <a:pt x="0" y="5"/>
                    <a:pt x="0" y="12"/>
                  </a:cubicBezTo>
                  <a:lnTo>
                    <a:pt x="0" y="493"/>
                  </a:lnTo>
                  <a:cubicBezTo>
                    <a:pt x="0" y="500"/>
                    <a:pt x="6" y="506"/>
                    <a:pt x="13" y="506"/>
                  </a:cubicBezTo>
                  <a:lnTo>
                    <a:pt x="867" y="506"/>
                  </a:lnTo>
                  <a:cubicBezTo>
                    <a:pt x="874" y="506"/>
                    <a:pt x="879" y="500"/>
                    <a:pt x="879" y="49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6" name="Google Shape;1836;p44"/>
            <p:cNvSpPr/>
            <p:nvPr/>
          </p:nvSpPr>
          <p:spPr>
            <a:xfrm>
              <a:off x="3558240" y="2156040"/>
              <a:ext cx="365040" cy="48600"/>
            </a:xfrm>
            <a:custGeom>
              <a:avLst/>
              <a:gdLst/>
              <a:ahLst/>
              <a:cxnLst/>
              <a:rect l="l" t="t" r="r" b="b"/>
              <a:pathLst>
                <a:path w="1014" h="135" extrusionOk="0">
                  <a:moveTo>
                    <a:pt x="0" y="0"/>
                  </a:moveTo>
                  <a:lnTo>
                    <a:pt x="0" y="67"/>
                  </a:lnTo>
                  <a:cubicBezTo>
                    <a:pt x="0" y="105"/>
                    <a:pt x="30" y="135"/>
                    <a:pt x="67" y="135"/>
                  </a:cubicBezTo>
                  <a:lnTo>
                    <a:pt x="946" y="135"/>
                  </a:lnTo>
                  <a:cubicBezTo>
                    <a:pt x="984" y="135"/>
                    <a:pt x="1014" y="105"/>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7" name="Google Shape;1837;p44"/>
            <p:cNvSpPr/>
            <p:nvPr/>
          </p:nvSpPr>
          <p:spPr>
            <a:xfrm>
              <a:off x="3643200" y="2253240"/>
              <a:ext cx="194760" cy="24480"/>
            </a:xfrm>
            <a:custGeom>
              <a:avLst/>
              <a:gdLst/>
              <a:ahLst/>
              <a:cxnLst/>
              <a:rect l="l" t="t" r="r" b="b"/>
              <a:pathLst>
                <a:path w="541" h="68" extrusionOk="0">
                  <a:moveTo>
                    <a:pt x="529" y="0"/>
                  </a:moveTo>
                  <a:lnTo>
                    <a:pt x="13" y="0"/>
                  </a:lnTo>
                  <a:cubicBezTo>
                    <a:pt x="6" y="0"/>
                    <a:pt x="0" y="6"/>
                    <a:pt x="0" y="12"/>
                  </a:cubicBezTo>
                  <a:lnTo>
                    <a:pt x="0" y="55"/>
                  </a:lnTo>
                  <a:cubicBezTo>
                    <a:pt x="0" y="62"/>
                    <a:pt x="6" y="68"/>
                    <a:pt x="13" y="68"/>
                  </a:cubicBezTo>
                  <a:lnTo>
                    <a:pt x="529" y="68"/>
                  </a:lnTo>
                  <a:cubicBezTo>
                    <a:pt x="536" y="68"/>
                    <a:pt x="541" y="62"/>
                    <a:pt x="541" y="55"/>
                  </a:cubicBezTo>
                  <a:lnTo>
                    <a:pt x="541" y="12"/>
                  </a:lnTo>
                  <a:cubicBezTo>
                    <a:pt x="541" y="6"/>
                    <a:pt x="536" y="0"/>
                    <a:pt x="529"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8" name="Google Shape;1838;p44"/>
            <p:cNvSpPr/>
            <p:nvPr/>
          </p:nvSpPr>
          <p:spPr>
            <a:xfrm>
              <a:off x="3619080" y="2058480"/>
              <a:ext cx="24120" cy="24480"/>
            </a:xfrm>
            <a:custGeom>
              <a:avLst/>
              <a:gdLst/>
              <a:ahLst/>
              <a:cxnLst/>
              <a:rect l="l" t="t" r="r" b="b"/>
              <a:pathLst>
                <a:path w="67" h="68" extrusionOk="0">
                  <a:moveTo>
                    <a:pt x="67" y="34"/>
                  </a:moveTo>
                  <a:cubicBezTo>
                    <a:pt x="67" y="53"/>
                    <a:pt x="52" y="68"/>
                    <a:pt x="34" y="68"/>
                  </a:cubicBezTo>
                  <a:cubicBezTo>
                    <a:pt x="15" y="68"/>
                    <a:pt x="0" y="53"/>
                    <a:pt x="0" y="34"/>
                  </a:cubicBezTo>
                  <a:cubicBezTo>
                    <a:pt x="0" y="15"/>
                    <a:pt x="15" y="0"/>
                    <a:pt x="34" y="0"/>
                  </a:cubicBezTo>
                  <a:cubicBezTo>
                    <a:pt x="52" y="0"/>
                    <a:pt x="67" y="15"/>
                    <a:pt x="67"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9" name="Google Shape;1839;p44"/>
            <p:cNvSpPr/>
            <p:nvPr/>
          </p:nvSpPr>
          <p:spPr>
            <a:xfrm>
              <a:off x="3692160" y="2095200"/>
              <a:ext cx="24120" cy="24120"/>
            </a:xfrm>
            <a:custGeom>
              <a:avLst/>
              <a:gdLst/>
              <a:ahLst/>
              <a:cxnLst/>
              <a:rect l="l" t="t" r="r" b="b"/>
              <a:pathLst>
                <a:path w="67" h="67" extrusionOk="0">
                  <a:moveTo>
                    <a:pt x="67" y="33"/>
                  </a:moveTo>
                  <a:cubicBezTo>
                    <a:pt x="67" y="52"/>
                    <a:pt x="52" y="67"/>
                    <a:pt x="33" y="67"/>
                  </a:cubicBezTo>
                  <a:cubicBezTo>
                    <a:pt x="15" y="67"/>
                    <a:pt x="0" y="52"/>
                    <a:pt x="0" y="33"/>
                  </a:cubicBezTo>
                  <a:cubicBezTo>
                    <a:pt x="0" y="15"/>
                    <a:pt x="15" y="0"/>
                    <a:pt x="33" y="0"/>
                  </a:cubicBezTo>
                  <a:cubicBezTo>
                    <a:pt x="52" y="0"/>
                    <a:pt x="67" y="15"/>
                    <a:pt x="67"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0" name="Google Shape;1840;p44"/>
            <p:cNvSpPr/>
            <p:nvPr/>
          </p:nvSpPr>
          <p:spPr>
            <a:xfrm>
              <a:off x="3764880" y="2034360"/>
              <a:ext cx="24480" cy="24120"/>
            </a:xfrm>
            <a:custGeom>
              <a:avLst/>
              <a:gdLst/>
              <a:ahLst/>
              <a:cxnLst/>
              <a:rect l="l" t="t" r="r" b="b"/>
              <a:pathLst>
                <a:path w="68" h="67" extrusionOk="0">
                  <a:moveTo>
                    <a:pt x="68" y="33"/>
                  </a:moveTo>
                  <a:cubicBezTo>
                    <a:pt x="68" y="52"/>
                    <a:pt x="53" y="67"/>
                    <a:pt x="34" y="67"/>
                  </a:cubicBezTo>
                  <a:cubicBezTo>
                    <a:pt x="16" y="67"/>
                    <a:pt x="0" y="52"/>
                    <a:pt x="0" y="33"/>
                  </a:cubicBezTo>
                  <a:cubicBezTo>
                    <a:pt x="0" y="15"/>
                    <a:pt x="16" y="0"/>
                    <a:pt x="34" y="0"/>
                  </a:cubicBezTo>
                  <a:cubicBezTo>
                    <a:pt x="53" y="0"/>
                    <a:pt x="68" y="15"/>
                    <a:pt x="68" y="33"/>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1" name="Google Shape;1841;p44"/>
            <p:cNvSpPr/>
            <p:nvPr/>
          </p:nvSpPr>
          <p:spPr>
            <a:xfrm>
              <a:off x="3837960" y="2009880"/>
              <a:ext cx="24480" cy="24480"/>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2" name="Google Shape;1842;p44"/>
            <p:cNvSpPr/>
            <p:nvPr/>
          </p:nvSpPr>
          <p:spPr>
            <a:xfrm>
              <a:off x="3696840" y="1915200"/>
              <a:ext cx="87840" cy="94680"/>
            </a:xfrm>
            <a:custGeom>
              <a:avLst/>
              <a:gdLst/>
              <a:ahLst/>
              <a:cxnLst/>
              <a:rect l="l" t="t" r="r" b="b"/>
              <a:pathLst>
                <a:path w="244" h="263" extrusionOk="0">
                  <a:moveTo>
                    <a:pt x="241" y="143"/>
                  </a:moveTo>
                  <a:lnTo>
                    <a:pt x="131" y="6"/>
                  </a:lnTo>
                  <a:cubicBezTo>
                    <a:pt x="127" y="-1"/>
                    <a:pt x="117" y="-1"/>
                    <a:pt x="112" y="6"/>
                  </a:cubicBezTo>
                  <a:lnTo>
                    <a:pt x="3" y="143"/>
                  </a:lnTo>
                  <a:cubicBezTo>
                    <a:pt x="-4" y="151"/>
                    <a:pt x="2" y="163"/>
                    <a:pt x="12" y="163"/>
                  </a:cubicBezTo>
                  <a:lnTo>
                    <a:pt x="42" y="163"/>
                  </a:lnTo>
                  <a:cubicBezTo>
                    <a:pt x="49" y="163"/>
                    <a:pt x="54" y="168"/>
                    <a:pt x="54" y="175"/>
                  </a:cubicBezTo>
                  <a:lnTo>
                    <a:pt x="54" y="251"/>
                  </a:lnTo>
                  <a:cubicBezTo>
                    <a:pt x="54" y="258"/>
                    <a:pt x="60" y="263"/>
                    <a:pt x="66" y="263"/>
                  </a:cubicBezTo>
                  <a:lnTo>
                    <a:pt x="177" y="263"/>
                  </a:lnTo>
                  <a:cubicBezTo>
                    <a:pt x="184" y="263"/>
                    <a:pt x="189" y="258"/>
                    <a:pt x="189" y="251"/>
                  </a:cubicBezTo>
                  <a:lnTo>
                    <a:pt x="189" y="175"/>
                  </a:lnTo>
                  <a:cubicBezTo>
                    <a:pt x="189" y="168"/>
                    <a:pt x="195" y="163"/>
                    <a:pt x="202" y="163"/>
                  </a:cubicBezTo>
                  <a:lnTo>
                    <a:pt x="232" y="163"/>
                  </a:lnTo>
                  <a:cubicBezTo>
                    <a:pt x="242" y="163"/>
                    <a:pt x="248" y="151"/>
                    <a:pt x="241" y="143"/>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3" name="Google Shape;1843;p44"/>
            <p:cNvSpPr/>
            <p:nvPr/>
          </p:nvSpPr>
          <p:spPr>
            <a:xfrm>
              <a:off x="3552840" y="1907280"/>
              <a:ext cx="375840" cy="375840"/>
            </a:xfrm>
            <a:custGeom>
              <a:avLst/>
              <a:gdLst/>
              <a:ahLst/>
              <a:cxnLst/>
              <a:rect l="l" t="t" r="r" b="b"/>
              <a:pathLst>
                <a:path w="1044" h="1044" extrusionOk="0">
                  <a:moveTo>
                    <a:pt x="977" y="675"/>
                  </a:moveTo>
                  <a:lnTo>
                    <a:pt x="977" y="185"/>
                  </a:lnTo>
                  <a:cubicBezTo>
                    <a:pt x="977" y="176"/>
                    <a:pt x="970" y="169"/>
                    <a:pt x="961" y="169"/>
                  </a:cubicBezTo>
                  <a:lnTo>
                    <a:pt x="664" y="169"/>
                  </a:lnTo>
                  <a:lnTo>
                    <a:pt x="635" y="132"/>
                  </a:lnTo>
                  <a:lnTo>
                    <a:pt x="961" y="132"/>
                  </a:lnTo>
                  <a:cubicBezTo>
                    <a:pt x="990" y="132"/>
                    <a:pt x="1014" y="156"/>
                    <a:pt x="1014" y="185"/>
                  </a:cubicBezTo>
                  <a:lnTo>
                    <a:pt x="1014" y="675"/>
                  </a:lnTo>
                  <a:lnTo>
                    <a:pt x="977" y="675"/>
                  </a:lnTo>
                  <a:moveTo>
                    <a:pt x="30" y="185"/>
                  </a:moveTo>
                  <a:cubicBezTo>
                    <a:pt x="30" y="156"/>
                    <a:pt x="54" y="132"/>
                    <a:pt x="82" y="132"/>
                  </a:cubicBezTo>
                  <a:lnTo>
                    <a:pt x="409" y="132"/>
                  </a:lnTo>
                  <a:lnTo>
                    <a:pt x="379" y="169"/>
                  </a:lnTo>
                  <a:lnTo>
                    <a:pt x="82" y="169"/>
                  </a:lnTo>
                  <a:cubicBezTo>
                    <a:pt x="74" y="169"/>
                    <a:pt x="67" y="176"/>
                    <a:pt x="67" y="185"/>
                  </a:cubicBezTo>
                  <a:lnTo>
                    <a:pt x="67" y="675"/>
                  </a:lnTo>
                  <a:lnTo>
                    <a:pt x="30" y="675"/>
                  </a:lnTo>
                  <a:lnTo>
                    <a:pt x="30" y="185"/>
                  </a:lnTo>
                  <a:moveTo>
                    <a:pt x="657" y="200"/>
                  </a:moveTo>
                  <a:lnTo>
                    <a:pt x="657" y="200"/>
                  </a:lnTo>
                  <a:lnTo>
                    <a:pt x="946" y="200"/>
                  </a:lnTo>
                  <a:lnTo>
                    <a:pt x="946" y="675"/>
                  </a:lnTo>
                  <a:lnTo>
                    <a:pt x="98" y="675"/>
                  </a:lnTo>
                  <a:lnTo>
                    <a:pt x="98" y="200"/>
                  </a:lnTo>
                  <a:lnTo>
                    <a:pt x="386" y="200"/>
                  </a:lnTo>
                  <a:cubicBezTo>
                    <a:pt x="387" y="200"/>
                    <a:pt x="387" y="200"/>
                    <a:pt x="387" y="200"/>
                  </a:cubicBezTo>
                  <a:lnTo>
                    <a:pt x="439" y="200"/>
                  </a:lnTo>
                  <a:lnTo>
                    <a:pt x="439" y="285"/>
                  </a:lnTo>
                  <a:cubicBezTo>
                    <a:pt x="439" y="293"/>
                    <a:pt x="446" y="300"/>
                    <a:pt x="454" y="300"/>
                  </a:cubicBezTo>
                  <a:lnTo>
                    <a:pt x="589" y="300"/>
                  </a:lnTo>
                  <a:cubicBezTo>
                    <a:pt x="598" y="300"/>
                    <a:pt x="605" y="293"/>
                    <a:pt x="605" y="285"/>
                  </a:cubicBezTo>
                  <a:lnTo>
                    <a:pt x="605" y="200"/>
                  </a:lnTo>
                  <a:lnTo>
                    <a:pt x="657" y="200"/>
                  </a:lnTo>
                  <a:moveTo>
                    <a:pt x="522" y="40"/>
                  </a:moveTo>
                  <a:lnTo>
                    <a:pt x="625" y="169"/>
                  </a:lnTo>
                  <a:lnTo>
                    <a:pt x="589" y="169"/>
                  </a:lnTo>
                  <a:cubicBezTo>
                    <a:pt x="581" y="169"/>
                    <a:pt x="574" y="176"/>
                    <a:pt x="574" y="185"/>
                  </a:cubicBezTo>
                  <a:lnTo>
                    <a:pt x="574" y="270"/>
                  </a:lnTo>
                  <a:lnTo>
                    <a:pt x="470" y="270"/>
                  </a:lnTo>
                  <a:lnTo>
                    <a:pt x="470" y="185"/>
                  </a:lnTo>
                  <a:cubicBezTo>
                    <a:pt x="470" y="176"/>
                    <a:pt x="463" y="169"/>
                    <a:pt x="454" y="169"/>
                  </a:cubicBezTo>
                  <a:lnTo>
                    <a:pt x="418" y="169"/>
                  </a:lnTo>
                  <a:lnTo>
                    <a:pt x="522" y="40"/>
                  </a:lnTo>
                  <a:moveTo>
                    <a:pt x="625" y="946"/>
                  </a:moveTo>
                  <a:lnTo>
                    <a:pt x="419" y="946"/>
                  </a:lnTo>
                  <a:lnTo>
                    <a:pt x="419" y="841"/>
                  </a:lnTo>
                  <a:lnTo>
                    <a:pt x="473" y="841"/>
                  </a:lnTo>
                  <a:lnTo>
                    <a:pt x="473" y="893"/>
                  </a:lnTo>
                  <a:cubicBezTo>
                    <a:pt x="473" y="902"/>
                    <a:pt x="480" y="909"/>
                    <a:pt x="488" y="909"/>
                  </a:cubicBezTo>
                  <a:lnTo>
                    <a:pt x="556" y="909"/>
                  </a:lnTo>
                  <a:cubicBezTo>
                    <a:pt x="564" y="909"/>
                    <a:pt x="571" y="902"/>
                    <a:pt x="571" y="893"/>
                  </a:cubicBezTo>
                  <a:lnTo>
                    <a:pt x="571" y="841"/>
                  </a:lnTo>
                  <a:lnTo>
                    <a:pt x="625" y="841"/>
                  </a:lnTo>
                  <a:lnTo>
                    <a:pt x="625" y="946"/>
                  </a:lnTo>
                  <a:moveTo>
                    <a:pt x="777" y="1013"/>
                  </a:moveTo>
                  <a:lnTo>
                    <a:pt x="267" y="1013"/>
                  </a:lnTo>
                  <a:lnTo>
                    <a:pt x="267" y="976"/>
                  </a:lnTo>
                  <a:lnTo>
                    <a:pt x="777" y="976"/>
                  </a:lnTo>
                  <a:lnTo>
                    <a:pt x="777" y="1013"/>
                  </a:lnTo>
                  <a:moveTo>
                    <a:pt x="503" y="841"/>
                  </a:moveTo>
                  <a:lnTo>
                    <a:pt x="540" y="841"/>
                  </a:lnTo>
                  <a:lnTo>
                    <a:pt x="540" y="878"/>
                  </a:lnTo>
                  <a:lnTo>
                    <a:pt x="503" y="878"/>
                  </a:lnTo>
                  <a:lnTo>
                    <a:pt x="503" y="841"/>
                  </a:lnTo>
                  <a:moveTo>
                    <a:pt x="1044" y="691"/>
                  </a:moveTo>
                  <a:lnTo>
                    <a:pt x="1044" y="691"/>
                  </a:lnTo>
                  <a:lnTo>
                    <a:pt x="1044" y="185"/>
                  </a:lnTo>
                  <a:cubicBezTo>
                    <a:pt x="1044" y="139"/>
                    <a:pt x="1007" y="102"/>
                    <a:pt x="961" y="102"/>
                  </a:cubicBezTo>
                  <a:lnTo>
                    <a:pt x="610" y="102"/>
                  </a:lnTo>
                  <a:lnTo>
                    <a:pt x="534" y="6"/>
                  </a:lnTo>
                  <a:cubicBezTo>
                    <a:pt x="531" y="2"/>
                    <a:pt x="526" y="0"/>
                    <a:pt x="522" y="0"/>
                  </a:cubicBezTo>
                  <a:cubicBezTo>
                    <a:pt x="517" y="0"/>
                    <a:pt x="513" y="2"/>
                    <a:pt x="510" y="6"/>
                  </a:cubicBezTo>
                  <a:lnTo>
                    <a:pt x="433" y="102"/>
                  </a:lnTo>
                  <a:lnTo>
                    <a:pt x="82" y="102"/>
                  </a:lnTo>
                  <a:cubicBezTo>
                    <a:pt x="37" y="102"/>
                    <a:pt x="0" y="139"/>
                    <a:pt x="0" y="185"/>
                  </a:cubicBezTo>
                  <a:lnTo>
                    <a:pt x="0" y="691"/>
                  </a:lnTo>
                  <a:lnTo>
                    <a:pt x="0" y="691"/>
                  </a:lnTo>
                  <a:lnTo>
                    <a:pt x="0" y="691"/>
                  </a:lnTo>
                  <a:lnTo>
                    <a:pt x="0" y="758"/>
                  </a:lnTo>
                  <a:cubicBezTo>
                    <a:pt x="0" y="804"/>
                    <a:pt x="37" y="841"/>
                    <a:pt x="82" y="841"/>
                  </a:cubicBezTo>
                  <a:lnTo>
                    <a:pt x="136" y="841"/>
                  </a:lnTo>
                  <a:cubicBezTo>
                    <a:pt x="145" y="841"/>
                    <a:pt x="152" y="834"/>
                    <a:pt x="152" y="826"/>
                  </a:cubicBezTo>
                  <a:cubicBezTo>
                    <a:pt x="152" y="817"/>
                    <a:pt x="145" y="811"/>
                    <a:pt x="136" y="811"/>
                  </a:cubicBezTo>
                  <a:lnTo>
                    <a:pt x="82" y="811"/>
                  </a:lnTo>
                  <a:cubicBezTo>
                    <a:pt x="54" y="811"/>
                    <a:pt x="30" y="787"/>
                    <a:pt x="30" y="758"/>
                  </a:cubicBezTo>
                  <a:lnTo>
                    <a:pt x="30" y="706"/>
                  </a:lnTo>
                  <a:lnTo>
                    <a:pt x="1014" y="706"/>
                  </a:lnTo>
                  <a:lnTo>
                    <a:pt x="1014" y="758"/>
                  </a:lnTo>
                  <a:cubicBezTo>
                    <a:pt x="1014" y="787"/>
                    <a:pt x="990" y="811"/>
                    <a:pt x="961" y="811"/>
                  </a:cubicBezTo>
                  <a:lnTo>
                    <a:pt x="640" y="811"/>
                  </a:lnTo>
                  <a:lnTo>
                    <a:pt x="640" y="811"/>
                  </a:lnTo>
                  <a:lnTo>
                    <a:pt x="640" y="811"/>
                  </a:lnTo>
                  <a:lnTo>
                    <a:pt x="404" y="811"/>
                  </a:lnTo>
                  <a:lnTo>
                    <a:pt x="404" y="811"/>
                  </a:lnTo>
                  <a:lnTo>
                    <a:pt x="404" y="811"/>
                  </a:lnTo>
                  <a:lnTo>
                    <a:pt x="198" y="811"/>
                  </a:lnTo>
                  <a:cubicBezTo>
                    <a:pt x="189" y="811"/>
                    <a:pt x="182" y="817"/>
                    <a:pt x="182" y="826"/>
                  </a:cubicBezTo>
                  <a:cubicBezTo>
                    <a:pt x="182" y="834"/>
                    <a:pt x="189" y="841"/>
                    <a:pt x="198" y="841"/>
                  </a:cubicBezTo>
                  <a:lnTo>
                    <a:pt x="388" y="841"/>
                  </a:lnTo>
                  <a:lnTo>
                    <a:pt x="388" y="946"/>
                  </a:lnTo>
                  <a:lnTo>
                    <a:pt x="251" y="946"/>
                  </a:lnTo>
                  <a:cubicBezTo>
                    <a:pt x="243" y="946"/>
                    <a:pt x="236" y="953"/>
                    <a:pt x="236" y="961"/>
                  </a:cubicBezTo>
                  <a:lnTo>
                    <a:pt x="236" y="1029"/>
                  </a:lnTo>
                  <a:cubicBezTo>
                    <a:pt x="236" y="1037"/>
                    <a:pt x="243" y="1044"/>
                    <a:pt x="251" y="1044"/>
                  </a:cubicBezTo>
                  <a:lnTo>
                    <a:pt x="792" y="1044"/>
                  </a:lnTo>
                  <a:cubicBezTo>
                    <a:pt x="801" y="1044"/>
                    <a:pt x="808" y="1037"/>
                    <a:pt x="808" y="1029"/>
                  </a:cubicBezTo>
                  <a:lnTo>
                    <a:pt x="808" y="961"/>
                  </a:lnTo>
                  <a:cubicBezTo>
                    <a:pt x="808" y="953"/>
                    <a:pt x="801" y="946"/>
                    <a:pt x="792" y="946"/>
                  </a:cubicBezTo>
                  <a:lnTo>
                    <a:pt x="655" y="946"/>
                  </a:lnTo>
                  <a:lnTo>
                    <a:pt x="655"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4" name="Google Shape;1844;p44"/>
            <p:cNvSpPr/>
            <p:nvPr/>
          </p:nvSpPr>
          <p:spPr>
            <a:xfrm>
              <a:off x="3723120" y="2174760"/>
              <a:ext cx="35280" cy="11160"/>
            </a:xfrm>
            <a:custGeom>
              <a:avLst/>
              <a:gdLst/>
              <a:ahLst/>
              <a:cxnLst/>
              <a:rect l="l" t="t" r="r" b="b"/>
              <a:pathLst>
                <a:path w="98" h="31" extrusionOk="0">
                  <a:moveTo>
                    <a:pt x="83" y="31"/>
                  </a:moveTo>
                  <a:cubicBezTo>
                    <a:pt x="91" y="31"/>
                    <a:pt x="98" y="24"/>
                    <a:pt x="98" y="15"/>
                  </a:cubicBezTo>
                  <a:cubicBezTo>
                    <a:pt x="98" y="7"/>
                    <a:pt x="91" y="0"/>
                    <a:pt x="83" y="0"/>
                  </a:cubicBezTo>
                  <a:lnTo>
                    <a:pt x="15" y="0"/>
                  </a:lnTo>
                  <a:cubicBezTo>
                    <a:pt x="7" y="0"/>
                    <a:pt x="0" y="7"/>
                    <a:pt x="0" y="15"/>
                  </a:cubicBezTo>
                  <a:cubicBezTo>
                    <a:pt x="0" y="24"/>
                    <a:pt x="7" y="31"/>
                    <a:pt x="15" y="31"/>
                  </a:cubicBezTo>
                  <a:lnTo>
                    <a:pt x="8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5" name="Google Shape;1845;p44"/>
            <p:cNvSpPr/>
            <p:nvPr/>
          </p:nvSpPr>
          <p:spPr>
            <a:xfrm>
              <a:off x="3613680" y="2004480"/>
              <a:ext cx="254160" cy="120600"/>
            </a:xfrm>
            <a:custGeom>
              <a:avLst/>
              <a:gdLst/>
              <a:ahLst/>
              <a:cxnLst/>
              <a:rect l="l" t="t" r="r" b="b"/>
              <a:pathLst>
                <a:path w="706" h="335" extrusionOk="0">
                  <a:moveTo>
                    <a:pt x="454" y="98"/>
                  </a:moveTo>
                  <a:cubicBezTo>
                    <a:pt x="464" y="98"/>
                    <a:pt x="473" y="106"/>
                    <a:pt x="473" y="116"/>
                  </a:cubicBezTo>
                  <a:cubicBezTo>
                    <a:pt x="473" y="127"/>
                    <a:pt x="464" y="135"/>
                    <a:pt x="454" y="135"/>
                  </a:cubicBezTo>
                  <a:cubicBezTo>
                    <a:pt x="444" y="135"/>
                    <a:pt x="436" y="127"/>
                    <a:pt x="436" y="116"/>
                  </a:cubicBezTo>
                  <a:cubicBezTo>
                    <a:pt x="436" y="106"/>
                    <a:pt x="444" y="98"/>
                    <a:pt x="454" y="98"/>
                  </a:cubicBezTo>
                  <a:moveTo>
                    <a:pt x="251" y="304"/>
                  </a:moveTo>
                  <a:cubicBezTo>
                    <a:pt x="241" y="304"/>
                    <a:pt x="233" y="296"/>
                    <a:pt x="233" y="285"/>
                  </a:cubicBezTo>
                  <a:cubicBezTo>
                    <a:pt x="233" y="275"/>
                    <a:pt x="241" y="267"/>
                    <a:pt x="251" y="267"/>
                  </a:cubicBezTo>
                  <a:cubicBezTo>
                    <a:pt x="262" y="267"/>
                    <a:pt x="270" y="275"/>
                    <a:pt x="270" y="285"/>
                  </a:cubicBezTo>
                  <a:cubicBezTo>
                    <a:pt x="270" y="296"/>
                    <a:pt x="262" y="304"/>
                    <a:pt x="251" y="304"/>
                  </a:cubicBezTo>
                  <a:moveTo>
                    <a:pt x="657" y="30"/>
                  </a:moveTo>
                  <a:cubicBezTo>
                    <a:pt x="667" y="30"/>
                    <a:pt x="676" y="39"/>
                    <a:pt x="676" y="49"/>
                  </a:cubicBezTo>
                  <a:cubicBezTo>
                    <a:pt x="676" y="59"/>
                    <a:pt x="667" y="67"/>
                    <a:pt x="657" y="67"/>
                  </a:cubicBezTo>
                  <a:cubicBezTo>
                    <a:pt x="647" y="67"/>
                    <a:pt x="639" y="59"/>
                    <a:pt x="639" y="49"/>
                  </a:cubicBezTo>
                  <a:cubicBezTo>
                    <a:pt x="639" y="39"/>
                    <a:pt x="647" y="30"/>
                    <a:pt x="657" y="30"/>
                  </a:cubicBezTo>
                  <a:moveTo>
                    <a:pt x="49" y="203"/>
                  </a:moveTo>
                  <a:cubicBezTo>
                    <a:pt x="38" y="203"/>
                    <a:pt x="30" y="194"/>
                    <a:pt x="30" y="184"/>
                  </a:cubicBezTo>
                  <a:cubicBezTo>
                    <a:pt x="30" y="174"/>
                    <a:pt x="38" y="166"/>
                    <a:pt x="49" y="166"/>
                  </a:cubicBezTo>
                  <a:cubicBezTo>
                    <a:pt x="59" y="166"/>
                    <a:pt x="67" y="174"/>
                    <a:pt x="67" y="184"/>
                  </a:cubicBezTo>
                  <a:cubicBezTo>
                    <a:pt x="67" y="194"/>
                    <a:pt x="59" y="203"/>
                    <a:pt x="49" y="203"/>
                  </a:cubicBezTo>
                  <a:moveTo>
                    <a:pt x="405" y="116"/>
                  </a:moveTo>
                  <a:cubicBezTo>
                    <a:pt x="405" y="123"/>
                    <a:pt x="406" y="129"/>
                    <a:pt x="409" y="135"/>
                  </a:cubicBezTo>
                  <a:lnTo>
                    <a:pt x="277" y="244"/>
                  </a:lnTo>
                  <a:cubicBezTo>
                    <a:pt x="270" y="239"/>
                    <a:pt x="261" y="236"/>
                    <a:pt x="251" y="236"/>
                  </a:cubicBezTo>
                  <a:cubicBezTo>
                    <a:pt x="238" y="236"/>
                    <a:pt x="226" y="242"/>
                    <a:pt x="217" y="251"/>
                  </a:cubicBezTo>
                  <a:lnTo>
                    <a:pt x="97" y="191"/>
                  </a:lnTo>
                  <a:cubicBezTo>
                    <a:pt x="98" y="189"/>
                    <a:pt x="98" y="186"/>
                    <a:pt x="98" y="184"/>
                  </a:cubicBezTo>
                  <a:cubicBezTo>
                    <a:pt x="98" y="157"/>
                    <a:pt x="76" y="135"/>
                    <a:pt x="49" y="135"/>
                  </a:cubicBezTo>
                  <a:cubicBezTo>
                    <a:pt x="22" y="135"/>
                    <a:pt x="0" y="157"/>
                    <a:pt x="0" y="184"/>
                  </a:cubicBezTo>
                  <a:cubicBezTo>
                    <a:pt x="0" y="211"/>
                    <a:pt x="22" y="233"/>
                    <a:pt x="49" y="233"/>
                  </a:cubicBezTo>
                  <a:cubicBezTo>
                    <a:pt x="62" y="233"/>
                    <a:pt x="75" y="228"/>
                    <a:pt x="84" y="219"/>
                  </a:cubicBezTo>
                  <a:lnTo>
                    <a:pt x="203" y="278"/>
                  </a:lnTo>
                  <a:cubicBezTo>
                    <a:pt x="203" y="281"/>
                    <a:pt x="202" y="283"/>
                    <a:pt x="202" y="285"/>
                  </a:cubicBezTo>
                  <a:cubicBezTo>
                    <a:pt x="202" y="312"/>
                    <a:pt x="224" y="335"/>
                    <a:pt x="251" y="335"/>
                  </a:cubicBezTo>
                  <a:cubicBezTo>
                    <a:pt x="279" y="335"/>
                    <a:pt x="301" y="312"/>
                    <a:pt x="301" y="285"/>
                  </a:cubicBezTo>
                  <a:cubicBezTo>
                    <a:pt x="301" y="279"/>
                    <a:pt x="299" y="273"/>
                    <a:pt x="297" y="267"/>
                  </a:cubicBezTo>
                  <a:lnTo>
                    <a:pt x="428" y="158"/>
                  </a:lnTo>
                  <a:cubicBezTo>
                    <a:pt x="436" y="163"/>
                    <a:pt x="445" y="166"/>
                    <a:pt x="454" y="166"/>
                  </a:cubicBezTo>
                  <a:cubicBezTo>
                    <a:pt x="481" y="166"/>
                    <a:pt x="503" y="144"/>
                    <a:pt x="503" y="116"/>
                  </a:cubicBezTo>
                  <a:lnTo>
                    <a:pt x="503" y="116"/>
                  </a:lnTo>
                  <a:lnTo>
                    <a:pt x="618" y="78"/>
                  </a:lnTo>
                  <a:cubicBezTo>
                    <a:pt x="627" y="90"/>
                    <a:pt x="641" y="98"/>
                    <a:pt x="657" y="98"/>
                  </a:cubicBezTo>
                  <a:cubicBezTo>
                    <a:pt x="684" y="98"/>
                    <a:pt x="706" y="76"/>
                    <a:pt x="706" y="49"/>
                  </a:cubicBezTo>
                  <a:cubicBezTo>
                    <a:pt x="706" y="22"/>
                    <a:pt x="684" y="0"/>
                    <a:pt x="657" y="0"/>
                  </a:cubicBezTo>
                  <a:cubicBezTo>
                    <a:pt x="630" y="0"/>
                    <a:pt x="608" y="22"/>
                    <a:pt x="608" y="49"/>
                  </a:cubicBezTo>
                  <a:lnTo>
                    <a:pt x="608" y="49"/>
                  </a:lnTo>
                  <a:lnTo>
                    <a:pt x="494" y="87"/>
                  </a:lnTo>
                  <a:cubicBezTo>
                    <a:pt x="485" y="75"/>
                    <a:pt x="470" y="67"/>
                    <a:pt x="454" y="67"/>
                  </a:cubicBezTo>
                  <a:cubicBezTo>
                    <a:pt x="427" y="67"/>
                    <a:pt x="405" y="89"/>
                    <a:pt x="405" y="11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6" name="Google Shape;1846;p44"/>
            <p:cNvSpPr/>
            <p:nvPr/>
          </p:nvSpPr>
          <p:spPr>
            <a:xfrm>
              <a:off x="3832560" y="2101680"/>
              <a:ext cx="35280" cy="11160"/>
            </a:xfrm>
            <a:custGeom>
              <a:avLst/>
              <a:gdLst/>
              <a:ahLst/>
              <a:cxnLst/>
              <a:rect l="l" t="t" r="r" b="b"/>
              <a:pathLst>
                <a:path w="98" h="31" extrusionOk="0">
                  <a:moveTo>
                    <a:pt x="83" y="0"/>
                  </a:moveTo>
                  <a:lnTo>
                    <a:pt x="15" y="0"/>
                  </a:lnTo>
                  <a:cubicBezTo>
                    <a:pt x="7" y="0"/>
                    <a:pt x="0" y="7"/>
                    <a:pt x="0" y="15"/>
                  </a:cubicBezTo>
                  <a:cubicBezTo>
                    <a:pt x="0" y="24"/>
                    <a:pt x="7" y="31"/>
                    <a:pt x="15" y="31"/>
                  </a:cubicBezTo>
                  <a:lnTo>
                    <a:pt x="83" y="31"/>
                  </a:lnTo>
                  <a:cubicBezTo>
                    <a:pt x="91" y="31"/>
                    <a:pt x="98" y="24"/>
                    <a:pt x="98" y="15"/>
                  </a:cubicBez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7" name="Google Shape;1847;p44"/>
            <p:cNvSpPr/>
            <p:nvPr/>
          </p:nvSpPr>
          <p:spPr>
            <a:xfrm>
              <a:off x="3808080" y="2126160"/>
              <a:ext cx="59760" cy="10800"/>
            </a:xfrm>
            <a:custGeom>
              <a:avLst/>
              <a:gdLst/>
              <a:ahLst/>
              <a:cxnLst/>
              <a:rect l="l" t="t" r="r" b="b"/>
              <a:pathLst>
                <a:path w="166" h="30" extrusionOk="0">
                  <a:moveTo>
                    <a:pt x="151" y="0"/>
                  </a:moveTo>
                  <a:lnTo>
                    <a:pt x="16" y="0"/>
                  </a:lnTo>
                  <a:cubicBezTo>
                    <a:pt x="7" y="0"/>
                    <a:pt x="0" y="7"/>
                    <a:pt x="0" y="15"/>
                  </a:cubicBezTo>
                  <a:cubicBezTo>
                    <a:pt x="0" y="23"/>
                    <a:pt x="7" y="30"/>
                    <a:pt x="16" y="30"/>
                  </a:cubicBezTo>
                  <a:lnTo>
                    <a:pt x="151" y="30"/>
                  </a:lnTo>
                  <a:cubicBezTo>
                    <a:pt x="159" y="30"/>
                    <a:pt x="166" y="23"/>
                    <a:pt x="166" y="15"/>
                  </a:cubicBezTo>
                  <a:cubicBezTo>
                    <a:pt x="166" y="7"/>
                    <a:pt x="159" y="0"/>
                    <a:pt x="151"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48" name="Google Shape;1848;p44"/>
          <p:cNvGrpSpPr/>
          <p:nvPr/>
        </p:nvGrpSpPr>
        <p:grpSpPr>
          <a:xfrm>
            <a:off x="4068017" y="2530212"/>
            <a:ext cx="347276" cy="347276"/>
            <a:chOff x="4405320" y="1907280"/>
            <a:chExt cx="375840" cy="375840"/>
          </a:xfrm>
        </p:grpSpPr>
        <p:sp>
          <p:nvSpPr>
            <p:cNvPr id="1849" name="Google Shape;1849;p44"/>
            <p:cNvSpPr/>
            <p:nvPr/>
          </p:nvSpPr>
          <p:spPr>
            <a:xfrm>
              <a:off x="4435200" y="1973880"/>
              <a:ext cx="316440" cy="218520"/>
            </a:xfrm>
            <a:custGeom>
              <a:avLst/>
              <a:gdLst/>
              <a:ahLst/>
              <a:cxnLst/>
              <a:rect l="l" t="t" r="r" b="b"/>
              <a:pathLst>
                <a:path w="879" h="607" extrusionOk="0">
                  <a:moveTo>
                    <a:pt x="0" y="0"/>
                  </a:moveTo>
                  <a:lnTo>
                    <a:pt x="879" y="0"/>
                  </a:lnTo>
                  <a:lnTo>
                    <a:pt x="879"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0" name="Google Shape;1850;p44"/>
            <p:cNvSpPr/>
            <p:nvPr/>
          </p:nvSpPr>
          <p:spPr>
            <a:xfrm>
              <a:off x="4736160" y="1973880"/>
              <a:ext cx="15480" cy="218520"/>
            </a:xfrm>
            <a:custGeom>
              <a:avLst/>
              <a:gdLst/>
              <a:ahLst/>
              <a:cxnLst/>
              <a:rect l="l" t="t" r="r" b="b"/>
              <a:pathLst>
                <a:path w="43" h="607" extrusionOk="0">
                  <a:moveTo>
                    <a:pt x="0" y="0"/>
                  </a:moveTo>
                  <a:lnTo>
                    <a:pt x="43" y="0"/>
                  </a:lnTo>
                  <a:lnTo>
                    <a:pt x="43" y="607"/>
                  </a:lnTo>
                  <a:lnTo>
                    <a:pt x="0" y="607"/>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1" name="Google Shape;1851;p44"/>
            <p:cNvSpPr/>
            <p:nvPr/>
          </p:nvSpPr>
          <p:spPr>
            <a:xfrm>
              <a:off x="4422960" y="1957680"/>
              <a:ext cx="340560" cy="28080"/>
            </a:xfrm>
            <a:custGeom>
              <a:avLst/>
              <a:gdLst/>
              <a:ahLst/>
              <a:cxnLst/>
              <a:rect l="l" t="t" r="r" b="b"/>
              <a:pathLst>
                <a:path w="946" h="78" extrusionOk="0">
                  <a:moveTo>
                    <a:pt x="934" y="78"/>
                  </a:moveTo>
                  <a:lnTo>
                    <a:pt x="12" y="78"/>
                  </a:lnTo>
                  <a:cubicBezTo>
                    <a:pt x="5" y="78"/>
                    <a:pt x="0" y="73"/>
                    <a:pt x="0" y="66"/>
                  </a:cubicBezTo>
                  <a:lnTo>
                    <a:pt x="0" y="12"/>
                  </a:lnTo>
                  <a:cubicBezTo>
                    <a:pt x="0" y="5"/>
                    <a:pt x="5" y="0"/>
                    <a:pt x="12" y="0"/>
                  </a:cubicBezTo>
                  <a:lnTo>
                    <a:pt x="934" y="0"/>
                  </a:lnTo>
                  <a:cubicBezTo>
                    <a:pt x="941" y="0"/>
                    <a:pt x="946" y="5"/>
                    <a:pt x="946" y="12"/>
                  </a:cubicBezTo>
                  <a:lnTo>
                    <a:pt x="946" y="66"/>
                  </a:lnTo>
                  <a:cubicBezTo>
                    <a:pt x="946" y="73"/>
                    <a:pt x="941" y="78"/>
                    <a:pt x="934" y="78"/>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2" name="Google Shape;1852;p44"/>
            <p:cNvSpPr/>
            <p:nvPr/>
          </p:nvSpPr>
          <p:spPr>
            <a:xfrm>
              <a:off x="4422960" y="2180160"/>
              <a:ext cx="340560" cy="28800"/>
            </a:xfrm>
            <a:custGeom>
              <a:avLst/>
              <a:gdLst/>
              <a:ahLst/>
              <a:cxnLst/>
              <a:rect l="l" t="t" r="r" b="b"/>
              <a:pathLst>
                <a:path w="946" h="80" extrusionOk="0">
                  <a:moveTo>
                    <a:pt x="934" y="80"/>
                  </a:moveTo>
                  <a:lnTo>
                    <a:pt x="12" y="80"/>
                  </a:lnTo>
                  <a:cubicBezTo>
                    <a:pt x="5" y="80"/>
                    <a:pt x="0" y="74"/>
                    <a:pt x="0" y="68"/>
                  </a:cubicBezTo>
                  <a:lnTo>
                    <a:pt x="0" y="12"/>
                  </a:lnTo>
                  <a:cubicBezTo>
                    <a:pt x="0" y="6"/>
                    <a:pt x="5" y="0"/>
                    <a:pt x="12" y="0"/>
                  </a:cubicBezTo>
                  <a:lnTo>
                    <a:pt x="934" y="0"/>
                  </a:lnTo>
                  <a:cubicBezTo>
                    <a:pt x="941" y="0"/>
                    <a:pt x="946" y="6"/>
                    <a:pt x="946" y="12"/>
                  </a:cubicBezTo>
                  <a:lnTo>
                    <a:pt x="946" y="68"/>
                  </a:lnTo>
                  <a:cubicBezTo>
                    <a:pt x="946" y="74"/>
                    <a:pt x="941" y="80"/>
                    <a:pt x="934" y="8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3" name="Google Shape;1853;p44"/>
            <p:cNvSpPr/>
            <p:nvPr/>
          </p:nvSpPr>
          <p:spPr>
            <a:xfrm>
              <a:off x="4410720" y="1937160"/>
              <a:ext cx="365040" cy="24480"/>
            </a:xfrm>
            <a:custGeom>
              <a:avLst/>
              <a:gdLst/>
              <a:ahLst/>
              <a:cxnLst/>
              <a:rect l="l" t="t" r="r" b="b"/>
              <a:pathLst>
                <a:path w="1014" h="68" extrusionOk="0">
                  <a:moveTo>
                    <a:pt x="1002" y="68"/>
                  </a:moveTo>
                  <a:lnTo>
                    <a:pt x="12" y="68"/>
                  </a:lnTo>
                  <a:cubicBezTo>
                    <a:pt x="6" y="68"/>
                    <a:pt x="0" y="62"/>
                    <a:pt x="0" y="56"/>
                  </a:cubicBezTo>
                  <a:lnTo>
                    <a:pt x="0" y="12"/>
                  </a:lnTo>
                  <a:cubicBezTo>
                    <a:pt x="0" y="6"/>
                    <a:pt x="6" y="0"/>
                    <a:pt x="12" y="0"/>
                  </a:cubicBezTo>
                  <a:lnTo>
                    <a:pt x="1002" y="0"/>
                  </a:lnTo>
                  <a:cubicBezTo>
                    <a:pt x="1009" y="0"/>
                    <a:pt x="1014" y="6"/>
                    <a:pt x="1014" y="12"/>
                  </a:cubicBezTo>
                  <a:lnTo>
                    <a:pt x="1014" y="56"/>
                  </a:lnTo>
                  <a:cubicBezTo>
                    <a:pt x="1014" y="62"/>
                    <a:pt x="1009" y="68"/>
                    <a:pt x="100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4" name="Google Shape;1854;p44"/>
            <p:cNvSpPr/>
            <p:nvPr/>
          </p:nvSpPr>
          <p:spPr>
            <a:xfrm>
              <a:off x="4410720" y="2204640"/>
              <a:ext cx="365040" cy="24120"/>
            </a:xfrm>
            <a:custGeom>
              <a:avLst/>
              <a:gdLst/>
              <a:ahLst/>
              <a:cxnLst/>
              <a:rect l="l" t="t" r="r" b="b"/>
              <a:pathLst>
                <a:path w="1014" h="67" extrusionOk="0">
                  <a:moveTo>
                    <a:pt x="1002" y="67"/>
                  </a:moveTo>
                  <a:lnTo>
                    <a:pt x="12" y="67"/>
                  </a:lnTo>
                  <a:cubicBezTo>
                    <a:pt x="6" y="67"/>
                    <a:pt x="0" y="62"/>
                    <a:pt x="0" y="55"/>
                  </a:cubicBezTo>
                  <a:lnTo>
                    <a:pt x="0" y="12"/>
                  </a:lnTo>
                  <a:cubicBezTo>
                    <a:pt x="0" y="5"/>
                    <a:pt x="6" y="0"/>
                    <a:pt x="12" y="0"/>
                  </a:cubicBezTo>
                  <a:lnTo>
                    <a:pt x="1002" y="0"/>
                  </a:lnTo>
                  <a:cubicBezTo>
                    <a:pt x="1009" y="0"/>
                    <a:pt x="1014" y="5"/>
                    <a:pt x="1014" y="12"/>
                  </a:cubicBezTo>
                  <a:lnTo>
                    <a:pt x="1014" y="55"/>
                  </a:lnTo>
                  <a:cubicBezTo>
                    <a:pt x="1014" y="62"/>
                    <a:pt x="1009" y="67"/>
                    <a:pt x="1002" y="67"/>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5" name="Google Shape;1855;p44"/>
            <p:cNvSpPr/>
            <p:nvPr/>
          </p:nvSpPr>
          <p:spPr>
            <a:xfrm>
              <a:off x="4496040" y="2095200"/>
              <a:ext cx="48600" cy="60840"/>
            </a:xfrm>
            <a:custGeom>
              <a:avLst/>
              <a:gdLst/>
              <a:ahLst/>
              <a:cxnLst/>
              <a:rect l="l" t="t" r="r" b="b"/>
              <a:pathLst>
                <a:path w="135" h="169" extrusionOk="0">
                  <a:moveTo>
                    <a:pt x="123" y="169"/>
                  </a:moveTo>
                  <a:lnTo>
                    <a:pt x="12" y="169"/>
                  </a:lnTo>
                  <a:cubicBezTo>
                    <a:pt x="5" y="169"/>
                    <a:pt x="0" y="163"/>
                    <a:pt x="0" y="156"/>
                  </a:cubicBezTo>
                  <a:lnTo>
                    <a:pt x="0" y="12"/>
                  </a:lnTo>
                  <a:cubicBezTo>
                    <a:pt x="0" y="5"/>
                    <a:pt x="5" y="0"/>
                    <a:pt x="12" y="0"/>
                  </a:cubicBezTo>
                  <a:lnTo>
                    <a:pt x="123" y="0"/>
                  </a:lnTo>
                  <a:cubicBezTo>
                    <a:pt x="129" y="0"/>
                    <a:pt x="135" y="5"/>
                    <a:pt x="135" y="12"/>
                  </a:cubicBezTo>
                  <a:lnTo>
                    <a:pt x="135" y="156"/>
                  </a:lnTo>
                  <a:cubicBezTo>
                    <a:pt x="135" y="163"/>
                    <a:pt x="129" y="169"/>
                    <a:pt x="123" y="169"/>
                  </a:cubicBezTo>
                  <a:close/>
                </a:path>
              </a:pathLst>
            </a:custGeom>
            <a:solidFill>
              <a:srgbClr val="EB6E80"/>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6" name="Google Shape;1856;p44"/>
            <p:cNvSpPr/>
            <p:nvPr/>
          </p:nvSpPr>
          <p:spPr>
            <a:xfrm>
              <a:off x="4569120" y="2070720"/>
              <a:ext cx="48600" cy="85320"/>
            </a:xfrm>
            <a:custGeom>
              <a:avLst/>
              <a:gdLst/>
              <a:ahLst/>
              <a:cxnLst/>
              <a:rect l="l" t="t" r="r" b="b"/>
              <a:pathLst>
                <a:path w="135" h="237" extrusionOk="0">
                  <a:moveTo>
                    <a:pt x="122" y="237"/>
                  </a:moveTo>
                  <a:lnTo>
                    <a:pt x="12" y="237"/>
                  </a:lnTo>
                  <a:cubicBezTo>
                    <a:pt x="5" y="237"/>
                    <a:pt x="0" y="231"/>
                    <a:pt x="0" y="224"/>
                  </a:cubicBezTo>
                  <a:lnTo>
                    <a:pt x="0" y="12"/>
                  </a:lnTo>
                  <a:cubicBezTo>
                    <a:pt x="0" y="5"/>
                    <a:pt x="5" y="0"/>
                    <a:pt x="12" y="0"/>
                  </a:cubicBezTo>
                  <a:lnTo>
                    <a:pt x="122" y="0"/>
                  </a:lnTo>
                  <a:cubicBezTo>
                    <a:pt x="129" y="0"/>
                    <a:pt x="135" y="5"/>
                    <a:pt x="135" y="12"/>
                  </a:cubicBezTo>
                  <a:lnTo>
                    <a:pt x="135" y="224"/>
                  </a:lnTo>
                  <a:cubicBezTo>
                    <a:pt x="135" y="231"/>
                    <a:pt x="129" y="237"/>
                    <a:pt x="122" y="237"/>
                  </a:cubicBezTo>
                  <a:close/>
                </a:path>
              </a:pathLst>
            </a:custGeom>
            <a:solidFill>
              <a:srgbClr val="EB6E80"/>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7" name="Google Shape;1857;p44"/>
            <p:cNvSpPr/>
            <p:nvPr/>
          </p:nvSpPr>
          <p:spPr>
            <a:xfrm>
              <a:off x="4641840" y="2046240"/>
              <a:ext cx="48960" cy="109800"/>
            </a:xfrm>
            <a:custGeom>
              <a:avLst/>
              <a:gdLst/>
              <a:ahLst/>
              <a:cxnLst/>
              <a:rect l="l" t="t" r="r" b="b"/>
              <a:pathLst>
                <a:path w="136" h="305" extrusionOk="0">
                  <a:moveTo>
                    <a:pt x="123" y="305"/>
                  </a:moveTo>
                  <a:lnTo>
                    <a:pt x="13" y="305"/>
                  </a:lnTo>
                  <a:cubicBezTo>
                    <a:pt x="6" y="305"/>
                    <a:pt x="0" y="299"/>
                    <a:pt x="0" y="292"/>
                  </a:cubicBezTo>
                  <a:lnTo>
                    <a:pt x="0" y="13"/>
                  </a:lnTo>
                  <a:cubicBezTo>
                    <a:pt x="0" y="6"/>
                    <a:pt x="6" y="0"/>
                    <a:pt x="13" y="0"/>
                  </a:cubicBezTo>
                  <a:lnTo>
                    <a:pt x="123" y="0"/>
                  </a:lnTo>
                  <a:cubicBezTo>
                    <a:pt x="130" y="0"/>
                    <a:pt x="136" y="6"/>
                    <a:pt x="136" y="13"/>
                  </a:cubicBezTo>
                  <a:lnTo>
                    <a:pt x="136" y="292"/>
                  </a:lnTo>
                  <a:cubicBezTo>
                    <a:pt x="136" y="299"/>
                    <a:pt x="130" y="305"/>
                    <a:pt x="123" y="305"/>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8" name="Google Shape;1858;p44"/>
            <p:cNvSpPr/>
            <p:nvPr/>
          </p:nvSpPr>
          <p:spPr>
            <a:xfrm>
              <a:off x="4405320" y="1907280"/>
              <a:ext cx="375840" cy="375840"/>
            </a:xfrm>
            <a:custGeom>
              <a:avLst/>
              <a:gdLst/>
              <a:ahLst/>
              <a:cxnLst/>
              <a:rect l="l" t="t" r="r" b="b"/>
              <a:pathLst>
                <a:path w="1044" h="1044" extrusionOk="0">
                  <a:moveTo>
                    <a:pt x="946" y="743"/>
                  </a:moveTo>
                  <a:lnTo>
                    <a:pt x="98" y="743"/>
                  </a:lnTo>
                  <a:lnTo>
                    <a:pt x="98" y="233"/>
                  </a:lnTo>
                  <a:lnTo>
                    <a:pt x="946" y="233"/>
                  </a:lnTo>
                  <a:lnTo>
                    <a:pt x="946" y="743"/>
                  </a:lnTo>
                  <a:moveTo>
                    <a:pt x="980" y="811"/>
                  </a:moveTo>
                  <a:lnTo>
                    <a:pt x="64" y="811"/>
                  </a:lnTo>
                  <a:lnTo>
                    <a:pt x="64" y="774"/>
                  </a:lnTo>
                  <a:lnTo>
                    <a:pt x="980" y="774"/>
                  </a:lnTo>
                  <a:lnTo>
                    <a:pt x="980" y="811"/>
                  </a:lnTo>
                  <a:moveTo>
                    <a:pt x="64" y="166"/>
                  </a:moveTo>
                  <a:lnTo>
                    <a:pt x="980" y="166"/>
                  </a:lnTo>
                  <a:lnTo>
                    <a:pt x="980" y="203"/>
                  </a:lnTo>
                  <a:lnTo>
                    <a:pt x="962" y="203"/>
                  </a:lnTo>
                  <a:lnTo>
                    <a:pt x="962" y="203"/>
                  </a:lnTo>
                  <a:lnTo>
                    <a:pt x="83" y="203"/>
                  </a:lnTo>
                  <a:lnTo>
                    <a:pt x="83" y="203"/>
                  </a:lnTo>
                  <a:lnTo>
                    <a:pt x="64" y="203"/>
                  </a:lnTo>
                  <a:lnTo>
                    <a:pt x="64" y="166"/>
                  </a:lnTo>
                  <a:moveTo>
                    <a:pt x="522" y="1013"/>
                  </a:moveTo>
                  <a:cubicBezTo>
                    <a:pt x="512" y="1013"/>
                    <a:pt x="504" y="1005"/>
                    <a:pt x="504" y="995"/>
                  </a:cubicBezTo>
                  <a:cubicBezTo>
                    <a:pt x="504" y="985"/>
                    <a:pt x="512" y="976"/>
                    <a:pt x="522" y="976"/>
                  </a:cubicBezTo>
                  <a:cubicBezTo>
                    <a:pt x="532" y="976"/>
                    <a:pt x="541" y="985"/>
                    <a:pt x="541" y="995"/>
                  </a:cubicBezTo>
                  <a:cubicBezTo>
                    <a:pt x="541" y="1005"/>
                    <a:pt x="532" y="1013"/>
                    <a:pt x="522" y="1013"/>
                  </a:cubicBezTo>
                  <a:moveTo>
                    <a:pt x="30" y="99"/>
                  </a:moveTo>
                  <a:lnTo>
                    <a:pt x="1014" y="99"/>
                  </a:lnTo>
                  <a:lnTo>
                    <a:pt x="1014" y="136"/>
                  </a:lnTo>
                  <a:lnTo>
                    <a:pt x="30" y="136"/>
                  </a:lnTo>
                  <a:lnTo>
                    <a:pt x="30" y="99"/>
                  </a:lnTo>
                  <a:moveTo>
                    <a:pt x="504" y="49"/>
                  </a:moveTo>
                  <a:cubicBezTo>
                    <a:pt x="504" y="39"/>
                    <a:pt x="512" y="31"/>
                    <a:pt x="522" y="31"/>
                  </a:cubicBezTo>
                  <a:cubicBezTo>
                    <a:pt x="532" y="31"/>
                    <a:pt x="541" y="39"/>
                    <a:pt x="541" y="49"/>
                  </a:cubicBezTo>
                  <a:lnTo>
                    <a:pt x="541" y="68"/>
                  </a:lnTo>
                  <a:lnTo>
                    <a:pt x="504" y="68"/>
                  </a:lnTo>
                  <a:lnTo>
                    <a:pt x="504" y="49"/>
                  </a:lnTo>
                  <a:moveTo>
                    <a:pt x="995" y="233"/>
                  </a:moveTo>
                  <a:cubicBezTo>
                    <a:pt x="1004" y="233"/>
                    <a:pt x="1011" y="226"/>
                    <a:pt x="1011" y="218"/>
                  </a:cubicBezTo>
                  <a:lnTo>
                    <a:pt x="1011" y="166"/>
                  </a:lnTo>
                  <a:lnTo>
                    <a:pt x="1029" y="166"/>
                  </a:lnTo>
                  <a:cubicBezTo>
                    <a:pt x="1038" y="166"/>
                    <a:pt x="1044" y="159"/>
                    <a:pt x="1044" y="151"/>
                  </a:cubicBezTo>
                  <a:lnTo>
                    <a:pt x="1044" y="83"/>
                  </a:lnTo>
                  <a:cubicBezTo>
                    <a:pt x="1044" y="75"/>
                    <a:pt x="1038" y="68"/>
                    <a:pt x="1029" y="68"/>
                  </a:cubicBezTo>
                  <a:lnTo>
                    <a:pt x="571" y="68"/>
                  </a:lnTo>
                  <a:lnTo>
                    <a:pt x="571" y="49"/>
                  </a:lnTo>
                  <a:cubicBezTo>
                    <a:pt x="571" y="22"/>
                    <a:pt x="549" y="0"/>
                    <a:pt x="522" y="0"/>
                  </a:cubicBezTo>
                  <a:cubicBezTo>
                    <a:pt x="495" y="0"/>
                    <a:pt x="473" y="22"/>
                    <a:pt x="473" y="49"/>
                  </a:cubicBezTo>
                  <a:lnTo>
                    <a:pt x="473" y="68"/>
                  </a:lnTo>
                  <a:lnTo>
                    <a:pt x="15" y="68"/>
                  </a:lnTo>
                  <a:cubicBezTo>
                    <a:pt x="7" y="68"/>
                    <a:pt x="0" y="75"/>
                    <a:pt x="0" y="83"/>
                  </a:cubicBezTo>
                  <a:lnTo>
                    <a:pt x="0" y="151"/>
                  </a:lnTo>
                  <a:cubicBezTo>
                    <a:pt x="0" y="159"/>
                    <a:pt x="7" y="166"/>
                    <a:pt x="15" y="166"/>
                  </a:cubicBezTo>
                  <a:lnTo>
                    <a:pt x="34" y="166"/>
                  </a:lnTo>
                  <a:lnTo>
                    <a:pt x="34" y="218"/>
                  </a:lnTo>
                  <a:cubicBezTo>
                    <a:pt x="34" y="226"/>
                    <a:pt x="40" y="233"/>
                    <a:pt x="49" y="233"/>
                  </a:cubicBezTo>
                  <a:lnTo>
                    <a:pt x="67" y="233"/>
                  </a:lnTo>
                  <a:lnTo>
                    <a:pt x="67" y="743"/>
                  </a:lnTo>
                  <a:lnTo>
                    <a:pt x="49" y="743"/>
                  </a:lnTo>
                  <a:cubicBezTo>
                    <a:pt x="40" y="743"/>
                    <a:pt x="34" y="750"/>
                    <a:pt x="34" y="758"/>
                  </a:cubicBezTo>
                  <a:lnTo>
                    <a:pt x="34" y="811"/>
                  </a:lnTo>
                  <a:lnTo>
                    <a:pt x="15" y="811"/>
                  </a:lnTo>
                  <a:cubicBezTo>
                    <a:pt x="7" y="811"/>
                    <a:pt x="0" y="817"/>
                    <a:pt x="0" y="826"/>
                  </a:cubicBezTo>
                  <a:lnTo>
                    <a:pt x="0" y="893"/>
                  </a:lnTo>
                  <a:cubicBezTo>
                    <a:pt x="0" y="902"/>
                    <a:pt x="7" y="909"/>
                    <a:pt x="15" y="909"/>
                  </a:cubicBezTo>
                  <a:lnTo>
                    <a:pt x="123" y="909"/>
                  </a:lnTo>
                  <a:cubicBezTo>
                    <a:pt x="131" y="909"/>
                    <a:pt x="138" y="902"/>
                    <a:pt x="138" y="893"/>
                  </a:cubicBezTo>
                  <a:cubicBezTo>
                    <a:pt x="138" y="885"/>
                    <a:pt x="131" y="878"/>
                    <a:pt x="123" y="878"/>
                  </a:cubicBezTo>
                  <a:lnTo>
                    <a:pt x="30" y="878"/>
                  </a:lnTo>
                  <a:lnTo>
                    <a:pt x="30" y="841"/>
                  </a:lnTo>
                  <a:lnTo>
                    <a:pt x="49" y="841"/>
                  </a:lnTo>
                  <a:lnTo>
                    <a:pt x="49" y="841"/>
                  </a:lnTo>
                  <a:lnTo>
                    <a:pt x="995" y="841"/>
                  </a:lnTo>
                  <a:lnTo>
                    <a:pt x="995" y="841"/>
                  </a:lnTo>
                  <a:lnTo>
                    <a:pt x="1014" y="841"/>
                  </a:lnTo>
                  <a:lnTo>
                    <a:pt x="1014" y="878"/>
                  </a:lnTo>
                  <a:lnTo>
                    <a:pt x="184" y="878"/>
                  </a:lnTo>
                  <a:cubicBezTo>
                    <a:pt x="176" y="878"/>
                    <a:pt x="169" y="885"/>
                    <a:pt x="169" y="893"/>
                  </a:cubicBezTo>
                  <a:cubicBezTo>
                    <a:pt x="169" y="902"/>
                    <a:pt x="176" y="909"/>
                    <a:pt x="184" y="909"/>
                  </a:cubicBezTo>
                  <a:lnTo>
                    <a:pt x="507" y="909"/>
                  </a:lnTo>
                  <a:lnTo>
                    <a:pt x="507" y="948"/>
                  </a:lnTo>
                  <a:cubicBezTo>
                    <a:pt x="487" y="955"/>
                    <a:pt x="473" y="973"/>
                    <a:pt x="473" y="995"/>
                  </a:cubicBezTo>
                  <a:cubicBezTo>
                    <a:pt x="473" y="1022"/>
                    <a:pt x="495" y="1044"/>
                    <a:pt x="522" y="1044"/>
                  </a:cubicBezTo>
                  <a:cubicBezTo>
                    <a:pt x="549" y="1044"/>
                    <a:pt x="571" y="1022"/>
                    <a:pt x="571" y="995"/>
                  </a:cubicBezTo>
                  <a:cubicBezTo>
                    <a:pt x="571" y="973"/>
                    <a:pt x="557" y="955"/>
                    <a:pt x="537" y="948"/>
                  </a:cubicBezTo>
                  <a:lnTo>
                    <a:pt x="537" y="909"/>
                  </a:lnTo>
                  <a:lnTo>
                    <a:pt x="1029" y="909"/>
                  </a:lnTo>
                  <a:cubicBezTo>
                    <a:pt x="1038" y="909"/>
                    <a:pt x="1044" y="902"/>
                    <a:pt x="1044" y="893"/>
                  </a:cubicBezTo>
                  <a:lnTo>
                    <a:pt x="1044" y="826"/>
                  </a:lnTo>
                  <a:cubicBezTo>
                    <a:pt x="1044" y="817"/>
                    <a:pt x="1038" y="811"/>
                    <a:pt x="1029" y="811"/>
                  </a:cubicBezTo>
                  <a:lnTo>
                    <a:pt x="1011" y="811"/>
                  </a:lnTo>
                  <a:lnTo>
                    <a:pt x="1011" y="758"/>
                  </a:lnTo>
                  <a:cubicBezTo>
                    <a:pt x="1011" y="750"/>
                    <a:pt x="1004" y="743"/>
                    <a:pt x="995" y="743"/>
                  </a:cubicBezTo>
                  <a:lnTo>
                    <a:pt x="977" y="743"/>
                  </a:lnTo>
                  <a:lnTo>
                    <a:pt x="977" y="233"/>
                  </a:lnTo>
                  <a:lnTo>
                    <a:pt x="995" y="23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9" name="Google Shape;1859;p44"/>
            <p:cNvSpPr/>
            <p:nvPr/>
          </p:nvSpPr>
          <p:spPr>
            <a:xfrm>
              <a:off x="4466160" y="2040840"/>
              <a:ext cx="254160" cy="120600"/>
            </a:xfrm>
            <a:custGeom>
              <a:avLst/>
              <a:gdLst/>
              <a:ahLst/>
              <a:cxnLst/>
              <a:rect l="l" t="t" r="r" b="b"/>
              <a:pathLst>
                <a:path w="706" h="335" extrusionOk="0">
                  <a:moveTo>
                    <a:pt x="98" y="166"/>
                  </a:moveTo>
                  <a:lnTo>
                    <a:pt x="203" y="166"/>
                  </a:lnTo>
                  <a:lnTo>
                    <a:pt x="203" y="304"/>
                  </a:lnTo>
                  <a:lnTo>
                    <a:pt x="98" y="304"/>
                  </a:lnTo>
                  <a:lnTo>
                    <a:pt x="98" y="166"/>
                  </a:lnTo>
                  <a:moveTo>
                    <a:pt x="301" y="98"/>
                  </a:moveTo>
                  <a:lnTo>
                    <a:pt x="405" y="98"/>
                  </a:lnTo>
                  <a:lnTo>
                    <a:pt x="405" y="304"/>
                  </a:lnTo>
                  <a:lnTo>
                    <a:pt x="301" y="304"/>
                  </a:lnTo>
                  <a:lnTo>
                    <a:pt x="301" y="98"/>
                  </a:lnTo>
                  <a:moveTo>
                    <a:pt x="504" y="31"/>
                  </a:moveTo>
                  <a:lnTo>
                    <a:pt x="608" y="31"/>
                  </a:lnTo>
                  <a:lnTo>
                    <a:pt x="608" y="304"/>
                  </a:lnTo>
                  <a:lnTo>
                    <a:pt x="504" y="304"/>
                  </a:lnTo>
                  <a:lnTo>
                    <a:pt x="504" y="31"/>
                  </a:lnTo>
                  <a:moveTo>
                    <a:pt x="15" y="335"/>
                  </a:moveTo>
                  <a:lnTo>
                    <a:pt x="691" y="335"/>
                  </a:lnTo>
                  <a:cubicBezTo>
                    <a:pt x="700" y="335"/>
                    <a:pt x="706" y="328"/>
                    <a:pt x="706" y="320"/>
                  </a:cubicBezTo>
                  <a:cubicBezTo>
                    <a:pt x="706" y="311"/>
                    <a:pt x="700" y="304"/>
                    <a:pt x="691" y="304"/>
                  </a:cubicBezTo>
                  <a:lnTo>
                    <a:pt x="639" y="304"/>
                  </a:lnTo>
                  <a:lnTo>
                    <a:pt x="639" y="15"/>
                  </a:lnTo>
                  <a:cubicBezTo>
                    <a:pt x="639" y="7"/>
                    <a:pt x="632" y="0"/>
                    <a:pt x="624" y="0"/>
                  </a:cubicBezTo>
                  <a:lnTo>
                    <a:pt x="488" y="0"/>
                  </a:lnTo>
                  <a:cubicBezTo>
                    <a:pt x="480" y="0"/>
                    <a:pt x="473" y="7"/>
                    <a:pt x="473" y="15"/>
                  </a:cubicBezTo>
                  <a:lnTo>
                    <a:pt x="473" y="304"/>
                  </a:lnTo>
                  <a:lnTo>
                    <a:pt x="436" y="304"/>
                  </a:lnTo>
                  <a:lnTo>
                    <a:pt x="436" y="83"/>
                  </a:lnTo>
                  <a:cubicBezTo>
                    <a:pt x="436" y="75"/>
                    <a:pt x="429" y="68"/>
                    <a:pt x="421" y="68"/>
                  </a:cubicBezTo>
                  <a:lnTo>
                    <a:pt x="286" y="68"/>
                  </a:lnTo>
                  <a:cubicBezTo>
                    <a:pt x="277" y="68"/>
                    <a:pt x="270" y="75"/>
                    <a:pt x="270" y="83"/>
                  </a:cubicBezTo>
                  <a:lnTo>
                    <a:pt x="270" y="304"/>
                  </a:lnTo>
                  <a:lnTo>
                    <a:pt x="233" y="304"/>
                  </a:lnTo>
                  <a:lnTo>
                    <a:pt x="233" y="151"/>
                  </a:lnTo>
                  <a:cubicBezTo>
                    <a:pt x="233" y="142"/>
                    <a:pt x="226" y="135"/>
                    <a:pt x="218" y="135"/>
                  </a:cubicBezTo>
                  <a:lnTo>
                    <a:pt x="83" y="135"/>
                  </a:lnTo>
                  <a:cubicBezTo>
                    <a:pt x="74" y="135"/>
                    <a:pt x="67" y="142"/>
                    <a:pt x="67" y="151"/>
                  </a:cubicBezTo>
                  <a:lnTo>
                    <a:pt x="67" y="304"/>
                  </a:lnTo>
                  <a:lnTo>
                    <a:pt x="15" y="304"/>
                  </a:lnTo>
                  <a:cubicBezTo>
                    <a:pt x="7" y="304"/>
                    <a:pt x="0" y="311"/>
                    <a:pt x="0" y="320"/>
                  </a:cubicBezTo>
                  <a:cubicBezTo>
                    <a:pt x="0" y="328"/>
                    <a:pt x="7" y="335"/>
                    <a:pt x="15" y="33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0" name="Google Shape;1860;p44"/>
            <p:cNvSpPr/>
            <p:nvPr/>
          </p:nvSpPr>
          <p:spPr>
            <a:xfrm>
              <a:off x="4502520" y="2004480"/>
              <a:ext cx="35280" cy="71640"/>
            </a:xfrm>
            <a:custGeom>
              <a:avLst/>
              <a:gdLst/>
              <a:ahLst/>
              <a:cxnLst/>
              <a:rect l="l" t="t" r="r" b="b"/>
              <a:pathLst>
                <a:path w="98" h="199" extrusionOk="0">
                  <a:moveTo>
                    <a:pt x="49" y="152"/>
                  </a:moveTo>
                  <a:cubicBezTo>
                    <a:pt x="39" y="152"/>
                    <a:pt x="31" y="144"/>
                    <a:pt x="31" y="133"/>
                  </a:cubicBezTo>
                  <a:cubicBezTo>
                    <a:pt x="31" y="125"/>
                    <a:pt x="24" y="118"/>
                    <a:pt x="16" y="118"/>
                  </a:cubicBezTo>
                  <a:cubicBezTo>
                    <a:pt x="7" y="118"/>
                    <a:pt x="0" y="125"/>
                    <a:pt x="0" y="133"/>
                  </a:cubicBezTo>
                  <a:cubicBezTo>
                    <a:pt x="0" y="155"/>
                    <a:pt x="14" y="174"/>
                    <a:pt x="34" y="180"/>
                  </a:cubicBezTo>
                  <a:lnTo>
                    <a:pt x="34" y="184"/>
                  </a:lnTo>
                  <a:cubicBezTo>
                    <a:pt x="34" y="192"/>
                    <a:pt x="41" y="199"/>
                    <a:pt x="49" y="199"/>
                  </a:cubicBezTo>
                  <a:cubicBezTo>
                    <a:pt x="58" y="199"/>
                    <a:pt x="65" y="192"/>
                    <a:pt x="65" y="184"/>
                  </a:cubicBezTo>
                  <a:lnTo>
                    <a:pt x="65" y="180"/>
                  </a:lnTo>
                  <a:cubicBezTo>
                    <a:pt x="84" y="174"/>
                    <a:pt x="98" y="155"/>
                    <a:pt x="98" y="133"/>
                  </a:cubicBezTo>
                  <a:cubicBezTo>
                    <a:pt x="98" y="106"/>
                    <a:pt x="76" y="84"/>
                    <a:pt x="49" y="84"/>
                  </a:cubicBezTo>
                  <a:lnTo>
                    <a:pt x="49" y="84"/>
                  </a:lnTo>
                  <a:cubicBezTo>
                    <a:pt x="39" y="84"/>
                    <a:pt x="31" y="76"/>
                    <a:pt x="31" y="66"/>
                  </a:cubicBezTo>
                  <a:cubicBezTo>
                    <a:pt x="31" y="56"/>
                    <a:pt x="39" y="47"/>
                    <a:pt x="49" y="47"/>
                  </a:cubicBezTo>
                  <a:cubicBezTo>
                    <a:pt x="60" y="47"/>
                    <a:pt x="68" y="56"/>
                    <a:pt x="68" y="66"/>
                  </a:cubicBezTo>
                  <a:cubicBezTo>
                    <a:pt x="68" y="74"/>
                    <a:pt x="75" y="81"/>
                    <a:pt x="83" y="81"/>
                  </a:cubicBezTo>
                  <a:cubicBezTo>
                    <a:pt x="92" y="81"/>
                    <a:pt x="98" y="74"/>
                    <a:pt x="98" y="66"/>
                  </a:cubicBezTo>
                  <a:cubicBezTo>
                    <a:pt x="98" y="44"/>
                    <a:pt x="84" y="26"/>
                    <a:pt x="65" y="19"/>
                  </a:cubicBezTo>
                  <a:lnTo>
                    <a:pt x="65" y="15"/>
                  </a:lnTo>
                  <a:cubicBezTo>
                    <a:pt x="65" y="7"/>
                    <a:pt x="58" y="0"/>
                    <a:pt x="49" y="0"/>
                  </a:cubicBezTo>
                  <a:cubicBezTo>
                    <a:pt x="41" y="0"/>
                    <a:pt x="34" y="7"/>
                    <a:pt x="34" y="15"/>
                  </a:cubicBezTo>
                  <a:lnTo>
                    <a:pt x="34" y="19"/>
                  </a:lnTo>
                  <a:cubicBezTo>
                    <a:pt x="14" y="26"/>
                    <a:pt x="0" y="44"/>
                    <a:pt x="0" y="66"/>
                  </a:cubicBezTo>
                  <a:cubicBezTo>
                    <a:pt x="0" y="93"/>
                    <a:pt x="22" y="115"/>
                    <a:pt x="49" y="115"/>
                  </a:cubicBezTo>
                  <a:lnTo>
                    <a:pt x="49" y="115"/>
                  </a:lnTo>
                  <a:cubicBezTo>
                    <a:pt x="60" y="115"/>
                    <a:pt x="68" y="123"/>
                    <a:pt x="68" y="133"/>
                  </a:cubicBezTo>
                  <a:cubicBezTo>
                    <a:pt x="68" y="144"/>
                    <a:pt x="60" y="152"/>
                    <a:pt x="49" y="152"/>
                  </a:cubicBezTo>
                  <a:close/>
                </a:path>
              </a:pathLst>
            </a:custGeom>
            <a:solidFill>
              <a:srgbClr val="3C2C31"/>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61" name="Google Shape;1861;p44"/>
          <p:cNvGrpSpPr/>
          <p:nvPr/>
        </p:nvGrpSpPr>
        <p:grpSpPr>
          <a:xfrm>
            <a:off x="4662199" y="2531875"/>
            <a:ext cx="410810" cy="343950"/>
            <a:chOff x="5207040" y="1909080"/>
            <a:chExt cx="444600" cy="372240"/>
          </a:xfrm>
        </p:grpSpPr>
        <p:sp>
          <p:nvSpPr>
            <p:cNvPr id="1862" name="Google Shape;1862;p44"/>
            <p:cNvSpPr/>
            <p:nvPr/>
          </p:nvSpPr>
          <p:spPr>
            <a:xfrm>
              <a:off x="5213520" y="1915560"/>
              <a:ext cx="431640" cy="244080"/>
            </a:xfrm>
            <a:custGeom>
              <a:avLst/>
              <a:gdLst/>
              <a:ahLst/>
              <a:cxnLst/>
              <a:rect l="l" t="t" r="r" b="b"/>
              <a:pathLst>
                <a:path w="1199" h="678" extrusionOk="0">
                  <a:moveTo>
                    <a:pt x="979" y="678"/>
                  </a:moveTo>
                  <a:cubicBezTo>
                    <a:pt x="1101" y="678"/>
                    <a:pt x="1200" y="579"/>
                    <a:pt x="1199" y="457"/>
                  </a:cubicBezTo>
                  <a:cubicBezTo>
                    <a:pt x="1198" y="336"/>
                    <a:pt x="1098" y="239"/>
                    <a:pt x="976" y="239"/>
                  </a:cubicBezTo>
                  <a:lnTo>
                    <a:pt x="915" y="239"/>
                  </a:lnTo>
                  <a:cubicBezTo>
                    <a:pt x="909" y="239"/>
                    <a:pt x="903" y="235"/>
                    <a:pt x="901" y="229"/>
                  </a:cubicBezTo>
                  <a:cubicBezTo>
                    <a:pt x="856" y="96"/>
                    <a:pt x="729" y="0"/>
                    <a:pt x="580" y="0"/>
                  </a:cubicBezTo>
                  <a:cubicBezTo>
                    <a:pt x="430" y="0"/>
                    <a:pt x="304" y="96"/>
                    <a:pt x="258" y="229"/>
                  </a:cubicBezTo>
                  <a:cubicBezTo>
                    <a:pt x="256" y="235"/>
                    <a:pt x="251" y="239"/>
                    <a:pt x="244" y="239"/>
                  </a:cubicBezTo>
                  <a:lnTo>
                    <a:pt x="223" y="239"/>
                  </a:lnTo>
                  <a:cubicBezTo>
                    <a:pt x="102" y="239"/>
                    <a:pt x="1" y="336"/>
                    <a:pt x="0" y="457"/>
                  </a:cubicBezTo>
                  <a:cubicBezTo>
                    <a:pt x="-1" y="579"/>
                    <a:pt x="98" y="678"/>
                    <a:pt x="220" y="678"/>
                  </a:cubicBezTo>
                  <a:lnTo>
                    <a:pt x="979" y="678"/>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3" name="Google Shape;1863;p44"/>
            <p:cNvSpPr/>
            <p:nvPr/>
          </p:nvSpPr>
          <p:spPr>
            <a:xfrm>
              <a:off x="5343120" y="2088000"/>
              <a:ext cx="172440" cy="186840"/>
            </a:xfrm>
            <a:custGeom>
              <a:avLst/>
              <a:gdLst/>
              <a:ahLst/>
              <a:cxnLst/>
              <a:rect l="l" t="t" r="r" b="b"/>
              <a:pathLst>
                <a:path w="479" h="519" extrusionOk="0">
                  <a:moveTo>
                    <a:pt x="14" y="0"/>
                  </a:moveTo>
                  <a:cubicBezTo>
                    <a:pt x="6" y="0"/>
                    <a:pt x="0" y="6"/>
                    <a:pt x="0" y="14"/>
                  </a:cubicBezTo>
                  <a:lnTo>
                    <a:pt x="0" y="239"/>
                  </a:lnTo>
                  <a:cubicBezTo>
                    <a:pt x="0" y="382"/>
                    <a:pt x="104" y="499"/>
                    <a:pt x="240" y="519"/>
                  </a:cubicBezTo>
                  <a:cubicBezTo>
                    <a:pt x="375" y="499"/>
                    <a:pt x="479" y="382"/>
                    <a:pt x="479" y="239"/>
                  </a:cubicBezTo>
                  <a:lnTo>
                    <a:pt x="479" y="14"/>
                  </a:lnTo>
                  <a:cubicBezTo>
                    <a:pt x="479" y="6"/>
                    <a:pt x="473" y="0"/>
                    <a:pt x="465" y="0"/>
                  </a:cubicBezTo>
                  <a:lnTo>
                    <a:pt x="14" y="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4" name="Google Shape;1864;p44"/>
            <p:cNvSpPr/>
            <p:nvPr/>
          </p:nvSpPr>
          <p:spPr>
            <a:xfrm>
              <a:off x="5371920" y="2114280"/>
              <a:ext cx="114840" cy="131400"/>
            </a:xfrm>
            <a:custGeom>
              <a:avLst/>
              <a:gdLst/>
              <a:ahLst/>
              <a:cxnLst/>
              <a:rect l="l" t="t" r="r" b="b"/>
              <a:pathLst>
                <a:path w="319" h="365" extrusionOk="0">
                  <a:moveTo>
                    <a:pt x="305" y="0"/>
                  </a:moveTo>
                  <a:cubicBezTo>
                    <a:pt x="313" y="0"/>
                    <a:pt x="319" y="6"/>
                    <a:pt x="319" y="14"/>
                  </a:cubicBezTo>
                  <a:lnTo>
                    <a:pt x="319" y="166"/>
                  </a:lnTo>
                  <a:cubicBezTo>
                    <a:pt x="319" y="263"/>
                    <a:pt x="251" y="346"/>
                    <a:pt x="160" y="365"/>
                  </a:cubicBezTo>
                  <a:cubicBezTo>
                    <a:pt x="68" y="346"/>
                    <a:pt x="0" y="263"/>
                    <a:pt x="0" y="166"/>
                  </a:cubicBezTo>
                  <a:lnTo>
                    <a:pt x="0" y="14"/>
                  </a:lnTo>
                  <a:cubicBezTo>
                    <a:pt x="0" y="6"/>
                    <a:pt x="6" y="0"/>
                    <a:pt x="14" y="0"/>
                  </a:cubicBezTo>
                  <a:lnTo>
                    <a:pt x="305" y="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5" name="Google Shape;1865;p44"/>
            <p:cNvSpPr/>
            <p:nvPr/>
          </p:nvSpPr>
          <p:spPr>
            <a:xfrm>
              <a:off x="5207040" y="1909080"/>
              <a:ext cx="444600" cy="372240"/>
            </a:xfrm>
            <a:custGeom>
              <a:avLst/>
              <a:gdLst/>
              <a:ahLst/>
              <a:cxnLst/>
              <a:rect l="l" t="t" r="r" b="b"/>
              <a:pathLst>
                <a:path w="1235" h="1034" extrusionOk="0">
                  <a:moveTo>
                    <a:pt x="839" y="515"/>
                  </a:moveTo>
                  <a:lnTo>
                    <a:pt x="839" y="696"/>
                  </a:lnTo>
                  <a:lnTo>
                    <a:pt x="839" y="696"/>
                  </a:lnTo>
                  <a:lnTo>
                    <a:pt x="839" y="736"/>
                  </a:lnTo>
                  <a:cubicBezTo>
                    <a:pt x="839" y="866"/>
                    <a:pt x="744" y="978"/>
                    <a:pt x="618" y="998"/>
                  </a:cubicBezTo>
                  <a:cubicBezTo>
                    <a:pt x="491" y="978"/>
                    <a:pt x="396" y="866"/>
                    <a:pt x="396" y="736"/>
                  </a:cubicBezTo>
                  <a:lnTo>
                    <a:pt x="396" y="696"/>
                  </a:lnTo>
                  <a:lnTo>
                    <a:pt x="396" y="696"/>
                  </a:lnTo>
                  <a:lnTo>
                    <a:pt x="396" y="696"/>
                  </a:lnTo>
                  <a:lnTo>
                    <a:pt x="396" y="515"/>
                  </a:lnTo>
                  <a:lnTo>
                    <a:pt x="839" y="515"/>
                  </a:lnTo>
                  <a:moveTo>
                    <a:pt x="997" y="239"/>
                  </a:moveTo>
                  <a:lnTo>
                    <a:pt x="935" y="239"/>
                  </a:lnTo>
                  <a:cubicBezTo>
                    <a:pt x="912" y="173"/>
                    <a:pt x="869" y="114"/>
                    <a:pt x="812" y="72"/>
                  </a:cubicBezTo>
                  <a:cubicBezTo>
                    <a:pt x="750" y="25"/>
                    <a:pt x="676" y="0"/>
                    <a:pt x="598" y="0"/>
                  </a:cubicBezTo>
                  <a:cubicBezTo>
                    <a:pt x="520" y="0"/>
                    <a:pt x="445" y="25"/>
                    <a:pt x="383" y="72"/>
                  </a:cubicBezTo>
                  <a:cubicBezTo>
                    <a:pt x="327" y="114"/>
                    <a:pt x="283" y="173"/>
                    <a:pt x="260" y="239"/>
                  </a:cubicBezTo>
                  <a:lnTo>
                    <a:pt x="238" y="239"/>
                  </a:lnTo>
                  <a:cubicBezTo>
                    <a:pt x="107" y="239"/>
                    <a:pt x="0" y="346"/>
                    <a:pt x="0" y="477"/>
                  </a:cubicBezTo>
                  <a:cubicBezTo>
                    <a:pt x="0" y="608"/>
                    <a:pt x="107" y="715"/>
                    <a:pt x="238" y="715"/>
                  </a:cubicBezTo>
                  <a:lnTo>
                    <a:pt x="360" y="715"/>
                  </a:lnTo>
                  <a:lnTo>
                    <a:pt x="360" y="736"/>
                  </a:lnTo>
                  <a:cubicBezTo>
                    <a:pt x="360" y="809"/>
                    <a:pt x="386" y="879"/>
                    <a:pt x="433" y="934"/>
                  </a:cubicBezTo>
                  <a:cubicBezTo>
                    <a:pt x="480" y="988"/>
                    <a:pt x="545" y="1024"/>
                    <a:pt x="615" y="1034"/>
                  </a:cubicBezTo>
                  <a:cubicBezTo>
                    <a:pt x="616" y="1034"/>
                    <a:pt x="617" y="1034"/>
                    <a:pt x="618" y="1034"/>
                  </a:cubicBezTo>
                  <a:cubicBezTo>
                    <a:pt x="618" y="1034"/>
                    <a:pt x="619" y="1034"/>
                    <a:pt x="620" y="1034"/>
                  </a:cubicBezTo>
                  <a:cubicBezTo>
                    <a:pt x="690" y="1024"/>
                    <a:pt x="755" y="988"/>
                    <a:pt x="802" y="934"/>
                  </a:cubicBezTo>
                  <a:cubicBezTo>
                    <a:pt x="849" y="879"/>
                    <a:pt x="875" y="809"/>
                    <a:pt x="875" y="736"/>
                  </a:cubicBezTo>
                  <a:lnTo>
                    <a:pt x="875" y="715"/>
                  </a:lnTo>
                  <a:lnTo>
                    <a:pt x="916" y="715"/>
                  </a:lnTo>
                  <a:cubicBezTo>
                    <a:pt x="926" y="715"/>
                    <a:pt x="934" y="706"/>
                    <a:pt x="934" y="696"/>
                  </a:cubicBezTo>
                  <a:cubicBezTo>
                    <a:pt x="934" y="686"/>
                    <a:pt x="926" y="678"/>
                    <a:pt x="916" y="678"/>
                  </a:cubicBezTo>
                  <a:lnTo>
                    <a:pt x="875" y="678"/>
                  </a:lnTo>
                  <a:lnTo>
                    <a:pt x="875" y="497"/>
                  </a:lnTo>
                  <a:cubicBezTo>
                    <a:pt x="875" y="492"/>
                    <a:pt x="873" y="487"/>
                    <a:pt x="870" y="484"/>
                  </a:cubicBezTo>
                  <a:cubicBezTo>
                    <a:pt x="867" y="480"/>
                    <a:pt x="862" y="479"/>
                    <a:pt x="857" y="479"/>
                  </a:cubicBezTo>
                  <a:lnTo>
                    <a:pt x="378" y="479"/>
                  </a:lnTo>
                  <a:cubicBezTo>
                    <a:pt x="368" y="479"/>
                    <a:pt x="360" y="487"/>
                    <a:pt x="360" y="497"/>
                  </a:cubicBezTo>
                  <a:lnTo>
                    <a:pt x="360" y="678"/>
                  </a:lnTo>
                  <a:lnTo>
                    <a:pt x="238" y="678"/>
                  </a:lnTo>
                  <a:cubicBezTo>
                    <a:pt x="127" y="678"/>
                    <a:pt x="36" y="588"/>
                    <a:pt x="36" y="477"/>
                  </a:cubicBezTo>
                  <a:cubicBezTo>
                    <a:pt x="36" y="365"/>
                    <a:pt x="127" y="275"/>
                    <a:pt x="238" y="275"/>
                  </a:cubicBezTo>
                  <a:lnTo>
                    <a:pt x="273" y="275"/>
                  </a:lnTo>
                  <a:lnTo>
                    <a:pt x="273" y="275"/>
                  </a:lnTo>
                  <a:lnTo>
                    <a:pt x="338" y="275"/>
                  </a:lnTo>
                  <a:cubicBezTo>
                    <a:pt x="348" y="275"/>
                    <a:pt x="356" y="267"/>
                    <a:pt x="356" y="257"/>
                  </a:cubicBezTo>
                  <a:cubicBezTo>
                    <a:pt x="356" y="247"/>
                    <a:pt x="348" y="239"/>
                    <a:pt x="338" y="239"/>
                  </a:cubicBezTo>
                  <a:lnTo>
                    <a:pt x="298" y="239"/>
                  </a:lnTo>
                  <a:cubicBezTo>
                    <a:pt x="347" y="117"/>
                    <a:pt x="464" y="36"/>
                    <a:pt x="598" y="36"/>
                  </a:cubicBezTo>
                  <a:cubicBezTo>
                    <a:pt x="731" y="36"/>
                    <a:pt x="849" y="117"/>
                    <a:pt x="897" y="239"/>
                  </a:cubicBezTo>
                  <a:lnTo>
                    <a:pt x="777" y="239"/>
                  </a:lnTo>
                  <a:cubicBezTo>
                    <a:pt x="767" y="239"/>
                    <a:pt x="759" y="247"/>
                    <a:pt x="759" y="257"/>
                  </a:cubicBezTo>
                  <a:cubicBezTo>
                    <a:pt x="759" y="267"/>
                    <a:pt x="767" y="275"/>
                    <a:pt x="777" y="275"/>
                  </a:cubicBezTo>
                  <a:lnTo>
                    <a:pt x="922" y="275"/>
                  </a:lnTo>
                  <a:lnTo>
                    <a:pt x="922" y="275"/>
                  </a:lnTo>
                  <a:lnTo>
                    <a:pt x="997" y="275"/>
                  </a:lnTo>
                  <a:cubicBezTo>
                    <a:pt x="1108" y="275"/>
                    <a:pt x="1199" y="365"/>
                    <a:pt x="1199" y="477"/>
                  </a:cubicBezTo>
                  <a:cubicBezTo>
                    <a:pt x="1199" y="588"/>
                    <a:pt x="1108" y="678"/>
                    <a:pt x="997" y="678"/>
                  </a:cubicBezTo>
                  <a:lnTo>
                    <a:pt x="989" y="678"/>
                  </a:lnTo>
                  <a:cubicBezTo>
                    <a:pt x="979" y="678"/>
                    <a:pt x="971" y="686"/>
                    <a:pt x="971" y="696"/>
                  </a:cubicBezTo>
                  <a:cubicBezTo>
                    <a:pt x="971" y="706"/>
                    <a:pt x="979" y="715"/>
                    <a:pt x="989" y="715"/>
                  </a:cubicBezTo>
                  <a:lnTo>
                    <a:pt x="997" y="715"/>
                  </a:lnTo>
                  <a:cubicBezTo>
                    <a:pt x="1128" y="715"/>
                    <a:pt x="1235" y="608"/>
                    <a:pt x="1235" y="477"/>
                  </a:cubicBezTo>
                  <a:cubicBezTo>
                    <a:pt x="1235" y="346"/>
                    <a:pt x="1128" y="239"/>
                    <a:pt x="997" y="23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6" name="Google Shape;1866;p44"/>
            <p:cNvSpPr/>
            <p:nvPr/>
          </p:nvSpPr>
          <p:spPr>
            <a:xfrm>
              <a:off x="5365440" y="2107800"/>
              <a:ext cx="128160" cy="144360"/>
            </a:xfrm>
            <a:custGeom>
              <a:avLst/>
              <a:gdLst/>
              <a:ahLst/>
              <a:cxnLst/>
              <a:rect l="l" t="t" r="r" b="b"/>
              <a:pathLst>
                <a:path w="356" h="401" extrusionOk="0">
                  <a:moveTo>
                    <a:pt x="36" y="36"/>
                  </a:moveTo>
                  <a:lnTo>
                    <a:pt x="319" y="36"/>
                  </a:lnTo>
                  <a:lnTo>
                    <a:pt x="319" y="184"/>
                  </a:lnTo>
                  <a:cubicBezTo>
                    <a:pt x="319" y="271"/>
                    <a:pt x="260" y="346"/>
                    <a:pt x="178" y="364"/>
                  </a:cubicBezTo>
                  <a:cubicBezTo>
                    <a:pt x="95" y="346"/>
                    <a:pt x="36" y="271"/>
                    <a:pt x="36" y="184"/>
                  </a:cubicBezTo>
                  <a:lnTo>
                    <a:pt x="36" y="36"/>
                  </a:lnTo>
                  <a:moveTo>
                    <a:pt x="174" y="401"/>
                  </a:moveTo>
                  <a:cubicBezTo>
                    <a:pt x="175" y="401"/>
                    <a:pt x="176" y="401"/>
                    <a:pt x="178" y="401"/>
                  </a:cubicBezTo>
                  <a:cubicBezTo>
                    <a:pt x="179" y="401"/>
                    <a:pt x="180" y="401"/>
                    <a:pt x="181" y="401"/>
                  </a:cubicBezTo>
                  <a:cubicBezTo>
                    <a:pt x="282" y="380"/>
                    <a:pt x="356" y="289"/>
                    <a:pt x="356" y="184"/>
                  </a:cubicBezTo>
                  <a:lnTo>
                    <a:pt x="356" y="18"/>
                  </a:lnTo>
                  <a:cubicBezTo>
                    <a:pt x="356" y="13"/>
                    <a:pt x="354" y="8"/>
                    <a:pt x="350" y="5"/>
                  </a:cubicBezTo>
                  <a:cubicBezTo>
                    <a:pt x="347" y="2"/>
                    <a:pt x="342" y="0"/>
                    <a:pt x="337" y="0"/>
                  </a:cubicBezTo>
                  <a:lnTo>
                    <a:pt x="18" y="0"/>
                  </a:lnTo>
                  <a:cubicBezTo>
                    <a:pt x="8" y="0"/>
                    <a:pt x="0" y="8"/>
                    <a:pt x="0" y="18"/>
                  </a:cubicBezTo>
                  <a:lnTo>
                    <a:pt x="0" y="184"/>
                  </a:lnTo>
                  <a:cubicBezTo>
                    <a:pt x="0" y="289"/>
                    <a:pt x="73" y="380"/>
                    <a:pt x="174" y="40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7" name="Google Shape;1867;p44"/>
            <p:cNvSpPr/>
            <p:nvPr/>
          </p:nvSpPr>
          <p:spPr>
            <a:xfrm>
              <a:off x="5423040" y="2138760"/>
              <a:ext cx="12960" cy="47520"/>
            </a:xfrm>
            <a:custGeom>
              <a:avLst/>
              <a:gdLst/>
              <a:ahLst/>
              <a:cxnLst/>
              <a:rect l="l" t="t" r="r" b="b"/>
              <a:pathLst>
                <a:path w="36" h="132" extrusionOk="0">
                  <a:moveTo>
                    <a:pt x="18" y="132"/>
                  </a:moveTo>
                  <a:cubicBezTo>
                    <a:pt x="28" y="132"/>
                    <a:pt x="36" y="124"/>
                    <a:pt x="36" y="114"/>
                  </a:cubicBezTo>
                  <a:lnTo>
                    <a:pt x="36" y="18"/>
                  </a:lnTo>
                  <a:cubicBezTo>
                    <a:pt x="36" y="8"/>
                    <a:pt x="28" y="0"/>
                    <a:pt x="18" y="0"/>
                  </a:cubicBezTo>
                  <a:cubicBezTo>
                    <a:pt x="8" y="0"/>
                    <a:pt x="0" y="8"/>
                    <a:pt x="0" y="18"/>
                  </a:cubicBezTo>
                  <a:lnTo>
                    <a:pt x="0" y="114"/>
                  </a:lnTo>
                  <a:cubicBezTo>
                    <a:pt x="0" y="124"/>
                    <a:pt x="8" y="132"/>
                    <a:pt x="18" y="132"/>
                  </a:cubicBezTo>
                  <a:close/>
                </a:path>
              </a:pathLst>
            </a:custGeom>
            <a:solidFill>
              <a:srgbClr val="3C2C3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8" name="Google Shape;1868;p44"/>
            <p:cNvSpPr/>
            <p:nvPr/>
          </p:nvSpPr>
          <p:spPr>
            <a:xfrm>
              <a:off x="5423040" y="2196360"/>
              <a:ext cx="12960" cy="27360"/>
            </a:xfrm>
            <a:custGeom>
              <a:avLst/>
              <a:gdLst/>
              <a:ahLst/>
              <a:cxnLst/>
              <a:rect l="l" t="t" r="r" b="b"/>
              <a:pathLst>
                <a:path w="36" h="76" extrusionOk="0">
                  <a:moveTo>
                    <a:pt x="18" y="76"/>
                  </a:moveTo>
                  <a:cubicBezTo>
                    <a:pt x="28" y="76"/>
                    <a:pt x="36" y="68"/>
                    <a:pt x="36" y="58"/>
                  </a:cubicBezTo>
                  <a:lnTo>
                    <a:pt x="36" y="18"/>
                  </a:lnTo>
                  <a:cubicBezTo>
                    <a:pt x="36" y="8"/>
                    <a:pt x="28" y="0"/>
                    <a:pt x="18" y="0"/>
                  </a:cubicBezTo>
                  <a:cubicBezTo>
                    <a:pt x="8" y="0"/>
                    <a:pt x="0" y="8"/>
                    <a:pt x="0" y="18"/>
                  </a:cubicBezTo>
                  <a:lnTo>
                    <a:pt x="0" y="58"/>
                  </a:lnTo>
                  <a:cubicBezTo>
                    <a:pt x="0" y="68"/>
                    <a:pt x="8" y="76"/>
                    <a:pt x="18" y="76"/>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69" name="Google Shape;1869;p44"/>
          <p:cNvGrpSpPr/>
          <p:nvPr/>
        </p:nvGrpSpPr>
        <p:grpSpPr>
          <a:xfrm>
            <a:off x="5336881" y="2532541"/>
            <a:ext cx="342619" cy="342619"/>
            <a:chOff x="6095880" y="1909800"/>
            <a:chExt cx="370800" cy="370800"/>
          </a:xfrm>
        </p:grpSpPr>
        <p:sp>
          <p:nvSpPr>
            <p:cNvPr id="1870" name="Google Shape;1870;p44"/>
            <p:cNvSpPr/>
            <p:nvPr/>
          </p:nvSpPr>
          <p:spPr>
            <a:xfrm>
              <a:off x="6209280" y="2022840"/>
              <a:ext cx="144000" cy="144360"/>
            </a:xfrm>
            <a:custGeom>
              <a:avLst/>
              <a:gdLst/>
              <a:ahLst/>
              <a:cxnLst/>
              <a:rect l="l" t="t" r="r" b="b"/>
              <a:pathLst>
                <a:path w="400" h="401" extrusionOk="0">
                  <a:moveTo>
                    <a:pt x="388" y="401"/>
                  </a:moveTo>
                  <a:lnTo>
                    <a:pt x="12" y="401"/>
                  </a:lnTo>
                  <a:cubicBezTo>
                    <a:pt x="5" y="401"/>
                    <a:pt x="0" y="395"/>
                    <a:pt x="0" y="389"/>
                  </a:cubicBezTo>
                  <a:lnTo>
                    <a:pt x="0" y="13"/>
                  </a:lnTo>
                  <a:cubicBezTo>
                    <a:pt x="0" y="6"/>
                    <a:pt x="5" y="0"/>
                    <a:pt x="12" y="0"/>
                  </a:cubicBezTo>
                  <a:lnTo>
                    <a:pt x="388" y="0"/>
                  </a:lnTo>
                  <a:cubicBezTo>
                    <a:pt x="395" y="0"/>
                    <a:pt x="400" y="6"/>
                    <a:pt x="400" y="13"/>
                  </a:cubicBezTo>
                  <a:lnTo>
                    <a:pt x="400" y="389"/>
                  </a:lnTo>
                  <a:cubicBezTo>
                    <a:pt x="400" y="395"/>
                    <a:pt x="395" y="401"/>
                    <a:pt x="388" y="40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1" name="Google Shape;1871;p44"/>
            <p:cNvSpPr/>
            <p:nvPr/>
          </p:nvSpPr>
          <p:spPr>
            <a:xfrm>
              <a:off x="6257160" y="1915200"/>
              <a:ext cx="48240" cy="48240"/>
            </a:xfrm>
            <a:custGeom>
              <a:avLst/>
              <a:gdLst/>
              <a:ahLst/>
              <a:cxnLst/>
              <a:rect l="l" t="t" r="r" b="b"/>
              <a:pathLst>
                <a:path w="134" h="134" extrusionOk="0">
                  <a:moveTo>
                    <a:pt x="122" y="134"/>
                  </a:moveTo>
                  <a:lnTo>
                    <a:pt x="12" y="134"/>
                  </a:lnTo>
                  <a:cubicBezTo>
                    <a:pt x="6" y="134"/>
                    <a:pt x="0" y="128"/>
                    <a:pt x="0" y="122"/>
                  </a:cubicBezTo>
                  <a:lnTo>
                    <a:pt x="0" y="12"/>
                  </a:lnTo>
                  <a:cubicBezTo>
                    <a:pt x="0" y="6"/>
                    <a:pt x="6" y="0"/>
                    <a:pt x="12" y="0"/>
                  </a:cubicBezTo>
                  <a:lnTo>
                    <a:pt x="122" y="0"/>
                  </a:lnTo>
                  <a:cubicBezTo>
                    <a:pt x="128" y="0"/>
                    <a:pt x="134" y="6"/>
                    <a:pt x="134" y="12"/>
                  </a:cubicBezTo>
                  <a:lnTo>
                    <a:pt x="134" y="122"/>
                  </a:lnTo>
                  <a:cubicBezTo>
                    <a:pt x="134" y="128"/>
                    <a:pt x="128" y="134"/>
                    <a:pt x="122" y="134"/>
                  </a:cubicBezTo>
                  <a:close/>
                </a:path>
              </a:pathLst>
            </a:custGeom>
            <a:solidFill>
              <a:srgbClr val="E9B000"/>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2" name="Google Shape;1872;p44"/>
            <p:cNvSpPr/>
            <p:nvPr/>
          </p:nvSpPr>
          <p:spPr>
            <a:xfrm>
              <a:off x="6138720" y="1952640"/>
              <a:ext cx="64080" cy="64440"/>
            </a:xfrm>
            <a:custGeom>
              <a:avLst/>
              <a:gdLst/>
              <a:ahLst/>
              <a:cxnLst/>
              <a:rect l="l" t="t" r="r" b="b"/>
              <a:pathLst>
                <a:path w="178" h="179" extrusionOk="0">
                  <a:moveTo>
                    <a:pt x="175" y="98"/>
                  </a:moveTo>
                  <a:lnTo>
                    <a:pt x="98" y="175"/>
                  </a:lnTo>
                  <a:cubicBezTo>
                    <a:pt x="93" y="180"/>
                    <a:pt x="86" y="180"/>
                    <a:pt x="81" y="175"/>
                  </a:cubicBezTo>
                  <a:lnTo>
                    <a:pt x="4" y="98"/>
                  </a:lnTo>
                  <a:cubicBezTo>
                    <a:pt x="-1" y="93"/>
                    <a:pt x="-1" y="86"/>
                    <a:pt x="4" y="81"/>
                  </a:cubicBezTo>
                  <a:lnTo>
                    <a:pt x="81" y="4"/>
                  </a:lnTo>
                  <a:cubicBezTo>
                    <a:pt x="86" y="-1"/>
                    <a:pt x="93" y="-1"/>
                    <a:pt x="98" y="4"/>
                  </a:cubicBezTo>
                  <a:lnTo>
                    <a:pt x="175" y="81"/>
                  </a:lnTo>
                  <a:cubicBezTo>
                    <a:pt x="180" y="86"/>
                    <a:pt x="180" y="93"/>
                    <a:pt x="175" y="98"/>
                  </a:cubicBezTo>
                  <a:close/>
                </a:path>
              </a:pathLst>
            </a:custGeom>
            <a:solidFill>
              <a:srgbClr val="E9B000"/>
            </a:solidFill>
            <a:ln>
              <a:noFill/>
            </a:ln>
          </p:spPr>
          <p:txBody>
            <a:bodyPr spcFirstLastPara="1" wrap="square" lIns="90000" tIns="19425" rIns="90000" bIns="19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3" name="Google Shape;1873;p44"/>
            <p:cNvSpPr/>
            <p:nvPr/>
          </p:nvSpPr>
          <p:spPr>
            <a:xfrm>
              <a:off x="6138720" y="2173320"/>
              <a:ext cx="64080" cy="64440"/>
            </a:xfrm>
            <a:custGeom>
              <a:avLst/>
              <a:gdLst/>
              <a:ahLst/>
              <a:cxnLst/>
              <a:rect l="l" t="t" r="r" b="b"/>
              <a:pathLst>
                <a:path w="178" h="179" extrusionOk="0">
                  <a:moveTo>
                    <a:pt x="98" y="3"/>
                  </a:moveTo>
                  <a:lnTo>
                    <a:pt x="175" y="81"/>
                  </a:lnTo>
                  <a:cubicBezTo>
                    <a:pt x="180" y="85"/>
                    <a:pt x="180" y="93"/>
                    <a:pt x="175" y="98"/>
                  </a:cubicBezTo>
                  <a:lnTo>
                    <a:pt x="98" y="175"/>
                  </a:lnTo>
                  <a:cubicBezTo>
                    <a:pt x="93" y="180"/>
                    <a:pt x="86" y="180"/>
                    <a:pt x="81" y="175"/>
                  </a:cubicBezTo>
                  <a:lnTo>
                    <a:pt x="4" y="98"/>
                  </a:lnTo>
                  <a:cubicBezTo>
                    <a:pt x="-1" y="93"/>
                    <a:pt x="-1" y="85"/>
                    <a:pt x="4" y="81"/>
                  </a:cubicBezTo>
                  <a:lnTo>
                    <a:pt x="81" y="3"/>
                  </a:lnTo>
                  <a:cubicBezTo>
                    <a:pt x="86" y="-1"/>
                    <a:pt x="93" y="-1"/>
                    <a:pt x="98" y="3"/>
                  </a:cubicBezTo>
                  <a:close/>
                </a:path>
              </a:pathLst>
            </a:custGeom>
            <a:solidFill>
              <a:srgbClr val="E9B000"/>
            </a:solidFill>
            <a:ln>
              <a:noFill/>
            </a:ln>
          </p:spPr>
          <p:txBody>
            <a:bodyPr spcFirstLastPara="1" wrap="square" lIns="90000" tIns="19425" rIns="90000" bIns="19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4" name="Google Shape;1874;p44"/>
            <p:cNvSpPr/>
            <p:nvPr/>
          </p:nvSpPr>
          <p:spPr>
            <a:xfrm>
              <a:off x="6257160" y="2227320"/>
              <a:ext cx="48240" cy="47880"/>
            </a:xfrm>
            <a:custGeom>
              <a:avLst/>
              <a:gdLst/>
              <a:ahLst/>
              <a:cxnLst/>
              <a:rect l="l" t="t" r="r" b="b"/>
              <a:pathLst>
                <a:path w="134" h="133" extrusionOk="0">
                  <a:moveTo>
                    <a:pt x="12" y="0"/>
                  </a:moveTo>
                  <a:lnTo>
                    <a:pt x="122" y="0"/>
                  </a:lnTo>
                  <a:cubicBezTo>
                    <a:pt x="128" y="0"/>
                    <a:pt x="134" y="5"/>
                    <a:pt x="134" y="12"/>
                  </a:cubicBezTo>
                  <a:lnTo>
                    <a:pt x="134" y="121"/>
                  </a:lnTo>
                  <a:cubicBezTo>
                    <a:pt x="134" y="128"/>
                    <a:pt x="128" y="133"/>
                    <a:pt x="122" y="133"/>
                  </a:cubicBezTo>
                  <a:lnTo>
                    <a:pt x="12" y="133"/>
                  </a:lnTo>
                  <a:cubicBezTo>
                    <a:pt x="6" y="133"/>
                    <a:pt x="0" y="128"/>
                    <a:pt x="0" y="121"/>
                  </a:cubicBezTo>
                  <a:lnTo>
                    <a:pt x="0" y="12"/>
                  </a:lnTo>
                  <a:cubicBezTo>
                    <a:pt x="0" y="5"/>
                    <a:pt x="6" y="0"/>
                    <a:pt x="12" y="0"/>
                  </a:cubicBezTo>
                  <a:close/>
                </a:path>
              </a:pathLst>
            </a:custGeom>
            <a:solidFill>
              <a:srgbClr val="E9B000"/>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5" name="Google Shape;1875;p44"/>
            <p:cNvSpPr/>
            <p:nvPr/>
          </p:nvSpPr>
          <p:spPr>
            <a:xfrm>
              <a:off x="6359400" y="2173320"/>
              <a:ext cx="64080" cy="64440"/>
            </a:xfrm>
            <a:custGeom>
              <a:avLst/>
              <a:gdLst/>
              <a:ahLst/>
              <a:cxnLst/>
              <a:rect l="l" t="t" r="r" b="b"/>
              <a:pathLst>
                <a:path w="178" h="179" extrusionOk="0">
                  <a:moveTo>
                    <a:pt x="4" y="81"/>
                  </a:moveTo>
                  <a:lnTo>
                    <a:pt x="81" y="3"/>
                  </a:lnTo>
                  <a:cubicBezTo>
                    <a:pt x="86" y="-1"/>
                    <a:pt x="93" y="-1"/>
                    <a:pt x="98" y="3"/>
                  </a:cubicBezTo>
                  <a:lnTo>
                    <a:pt x="175" y="81"/>
                  </a:lnTo>
                  <a:cubicBezTo>
                    <a:pt x="180" y="85"/>
                    <a:pt x="180" y="93"/>
                    <a:pt x="175" y="98"/>
                  </a:cubicBezTo>
                  <a:lnTo>
                    <a:pt x="98" y="175"/>
                  </a:lnTo>
                  <a:cubicBezTo>
                    <a:pt x="93" y="180"/>
                    <a:pt x="86" y="180"/>
                    <a:pt x="81" y="175"/>
                  </a:cubicBezTo>
                  <a:lnTo>
                    <a:pt x="4" y="98"/>
                  </a:lnTo>
                  <a:cubicBezTo>
                    <a:pt x="-1" y="93"/>
                    <a:pt x="-1" y="85"/>
                    <a:pt x="4" y="81"/>
                  </a:cubicBezTo>
                  <a:close/>
                </a:path>
              </a:pathLst>
            </a:custGeom>
            <a:solidFill>
              <a:srgbClr val="E9B000"/>
            </a:solidFill>
            <a:ln>
              <a:noFill/>
            </a:ln>
          </p:spPr>
          <p:txBody>
            <a:bodyPr spcFirstLastPara="1" wrap="square" lIns="90000" tIns="19425" rIns="90000" bIns="19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6" name="Google Shape;1876;p44"/>
            <p:cNvSpPr/>
            <p:nvPr/>
          </p:nvSpPr>
          <p:spPr>
            <a:xfrm>
              <a:off x="6413400" y="2071080"/>
              <a:ext cx="47880" cy="47880"/>
            </a:xfrm>
            <a:custGeom>
              <a:avLst/>
              <a:gdLst/>
              <a:ahLst/>
              <a:cxnLst/>
              <a:rect l="l" t="t" r="r" b="b"/>
              <a:pathLst>
                <a:path w="133" h="133" extrusionOk="0">
                  <a:moveTo>
                    <a:pt x="0" y="121"/>
                  </a:moveTo>
                  <a:lnTo>
                    <a:pt x="0" y="12"/>
                  </a:lnTo>
                  <a:cubicBezTo>
                    <a:pt x="0" y="5"/>
                    <a:pt x="5" y="0"/>
                    <a:pt x="12" y="0"/>
                  </a:cubicBezTo>
                  <a:lnTo>
                    <a:pt x="121" y="0"/>
                  </a:lnTo>
                  <a:cubicBezTo>
                    <a:pt x="128" y="0"/>
                    <a:pt x="133" y="5"/>
                    <a:pt x="133" y="12"/>
                  </a:cubicBezTo>
                  <a:lnTo>
                    <a:pt x="133" y="121"/>
                  </a:lnTo>
                  <a:cubicBezTo>
                    <a:pt x="133" y="128"/>
                    <a:pt x="128" y="133"/>
                    <a:pt x="121" y="133"/>
                  </a:cubicBezTo>
                  <a:lnTo>
                    <a:pt x="12" y="133"/>
                  </a:lnTo>
                  <a:cubicBezTo>
                    <a:pt x="5" y="133"/>
                    <a:pt x="0" y="128"/>
                    <a:pt x="0" y="121"/>
                  </a:cubicBezTo>
                  <a:close/>
                </a:path>
              </a:pathLst>
            </a:custGeom>
            <a:solidFill>
              <a:srgbClr val="E9B000"/>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7" name="Google Shape;1877;p44"/>
            <p:cNvSpPr/>
            <p:nvPr/>
          </p:nvSpPr>
          <p:spPr>
            <a:xfrm>
              <a:off x="6101280" y="2071080"/>
              <a:ext cx="47880" cy="47880"/>
            </a:xfrm>
            <a:custGeom>
              <a:avLst/>
              <a:gdLst/>
              <a:ahLst/>
              <a:cxnLst/>
              <a:rect l="l" t="t" r="r" b="b"/>
              <a:pathLst>
                <a:path w="133" h="133" extrusionOk="0">
                  <a:moveTo>
                    <a:pt x="133" y="12"/>
                  </a:moveTo>
                  <a:lnTo>
                    <a:pt x="133" y="121"/>
                  </a:lnTo>
                  <a:cubicBezTo>
                    <a:pt x="133" y="128"/>
                    <a:pt x="128" y="133"/>
                    <a:pt x="121" y="133"/>
                  </a:cubicBezTo>
                  <a:lnTo>
                    <a:pt x="12" y="133"/>
                  </a:lnTo>
                  <a:cubicBezTo>
                    <a:pt x="5" y="133"/>
                    <a:pt x="0" y="128"/>
                    <a:pt x="0" y="121"/>
                  </a:cubicBezTo>
                  <a:lnTo>
                    <a:pt x="0" y="12"/>
                  </a:lnTo>
                  <a:cubicBezTo>
                    <a:pt x="0" y="5"/>
                    <a:pt x="5" y="0"/>
                    <a:pt x="12" y="0"/>
                  </a:cubicBezTo>
                  <a:lnTo>
                    <a:pt x="121" y="0"/>
                  </a:lnTo>
                  <a:cubicBezTo>
                    <a:pt x="128" y="0"/>
                    <a:pt x="133" y="5"/>
                    <a:pt x="133" y="12"/>
                  </a:cubicBezTo>
                  <a:close/>
                </a:path>
              </a:pathLst>
            </a:custGeom>
            <a:solidFill>
              <a:srgbClr val="E9B000"/>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8" name="Google Shape;1878;p44"/>
            <p:cNvSpPr/>
            <p:nvPr/>
          </p:nvSpPr>
          <p:spPr>
            <a:xfrm>
              <a:off x="6277680" y="1961280"/>
              <a:ext cx="137520" cy="137160"/>
            </a:xfrm>
            <a:custGeom>
              <a:avLst/>
              <a:gdLst/>
              <a:ahLst/>
              <a:cxnLst/>
              <a:rect l="l" t="t" r="r" b="b"/>
              <a:pathLst>
                <a:path w="382" h="381" extrusionOk="0">
                  <a:moveTo>
                    <a:pt x="79" y="349"/>
                  </a:moveTo>
                  <a:lnTo>
                    <a:pt x="19" y="379"/>
                  </a:lnTo>
                  <a:cubicBezTo>
                    <a:pt x="8" y="384"/>
                    <a:pt x="-3" y="373"/>
                    <a:pt x="2" y="363"/>
                  </a:cubicBezTo>
                  <a:lnTo>
                    <a:pt x="32" y="303"/>
                  </a:lnTo>
                  <a:cubicBezTo>
                    <a:pt x="33" y="302"/>
                    <a:pt x="34" y="301"/>
                    <a:pt x="35" y="300"/>
                  </a:cubicBezTo>
                  <a:lnTo>
                    <a:pt x="332" y="4"/>
                  </a:lnTo>
                  <a:cubicBezTo>
                    <a:pt x="336" y="-1"/>
                    <a:pt x="344" y="-1"/>
                    <a:pt x="349" y="4"/>
                  </a:cubicBezTo>
                  <a:lnTo>
                    <a:pt x="379" y="34"/>
                  </a:lnTo>
                  <a:cubicBezTo>
                    <a:pt x="384" y="39"/>
                    <a:pt x="384" y="46"/>
                    <a:pt x="379" y="51"/>
                  </a:cubicBezTo>
                  <a:lnTo>
                    <a:pt x="82" y="347"/>
                  </a:lnTo>
                  <a:cubicBezTo>
                    <a:pt x="81" y="348"/>
                    <a:pt x="80" y="349"/>
                    <a:pt x="79" y="34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9" name="Google Shape;1879;p44"/>
            <p:cNvSpPr/>
            <p:nvPr/>
          </p:nvSpPr>
          <p:spPr>
            <a:xfrm>
              <a:off x="6374520" y="1961280"/>
              <a:ext cx="40680" cy="40320"/>
            </a:xfrm>
            <a:custGeom>
              <a:avLst/>
              <a:gdLst/>
              <a:ahLst/>
              <a:cxnLst/>
              <a:rect l="l" t="t" r="r" b="b"/>
              <a:pathLst>
                <a:path w="113" h="112" extrusionOk="0">
                  <a:moveTo>
                    <a:pt x="48" y="112"/>
                  </a:moveTo>
                  <a:lnTo>
                    <a:pt x="110" y="51"/>
                  </a:lnTo>
                  <a:cubicBezTo>
                    <a:pt x="115" y="46"/>
                    <a:pt x="115" y="39"/>
                    <a:pt x="110" y="34"/>
                  </a:cubicBezTo>
                  <a:lnTo>
                    <a:pt x="80" y="4"/>
                  </a:lnTo>
                  <a:cubicBezTo>
                    <a:pt x="75" y="-1"/>
                    <a:pt x="67" y="-1"/>
                    <a:pt x="63" y="4"/>
                  </a:cubicBezTo>
                  <a:lnTo>
                    <a:pt x="0" y="66"/>
                  </a:lnTo>
                  <a:lnTo>
                    <a:pt x="48" y="112"/>
                  </a:ln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80" name="Google Shape;1880;p44"/>
            <p:cNvSpPr/>
            <p:nvPr/>
          </p:nvSpPr>
          <p:spPr>
            <a:xfrm>
              <a:off x="6277680" y="2069640"/>
              <a:ext cx="29160" cy="28800"/>
            </a:xfrm>
            <a:custGeom>
              <a:avLst/>
              <a:gdLst/>
              <a:ahLst/>
              <a:cxnLst/>
              <a:rect l="l" t="t" r="r" b="b"/>
              <a:pathLst>
                <a:path w="81" h="80" extrusionOk="0">
                  <a:moveTo>
                    <a:pt x="81" y="47"/>
                  </a:moveTo>
                  <a:lnTo>
                    <a:pt x="34" y="0"/>
                  </a:lnTo>
                  <a:cubicBezTo>
                    <a:pt x="33" y="1"/>
                    <a:pt x="33" y="1"/>
                    <a:pt x="32" y="2"/>
                  </a:cubicBezTo>
                  <a:lnTo>
                    <a:pt x="2" y="62"/>
                  </a:lnTo>
                  <a:cubicBezTo>
                    <a:pt x="-3" y="72"/>
                    <a:pt x="8" y="83"/>
                    <a:pt x="19" y="78"/>
                  </a:cubicBezTo>
                  <a:lnTo>
                    <a:pt x="79" y="48"/>
                  </a:lnTo>
                  <a:cubicBezTo>
                    <a:pt x="79" y="48"/>
                    <a:pt x="80" y="47"/>
                    <a:pt x="81" y="4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81" name="Google Shape;1881;p44"/>
            <p:cNvSpPr/>
            <p:nvPr/>
          </p:nvSpPr>
          <p:spPr>
            <a:xfrm>
              <a:off x="6273000" y="1933920"/>
              <a:ext cx="16560" cy="10800"/>
            </a:xfrm>
            <a:custGeom>
              <a:avLst/>
              <a:gdLst/>
              <a:ahLst/>
              <a:cxnLst/>
              <a:rect l="l" t="t" r="r" b="b"/>
              <a:pathLst>
                <a:path w="46" h="30" extrusionOk="0">
                  <a:moveTo>
                    <a:pt x="31" y="30"/>
                  </a:moveTo>
                  <a:cubicBezTo>
                    <a:pt x="40" y="30"/>
                    <a:pt x="46" y="23"/>
                    <a:pt x="46" y="15"/>
                  </a:cubicBezTo>
                  <a:cubicBezTo>
                    <a:pt x="46" y="7"/>
                    <a:pt x="40" y="0"/>
                    <a:pt x="31" y="0"/>
                  </a:cubicBezTo>
                  <a:lnTo>
                    <a:pt x="15" y="0"/>
                  </a:lnTo>
                  <a:cubicBezTo>
                    <a:pt x="6" y="0"/>
                    <a:pt x="0" y="7"/>
                    <a:pt x="0" y="15"/>
                  </a:cubicBezTo>
                  <a:cubicBezTo>
                    <a:pt x="0" y="23"/>
                    <a:pt x="6" y="30"/>
                    <a:pt x="15" y="30"/>
                  </a:cubicBezTo>
                  <a:lnTo>
                    <a:pt x="31"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2" name="Google Shape;1882;p44"/>
            <p:cNvSpPr/>
            <p:nvPr/>
          </p:nvSpPr>
          <p:spPr>
            <a:xfrm>
              <a:off x="6163200" y="1977480"/>
              <a:ext cx="15120" cy="14760"/>
            </a:xfrm>
            <a:custGeom>
              <a:avLst/>
              <a:gdLst/>
              <a:ahLst/>
              <a:cxnLst/>
              <a:rect l="l" t="t" r="r" b="b"/>
              <a:pathLst>
                <a:path w="42" h="41" extrusionOk="0">
                  <a:moveTo>
                    <a:pt x="38" y="4"/>
                  </a:moveTo>
                  <a:cubicBezTo>
                    <a:pt x="32" y="-1"/>
                    <a:pt x="23" y="-1"/>
                    <a:pt x="17" y="4"/>
                  </a:cubicBezTo>
                  <a:lnTo>
                    <a:pt x="5" y="16"/>
                  </a:lnTo>
                  <a:cubicBezTo>
                    <a:pt x="-1" y="22"/>
                    <a:pt x="-1" y="31"/>
                    <a:pt x="5" y="37"/>
                  </a:cubicBezTo>
                  <a:cubicBezTo>
                    <a:pt x="8" y="40"/>
                    <a:pt x="12" y="41"/>
                    <a:pt x="16" y="41"/>
                  </a:cubicBezTo>
                  <a:cubicBezTo>
                    <a:pt x="19" y="41"/>
                    <a:pt x="23" y="40"/>
                    <a:pt x="26" y="37"/>
                  </a:cubicBezTo>
                  <a:lnTo>
                    <a:pt x="38" y="25"/>
                  </a:lnTo>
                  <a:cubicBezTo>
                    <a:pt x="44" y="20"/>
                    <a:pt x="44" y="10"/>
                    <a:pt x="38" y="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3" name="Google Shape;1883;p44"/>
            <p:cNvSpPr/>
            <p:nvPr/>
          </p:nvSpPr>
          <p:spPr>
            <a:xfrm>
              <a:off x="6163200" y="2198160"/>
              <a:ext cx="15120" cy="14760"/>
            </a:xfrm>
            <a:custGeom>
              <a:avLst/>
              <a:gdLst/>
              <a:ahLst/>
              <a:cxnLst/>
              <a:rect l="l" t="t" r="r" b="b"/>
              <a:pathLst>
                <a:path w="42" h="41" extrusionOk="0">
                  <a:moveTo>
                    <a:pt x="26" y="4"/>
                  </a:moveTo>
                  <a:cubicBezTo>
                    <a:pt x="20" y="-2"/>
                    <a:pt x="11" y="-2"/>
                    <a:pt x="5" y="4"/>
                  </a:cubicBezTo>
                  <a:cubicBezTo>
                    <a:pt x="-1" y="10"/>
                    <a:pt x="-1" y="19"/>
                    <a:pt x="5" y="25"/>
                  </a:cubicBezTo>
                  <a:lnTo>
                    <a:pt x="17" y="37"/>
                  </a:lnTo>
                  <a:cubicBezTo>
                    <a:pt x="20" y="40"/>
                    <a:pt x="23" y="41"/>
                    <a:pt x="27" y="41"/>
                  </a:cubicBezTo>
                  <a:cubicBezTo>
                    <a:pt x="31" y="41"/>
                    <a:pt x="35" y="40"/>
                    <a:pt x="38" y="37"/>
                  </a:cubicBezTo>
                  <a:cubicBezTo>
                    <a:pt x="44" y="31"/>
                    <a:pt x="44" y="21"/>
                    <a:pt x="38" y="15"/>
                  </a:cubicBezTo>
                  <a:lnTo>
                    <a:pt x="26" y="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4" name="Google Shape;1884;p44"/>
            <p:cNvSpPr/>
            <p:nvPr/>
          </p:nvSpPr>
          <p:spPr>
            <a:xfrm>
              <a:off x="6383880" y="2198160"/>
              <a:ext cx="15120" cy="14760"/>
            </a:xfrm>
            <a:custGeom>
              <a:avLst/>
              <a:gdLst/>
              <a:ahLst/>
              <a:cxnLst/>
              <a:rect l="l" t="t" r="r" b="b"/>
              <a:pathLst>
                <a:path w="42" h="41" extrusionOk="0">
                  <a:moveTo>
                    <a:pt x="5" y="37"/>
                  </a:moveTo>
                  <a:cubicBezTo>
                    <a:pt x="8" y="40"/>
                    <a:pt x="12" y="41"/>
                    <a:pt x="16" y="41"/>
                  </a:cubicBezTo>
                  <a:cubicBezTo>
                    <a:pt x="20" y="41"/>
                    <a:pt x="23" y="40"/>
                    <a:pt x="26" y="37"/>
                  </a:cubicBezTo>
                  <a:lnTo>
                    <a:pt x="38" y="25"/>
                  </a:lnTo>
                  <a:cubicBezTo>
                    <a:pt x="44" y="19"/>
                    <a:pt x="44" y="10"/>
                    <a:pt x="38" y="4"/>
                  </a:cubicBezTo>
                  <a:cubicBezTo>
                    <a:pt x="32" y="-2"/>
                    <a:pt x="23" y="-2"/>
                    <a:pt x="17" y="4"/>
                  </a:cubicBezTo>
                  <a:lnTo>
                    <a:pt x="5" y="15"/>
                  </a:lnTo>
                  <a:cubicBezTo>
                    <a:pt x="-1" y="21"/>
                    <a:pt x="-1" y="31"/>
                    <a:pt x="5" y="3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5" name="Google Shape;1885;p44"/>
            <p:cNvSpPr/>
            <p:nvPr/>
          </p:nvSpPr>
          <p:spPr>
            <a:xfrm>
              <a:off x="6273000" y="2245680"/>
              <a:ext cx="16560" cy="10800"/>
            </a:xfrm>
            <a:custGeom>
              <a:avLst/>
              <a:gdLst/>
              <a:ahLst/>
              <a:cxnLst/>
              <a:rect l="l" t="t" r="r" b="b"/>
              <a:pathLst>
                <a:path w="46" h="30" extrusionOk="0">
                  <a:moveTo>
                    <a:pt x="15" y="30"/>
                  </a:moveTo>
                  <a:lnTo>
                    <a:pt x="31" y="30"/>
                  </a:lnTo>
                  <a:cubicBezTo>
                    <a:pt x="40" y="30"/>
                    <a:pt x="46" y="24"/>
                    <a:pt x="46" y="15"/>
                  </a:cubicBezTo>
                  <a:cubicBezTo>
                    <a:pt x="46" y="7"/>
                    <a:pt x="40" y="0"/>
                    <a:pt x="31" y="0"/>
                  </a:cubicBezTo>
                  <a:lnTo>
                    <a:pt x="15" y="0"/>
                  </a:lnTo>
                  <a:cubicBezTo>
                    <a:pt x="6" y="0"/>
                    <a:pt x="0" y="7"/>
                    <a:pt x="0" y="15"/>
                  </a:cubicBezTo>
                  <a:cubicBezTo>
                    <a:pt x="0" y="24"/>
                    <a:pt x="6"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6" name="Google Shape;1886;p44"/>
            <p:cNvSpPr/>
            <p:nvPr/>
          </p:nvSpPr>
          <p:spPr>
            <a:xfrm>
              <a:off x="6095880" y="1909800"/>
              <a:ext cx="370800" cy="370800"/>
            </a:xfrm>
            <a:custGeom>
              <a:avLst/>
              <a:gdLst/>
              <a:ahLst/>
              <a:cxnLst/>
              <a:rect l="l" t="t" r="r" b="b"/>
              <a:pathLst>
                <a:path w="1030" h="1030" extrusionOk="0">
                  <a:moveTo>
                    <a:pt x="1000" y="566"/>
                  </a:moveTo>
                  <a:lnTo>
                    <a:pt x="897" y="566"/>
                  </a:lnTo>
                  <a:lnTo>
                    <a:pt x="897" y="463"/>
                  </a:lnTo>
                  <a:lnTo>
                    <a:pt x="1000" y="463"/>
                  </a:lnTo>
                  <a:lnTo>
                    <a:pt x="1000" y="566"/>
                  </a:lnTo>
                  <a:moveTo>
                    <a:pt x="822" y="748"/>
                  </a:moveTo>
                  <a:lnTo>
                    <a:pt x="895" y="821"/>
                  </a:lnTo>
                  <a:lnTo>
                    <a:pt x="822" y="894"/>
                  </a:lnTo>
                  <a:lnTo>
                    <a:pt x="749" y="821"/>
                  </a:lnTo>
                  <a:lnTo>
                    <a:pt x="785" y="785"/>
                  </a:lnTo>
                  <a:lnTo>
                    <a:pt x="785" y="785"/>
                  </a:lnTo>
                  <a:lnTo>
                    <a:pt x="785" y="785"/>
                  </a:lnTo>
                  <a:lnTo>
                    <a:pt x="822" y="748"/>
                  </a:lnTo>
                  <a:moveTo>
                    <a:pt x="567" y="1000"/>
                  </a:moveTo>
                  <a:lnTo>
                    <a:pt x="463" y="1000"/>
                  </a:lnTo>
                  <a:lnTo>
                    <a:pt x="463" y="897"/>
                  </a:lnTo>
                  <a:lnTo>
                    <a:pt x="567" y="897"/>
                  </a:lnTo>
                  <a:lnTo>
                    <a:pt x="567" y="1000"/>
                  </a:lnTo>
                  <a:moveTo>
                    <a:pt x="208" y="894"/>
                  </a:moveTo>
                  <a:lnTo>
                    <a:pt x="135" y="821"/>
                  </a:lnTo>
                  <a:lnTo>
                    <a:pt x="208" y="748"/>
                  </a:lnTo>
                  <a:lnTo>
                    <a:pt x="245" y="785"/>
                  </a:lnTo>
                  <a:lnTo>
                    <a:pt x="245" y="785"/>
                  </a:lnTo>
                  <a:lnTo>
                    <a:pt x="245" y="785"/>
                  </a:lnTo>
                  <a:lnTo>
                    <a:pt x="281" y="821"/>
                  </a:lnTo>
                  <a:lnTo>
                    <a:pt x="208" y="894"/>
                  </a:lnTo>
                  <a:moveTo>
                    <a:pt x="30" y="566"/>
                  </a:moveTo>
                  <a:lnTo>
                    <a:pt x="30" y="463"/>
                  </a:lnTo>
                  <a:lnTo>
                    <a:pt x="133" y="463"/>
                  </a:lnTo>
                  <a:lnTo>
                    <a:pt x="133" y="515"/>
                  </a:lnTo>
                  <a:lnTo>
                    <a:pt x="133" y="515"/>
                  </a:lnTo>
                  <a:lnTo>
                    <a:pt x="133" y="515"/>
                  </a:lnTo>
                  <a:lnTo>
                    <a:pt x="133" y="566"/>
                  </a:lnTo>
                  <a:lnTo>
                    <a:pt x="30" y="566"/>
                  </a:lnTo>
                  <a:moveTo>
                    <a:pt x="208" y="281"/>
                  </a:moveTo>
                  <a:lnTo>
                    <a:pt x="135" y="209"/>
                  </a:lnTo>
                  <a:lnTo>
                    <a:pt x="208" y="136"/>
                  </a:lnTo>
                  <a:lnTo>
                    <a:pt x="281" y="209"/>
                  </a:lnTo>
                  <a:lnTo>
                    <a:pt x="245" y="244"/>
                  </a:lnTo>
                  <a:lnTo>
                    <a:pt x="245" y="244"/>
                  </a:lnTo>
                  <a:lnTo>
                    <a:pt x="245" y="245"/>
                  </a:lnTo>
                  <a:lnTo>
                    <a:pt x="208" y="281"/>
                  </a:lnTo>
                  <a:moveTo>
                    <a:pt x="543" y="469"/>
                  </a:moveTo>
                  <a:lnTo>
                    <a:pt x="560" y="487"/>
                  </a:lnTo>
                  <a:lnTo>
                    <a:pt x="525" y="505"/>
                  </a:lnTo>
                  <a:lnTo>
                    <a:pt x="543" y="469"/>
                  </a:lnTo>
                  <a:moveTo>
                    <a:pt x="800" y="255"/>
                  </a:moveTo>
                  <a:lnTo>
                    <a:pt x="586" y="470"/>
                  </a:lnTo>
                  <a:lnTo>
                    <a:pt x="560" y="444"/>
                  </a:lnTo>
                  <a:lnTo>
                    <a:pt x="774" y="229"/>
                  </a:lnTo>
                  <a:lnTo>
                    <a:pt x="800" y="255"/>
                  </a:lnTo>
                  <a:moveTo>
                    <a:pt x="845" y="160"/>
                  </a:moveTo>
                  <a:lnTo>
                    <a:pt x="871" y="185"/>
                  </a:lnTo>
                  <a:lnTo>
                    <a:pt x="822" y="234"/>
                  </a:lnTo>
                  <a:lnTo>
                    <a:pt x="796" y="209"/>
                  </a:lnTo>
                  <a:lnTo>
                    <a:pt x="845" y="160"/>
                  </a:lnTo>
                  <a:moveTo>
                    <a:pt x="463" y="30"/>
                  </a:moveTo>
                  <a:lnTo>
                    <a:pt x="567" y="30"/>
                  </a:lnTo>
                  <a:lnTo>
                    <a:pt x="567" y="134"/>
                  </a:lnTo>
                  <a:lnTo>
                    <a:pt x="515" y="134"/>
                  </a:lnTo>
                  <a:lnTo>
                    <a:pt x="515" y="134"/>
                  </a:lnTo>
                  <a:lnTo>
                    <a:pt x="515" y="134"/>
                  </a:lnTo>
                  <a:lnTo>
                    <a:pt x="463" y="134"/>
                  </a:lnTo>
                  <a:lnTo>
                    <a:pt x="463" y="30"/>
                  </a:lnTo>
                  <a:moveTo>
                    <a:pt x="1015" y="433"/>
                  </a:moveTo>
                  <a:lnTo>
                    <a:pt x="882" y="433"/>
                  </a:lnTo>
                  <a:cubicBezTo>
                    <a:pt x="874" y="433"/>
                    <a:pt x="867" y="440"/>
                    <a:pt x="867" y="448"/>
                  </a:cubicBezTo>
                  <a:lnTo>
                    <a:pt x="867" y="500"/>
                  </a:lnTo>
                  <a:lnTo>
                    <a:pt x="730" y="500"/>
                  </a:lnTo>
                  <a:lnTo>
                    <a:pt x="730" y="368"/>
                  </a:lnTo>
                  <a:lnTo>
                    <a:pt x="822" y="277"/>
                  </a:lnTo>
                  <a:lnTo>
                    <a:pt x="823" y="278"/>
                  </a:lnTo>
                  <a:cubicBezTo>
                    <a:pt x="826" y="281"/>
                    <a:pt x="830" y="282"/>
                    <a:pt x="833" y="282"/>
                  </a:cubicBezTo>
                  <a:cubicBezTo>
                    <a:pt x="837" y="282"/>
                    <a:pt x="841" y="281"/>
                    <a:pt x="844" y="278"/>
                  </a:cubicBezTo>
                  <a:cubicBezTo>
                    <a:pt x="850" y="272"/>
                    <a:pt x="850" y="262"/>
                    <a:pt x="844" y="256"/>
                  </a:cubicBezTo>
                  <a:lnTo>
                    <a:pt x="843" y="255"/>
                  </a:lnTo>
                  <a:lnTo>
                    <a:pt x="903" y="196"/>
                  </a:lnTo>
                  <a:cubicBezTo>
                    <a:pt x="909" y="190"/>
                    <a:pt x="909" y="181"/>
                    <a:pt x="903" y="175"/>
                  </a:cubicBezTo>
                  <a:lnTo>
                    <a:pt x="856" y="128"/>
                  </a:lnTo>
                  <a:cubicBezTo>
                    <a:pt x="850" y="122"/>
                    <a:pt x="840" y="122"/>
                    <a:pt x="835" y="128"/>
                  </a:cubicBezTo>
                  <a:lnTo>
                    <a:pt x="774" y="188"/>
                  </a:lnTo>
                  <a:lnTo>
                    <a:pt x="773" y="187"/>
                  </a:lnTo>
                  <a:cubicBezTo>
                    <a:pt x="767" y="181"/>
                    <a:pt x="758" y="181"/>
                    <a:pt x="752" y="187"/>
                  </a:cubicBezTo>
                  <a:cubicBezTo>
                    <a:pt x="746" y="192"/>
                    <a:pt x="746" y="202"/>
                    <a:pt x="752" y="208"/>
                  </a:cubicBezTo>
                  <a:lnTo>
                    <a:pt x="753" y="209"/>
                  </a:lnTo>
                  <a:lnTo>
                    <a:pt x="662" y="299"/>
                  </a:lnTo>
                  <a:lnTo>
                    <a:pt x="530" y="299"/>
                  </a:lnTo>
                  <a:lnTo>
                    <a:pt x="530" y="164"/>
                  </a:lnTo>
                  <a:lnTo>
                    <a:pt x="582" y="164"/>
                  </a:lnTo>
                  <a:cubicBezTo>
                    <a:pt x="590" y="164"/>
                    <a:pt x="597" y="157"/>
                    <a:pt x="597" y="149"/>
                  </a:cubicBezTo>
                  <a:lnTo>
                    <a:pt x="597" y="15"/>
                  </a:lnTo>
                  <a:cubicBezTo>
                    <a:pt x="597" y="7"/>
                    <a:pt x="590" y="0"/>
                    <a:pt x="582" y="0"/>
                  </a:cubicBezTo>
                  <a:lnTo>
                    <a:pt x="448" y="0"/>
                  </a:lnTo>
                  <a:cubicBezTo>
                    <a:pt x="440" y="0"/>
                    <a:pt x="433" y="7"/>
                    <a:pt x="433" y="15"/>
                  </a:cubicBezTo>
                  <a:lnTo>
                    <a:pt x="433" y="149"/>
                  </a:lnTo>
                  <a:cubicBezTo>
                    <a:pt x="433" y="157"/>
                    <a:pt x="440" y="164"/>
                    <a:pt x="448" y="164"/>
                  </a:cubicBezTo>
                  <a:lnTo>
                    <a:pt x="500" y="164"/>
                  </a:lnTo>
                  <a:lnTo>
                    <a:pt x="500" y="299"/>
                  </a:lnTo>
                  <a:lnTo>
                    <a:pt x="448" y="299"/>
                  </a:lnTo>
                  <a:cubicBezTo>
                    <a:pt x="440" y="299"/>
                    <a:pt x="433" y="306"/>
                    <a:pt x="433" y="314"/>
                  </a:cubicBezTo>
                  <a:cubicBezTo>
                    <a:pt x="433" y="323"/>
                    <a:pt x="440" y="330"/>
                    <a:pt x="448" y="330"/>
                  </a:cubicBezTo>
                  <a:lnTo>
                    <a:pt x="632" y="330"/>
                  </a:lnTo>
                  <a:lnTo>
                    <a:pt x="528" y="434"/>
                  </a:lnTo>
                  <a:cubicBezTo>
                    <a:pt x="527" y="434"/>
                    <a:pt x="527" y="434"/>
                    <a:pt x="527" y="434"/>
                  </a:cubicBezTo>
                  <a:lnTo>
                    <a:pt x="527" y="434"/>
                  </a:lnTo>
                  <a:cubicBezTo>
                    <a:pt x="526" y="435"/>
                    <a:pt x="525" y="436"/>
                    <a:pt x="525" y="438"/>
                  </a:cubicBezTo>
                  <a:lnTo>
                    <a:pt x="478" y="532"/>
                  </a:lnTo>
                  <a:cubicBezTo>
                    <a:pt x="475" y="537"/>
                    <a:pt x="476" y="544"/>
                    <a:pt x="481" y="549"/>
                  </a:cubicBezTo>
                  <a:cubicBezTo>
                    <a:pt x="484" y="552"/>
                    <a:pt x="487" y="553"/>
                    <a:pt x="491" y="553"/>
                  </a:cubicBezTo>
                  <a:cubicBezTo>
                    <a:pt x="494" y="553"/>
                    <a:pt x="496" y="553"/>
                    <a:pt x="498" y="552"/>
                  </a:cubicBezTo>
                  <a:lnTo>
                    <a:pt x="592" y="505"/>
                  </a:lnTo>
                  <a:cubicBezTo>
                    <a:pt x="593" y="504"/>
                    <a:pt x="594" y="504"/>
                    <a:pt x="595" y="503"/>
                  </a:cubicBezTo>
                  <a:lnTo>
                    <a:pt x="595" y="503"/>
                  </a:lnTo>
                  <a:cubicBezTo>
                    <a:pt x="596" y="502"/>
                    <a:pt x="596" y="502"/>
                    <a:pt x="596" y="502"/>
                  </a:cubicBezTo>
                  <a:lnTo>
                    <a:pt x="700" y="398"/>
                  </a:lnTo>
                  <a:lnTo>
                    <a:pt x="700" y="700"/>
                  </a:lnTo>
                  <a:lnTo>
                    <a:pt x="330" y="700"/>
                  </a:lnTo>
                  <a:lnTo>
                    <a:pt x="330" y="515"/>
                  </a:lnTo>
                  <a:lnTo>
                    <a:pt x="330" y="515"/>
                  </a:lnTo>
                  <a:lnTo>
                    <a:pt x="330" y="515"/>
                  </a:lnTo>
                  <a:lnTo>
                    <a:pt x="330" y="330"/>
                  </a:lnTo>
                  <a:lnTo>
                    <a:pt x="388" y="330"/>
                  </a:lnTo>
                  <a:cubicBezTo>
                    <a:pt x="396" y="330"/>
                    <a:pt x="403" y="323"/>
                    <a:pt x="403" y="314"/>
                  </a:cubicBezTo>
                  <a:cubicBezTo>
                    <a:pt x="403" y="306"/>
                    <a:pt x="396" y="299"/>
                    <a:pt x="388" y="299"/>
                  </a:cubicBezTo>
                  <a:lnTo>
                    <a:pt x="321" y="299"/>
                  </a:lnTo>
                  <a:lnTo>
                    <a:pt x="277" y="255"/>
                  </a:lnTo>
                  <a:lnTo>
                    <a:pt x="313" y="219"/>
                  </a:lnTo>
                  <a:cubicBezTo>
                    <a:pt x="319" y="213"/>
                    <a:pt x="319" y="204"/>
                    <a:pt x="313" y="198"/>
                  </a:cubicBezTo>
                  <a:lnTo>
                    <a:pt x="219" y="104"/>
                  </a:lnTo>
                  <a:cubicBezTo>
                    <a:pt x="213" y="98"/>
                    <a:pt x="204" y="98"/>
                    <a:pt x="198" y="104"/>
                  </a:cubicBezTo>
                  <a:lnTo>
                    <a:pt x="103" y="198"/>
                  </a:lnTo>
                  <a:cubicBezTo>
                    <a:pt x="101" y="201"/>
                    <a:pt x="99" y="205"/>
                    <a:pt x="99" y="209"/>
                  </a:cubicBezTo>
                  <a:cubicBezTo>
                    <a:pt x="99" y="212"/>
                    <a:pt x="101" y="216"/>
                    <a:pt x="103" y="219"/>
                  </a:cubicBezTo>
                  <a:lnTo>
                    <a:pt x="198" y="313"/>
                  </a:lnTo>
                  <a:cubicBezTo>
                    <a:pt x="201" y="316"/>
                    <a:pt x="205" y="317"/>
                    <a:pt x="208" y="317"/>
                  </a:cubicBezTo>
                  <a:cubicBezTo>
                    <a:pt x="212" y="317"/>
                    <a:pt x="216" y="316"/>
                    <a:pt x="219" y="313"/>
                  </a:cubicBezTo>
                  <a:lnTo>
                    <a:pt x="256" y="277"/>
                  </a:lnTo>
                  <a:lnTo>
                    <a:pt x="300" y="321"/>
                  </a:lnTo>
                  <a:lnTo>
                    <a:pt x="300" y="500"/>
                  </a:lnTo>
                  <a:lnTo>
                    <a:pt x="163" y="500"/>
                  </a:lnTo>
                  <a:lnTo>
                    <a:pt x="163" y="448"/>
                  </a:lnTo>
                  <a:cubicBezTo>
                    <a:pt x="163" y="440"/>
                    <a:pt x="156" y="433"/>
                    <a:pt x="148" y="433"/>
                  </a:cubicBezTo>
                  <a:lnTo>
                    <a:pt x="15" y="433"/>
                  </a:lnTo>
                  <a:cubicBezTo>
                    <a:pt x="6" y="433"/>
                    <a:pt x="0" y="440"/>
                    <a:pt x="0" y="448"/>
                  </a:cubicBezTo>
                  <a:lnTo>
                    <a:pt x="0" y="581"/>
                  </a:lnTo>
                  <a:cubicBezTo>
                    <a:pt x="0" y="590"/>
                    <a:pt x="6" y="596"/>
                    <a:pt x="15" y="596"/>
                  </a:cubicBezTo>
                  <a:lnTo>
                    <a:pt x="148" y="596"/>
                  </a:lnTo>
                  <a:cubicBezTo>
                    <a:pt x="156" y="596"/>
                    <a:pt x="163" y="590"/>
                    <a:pt x="163" y="581"/>
                  </a:cubicBezTo>
                  <a:lnTo>
                    <a:pt x="163" y="530"/>
                  </a:lnTo>
                  <a:lnTo>
                    <a:pt x="300" y="530"/>
                  </a:lnTo>
                  <a:lnTo>
                    <a:pt x="300" y="708"/>
                  </a:lnTo>
                  <a:lnTo>
                    <a:pt x="256" y="753"/>
                  </a:lnTo>
                  <a:lnTo>
                    <a:pt x="219" y="716"/>
                  </a:lnTo>
                  <a:cubicBezTo>
                    <a:pt x="213" y="710"/>
                    <a:pt x="204" y="710"/>
                    <a:pt x="198" y="716"/>
                  </a:cubicBezTo>
                  <a:lnTo>
                    <a:pt x="103" y="811"/>
                  </a:lnTo>
                  <a:cubicBezTo>
                    <a:pt x="98" y="816"/>
                    <a:pt x="98" y="826"/>
                    <a:pt x="103" y="832"/>
                  </a:cubicBezTo>
                  <a:lnTo>
                    <a:pt x="198" y="926"/>
                  </a:lnTo>
                  <a:cubicBezTo>
                    <a:pt x="201" y="929"/>
                    <a:pt x="204" y="931"/>
                    <a:pt x="208" y="931"/>
                  </a:cubicBezTo>
                  <a:cubicBezTo>
                    <a:pt x="212" y="931"/>
                    <a:pt x="216" y="929"/>
                    <a:pt x="219" y="926"/>
                  </a:cubicBezTo>
                  <a:lnTo>
                    <a:pt x="313" y="832"/>
                  </a:lnTo>
                  <a:cubicBezTo>
                    <a:pt x="319" y="826"/>
                    <a:pt x="319" y="816"/>
                    <a:pt x="313" y="811"/>
                  </a:cubicBezTo>
                  <a:lnTo>
                    <a:pt x="277" y="774"/>
                  </a:lnTo>
                  <a:lnTo>
                    <a:pt x="321" y="730"/>
                  </a:lnTo>
                  <a:lnTo>
                    <a:pt x="500" y="730"/>
                  </a:lnTo>
                  <a:lnTo>
                    <a:pt x="500" y="866"/>
                  </a:lnTo>
                  <a:lnTo>
                    <a:pt x="448" y="866"/>
                  </a:lnTo>
                  <a:cubicBezTo>
                    <a:pt x="440" y="866"/>
                    <a:pt x="433" y="873"/>
                    <a:pt x="433" y="882"/>
                  </a:cubicBezTo>
                  <a:lnTo>
                    <a:pt x="433" y="1015"/>
                  </a:lnTo>
                  <a:cubicBezTo>
                    <a:pt x="433" y="1023"/>
                    <a:pt x="440" y="1030"/>
                    <a:pt x="448" y="1030"/>
                  </a:cubicBezTo>
                  <a:lnTo>
                    <a:pt x="582" y="1030"/>
                  </a:lnTo>
                  <a:cubicBezTo>
                    <a:pt x="590" y="1030"/>
                    <a:pt x="597" y="1023"/>
                    <a:pt x="597" y="1015"/>
                  </a:cubicBezTo>
                  <a:lnTo>
                    <a:pt x="597" y="882"/>
                  </a:lnTo>
                  <a:cubicBezTo>
                    <a:pt x="597" y="873"/>
                    <a:pt x="590" y="866"/>
                    <a:pt x="582" y="866"/>
                  </a:cubicBezTo>
                  <a:lnTo>
                    <a:pt x="530" y="866"/>
                  </a:lnTo>
                  <a:lnTo>
                    <a:pt x="530" y="730"/>
                  </a:lnTo>
                  <a:lnTo>
                    <a:pt x="709" y="730"/>
                  </a:lnTo>
                  <a:lnTo>
                    <a:pt x="753" y="774"/>
                  </a:lnTo>
                  <a:lnTo>
                    <a:pt x="717" y="811"/>
                  </a:lnTo>
                  <a:cubicBezTo>
                    <a:pt x="711" y="816"/>
                    <a:pt x="711" y="826"/>
                    <a:pt x="717" y="832"/>
                  </a:cubicBezTo>
                  <a:lnTo>
                    <a:pt x="811" y="926"/>
                  </a:lnTo>
                  <a:cubicBezTo>
                    <a:pt x="814" y="929"/>
                    <a:pt x="818" y="931"/>
                    <a:pt x="822" y="931"/>
                  </a:cubicBezTo>
                  <a:cubicBezTo>
                    <a:pt x="825" y="931"/>
                    <a:pt x="829" y="929"/>
                    <a:pt x="832" y="926"/>
                  </a:cubicBezTo>
                  <a:lnTo>
                    <a:pt x="927" y="832"/>
                  </a:lnTo>
                  <a:cubicBezTo>
                    <a:pt x="929" y="829"/>
                    <a:pt x="931" y="825"/>
                    <a:pt x="931" y="821"/>
                  </a:cubicBezTo>
                  <a:cubicBezTo>
                    <a:pt x="931" y="817"/>
                    <a:pt x="929" y="813"/>
                    <a:pt x="927" y="811"/>
                  </a:cubicBezTo>
                  <a:lnTo>
                    <a:pt x="832" y="716"/>
                  </a:lnTo>
                  <a:cubicBezTo>
                    <a:pt x="826" y="710"/>
                    <a:pt x="817" y="710"/>
                    <a:pt x="811" y="716"/>
                  </a:cubicBezTo>
                  <a:lnTo>
                    <a:pt x="774" y="753"/>
                  </a:lnTo>
                  <a:lnTo>
                    <a:pt x="730" y="709"/>
                  </a:lnTo>
                  <a:lnTo>
                    <a:pt x="730" y="530"/>
                  </a:lnTo>
                  <a:lnTo>
                    <a:pt x="867" y="530"/>
                  </a:lnTo>
                  <a:lnTo>
                    <a:pt x="867" y="581"/>
                  </a:lnTo>
                  <a:cubicBezTo>
                    <a:pt x="867" y="590"/>
                    <a:pt x="874" y="596"/>
                    <a:pt x="882" y="596"/>
                  </a:cubicBezTo>
                  <a:lnTo>
                    <a:pt x="1015" y="596"/>
                  </a:lnTo>
                  <a:cubicBezTo>
                    <a:pt x="1024" y="596"/>
                    <a:pt x="1030" y="590"/>
                    <a:pt x="1030" y="581"/>
                  </a:cubicBezTo>
                  <a:lnTo>
                    <a:pt x="1030" y="448"/>
                  </a:lnTo>
                  <a:cubicBezTo>
                    <a:pt x="1030" y="440"/>
                    <a:pt x="1024" y="433"/>
                    <a:pt x="1015" y="4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7" name="Google Shape;1887;p44"/>
            <p:cNvSpPr/>
            <p:nvPr/>
          </p:nvSpPr>
          <p:spPr>
            <a:xfrm>
              <a:off x="6432120" y="2086560"/>
              <a:ext cx="10800" cy="16920"/>
            </a:xfrm>
            <a:custGeom>
              <a:avLst/>
              <a:gdLst/>
              <a:ahLst/>
              <a:cxnLst/>
              <a:rect l="l" t="t" r="r" b="b"/>
              <a:pathLst>
                <a:path w="30" h="47" extrusionOk="0">
                  <a:moveTo>
                    <a:pt x="15" y="47"/>
                  </a:moveTo>
                  <a:cubicBezTo>
                    <a:pt x="23" y="47"/>
                    <a:pt x="30" y="40"/>
                    <a:pt x="30" y="32"/>
                  </a:cubicBezTo>
                  <a:lnTo>
                    <a:pt x="30" y="15"/>
                  </a:lnTo>
                  <a:cubicBezTo>
                    <a:pt x="30" y="7"/>
                    <a:pt x="23" y="0"/>
                    <a:pt x="15" y="0"/>
                  </a:cubicBezTo>
                  <a:cubicBezTo>
                    <a:pt x="6" y="0"/>
                    <a:pt x="0" y="7"/>
                    <a:pt x="0" y="15"/>
                  </a:cubicBezTo>
                  <a:lnTo>
                    <a:pt x="0" y="32"/>
                  </a:lnTo>
                  <a:cubicBezTo>
                    <a:pt x="0" y="40"/>
                    <a:pt x="6" y="47"/>
                    <a:pt x="15" y="4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8" name="Google Shape;1888;p44"/>
            <p:cNvSpPr/>
            <p:nvPr/>
          </p:nvSpPr>
          <p:spPr>
            <a:xfrm>
              <a:off x="6119640" y="2086560"/>
              <a:ext cx="11160" cy="16920"/>
            </a:xfrm>
            <a:custGeom>
              <a:avLst/>
              <a:gdLst/>
              <a:ahLst/>
              <a:cxnLst/>
              <a:rect l="l" t="t" r="r" b="b"/>
              <a:pathLst>
                <a:path w="31" h="47" extrusionOk="0">
                  <a:moveTo>
                    <a:pt x="15" y="0"/>
                  </a:moveTo>
                  <a:cubicBezTo>
                    <a:pt x="7" y="0"/>
                    <a:pt x="0" y="7"/>
                    <a:pt x="0" y="15"/>
                  </a:cubicBezTo>
                  <a:lnTo>
                    <a:pt x="0" y="32"/>
                  </a:lnTo>
                  <a:cubicBezTo>
                    <a:pt x="0" y="40"/>
                    <a:pt x="7" y="47"/>
                    <a:pt x="15" y="47"/>
                  </a:cubicBezTo>
                  <a:cubicBezTo>
                    <a:pt x="24" y="47"/>
                    <a:pt x="31" y="40"/>
                    <a:pt x="31" y="32"/>
                  </a:cubicBezTo>
                  <a:lnTo>
                    <a:pt x="31" y="15"/>
                  </a:lnTo>
                  <a:cubicBezTo>
                    <a:pt x="31" y="7"/>
                    <a:pt x="24" y="0"/>
                    <a:pt x="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89" name="Google Shape;1889;p44"/>
          <p:cNvGrpSpPr/>
          <p:nvPr/>
        </p:nvGrpSpPr>
        <p:grpSpPr>
          <a:xfrm>
            <a:off x="5997259" y="2530212"/>
            <a:ext cx="279750" cy="347276"/>
            <a:chOff x="6969240" y="1907280"/>
            <a:chExt cx="302760" cy="375840"/>
          </a:xfrm>
        </p:grpSpPr>
        <p:sp>
          <p:nvSpPr>
            <p:cNvPr id="1890" name="Google Shape;1890;p44"/>
            <p:cNvSpPr/>
            <p:nvPr/>
          </p:nvSpPr>
          <p:spPr>
            <a:xfrm>
              <a:off x="6975000" y="2058480"/>
              <a:ext cx="291600" cy="179280"/>
            </a:xfrm>
            <a:custGeom>
              <a:avLst/>
              <a:gdLst/>
              <a:ahLst/>
              <a:cxnLst/>
              <a:rect l="l" t="t" r="r" b="b"/>
              <a:pathLst>
                <a:path w="810" h="498" extrusionOk="0">
                  <a:moveTo>
                    <a:pt x="810" y="433"/>
                  </a:moveTo>
                  <a:lnTo>
                    <a:pt x="742" y="29"/>
                  </a:lnTo>
                  <a:cubicBezTo>
                    <a:pt x="739" y="13"/>
                    <a:pt x="726" y="0"/>
                    <a:pt x="709" y="0"/>
                  </a:cubicBezTo>
                  <a:lnTo>
                    <a:pt x="101" y="0"/>
                  </a:lnTo>
                  <a:cubicBezTo>
                    <a:pt x="84" y="0"/>
                    <a:pt x="70" y="13"/>
                    <a:pt x="68" y="29"/>
                  </a:cubicBezTo>
                  <a:lnTo>
                    <a:pt x="0" y="433"/>
                  </a:lnTo>
                  <a:lnTo>
                    <a:pt x="0" y="498"/>
                  </a:lnTo>
                  <a:lnTo>
                    <a:pt x="810" y="498"/>
                  </a:lnTo>
                  <a:lnTo>
                    <a:pt x="810" y="433"/>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1" name="Google Shape;1891;p44"/>
            <p:cNvSpPr/>
            <p:nvPr/>
          </p:nvSpPr>
          <p:spPr>
            <a:xfrm>
              <a:off x="7001640" y="2082960"/>
              <a:ext cx="238680" cy="166680"/>
            </a:xfrm>
            <a:custGeom>
              <a:avLst/>
              <a:gdLst/>
              <a:ahLst/>
              <a:cxnLst/>
              <a:rect l="l" t="t" r="r" b="b"/>
              <a:pathLst>
                <a:path w="663" h="463" extrusionOk="0">
                  <a:moveTo>
                    <a:pt x="663" y="338"/>
                  </a:moveTo>
                  <a:lnTo>
                    <a:pt x="608" y="10"/>
                  </a:lnTo>
                  <a:cubicBezTo>
                    <a:pt x="607" y="4"/>
                    <a:pt x="602" y="0"/>
                    <a:pt x="596" y="0"/>
                  </a:cubicBezTo>
                  <a:lnTo>
                    <a:pt x="66" y="0"/>
                  </a:lnTo>
                  <a:cubicBezTo>
                    <a:pt x="60" y="0"/>
                    <a:pt x="55" y="4"/>
                    <a:pt x="54" y="10"/>
                  </a:cubicBezTo>
                  <a:lnTo>
                    <a:pt x="0" y="338"/>
                  </a:lnTo>
                  <a:lnTo>
                    <a:pt x="0" y="463"/>
                  </a:lnTo>
                  <a:lnTo>
                    <a:pt x="663" y="463"/>
                  </a:lnTo>
                  <a:lnTo>
                    <a:pt x="663" y="338"/>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2" name="Google Shape;1892;p44"/>
            <p:cNvSpPr/>
            <p:nvPr/>
          </p:nvSpPr>
          <p:spPr>
            <a:xfrm>
              <a:off x="6975000" y="2204640"/>
              <a:ext cx="291600" cy="73080"/>
            </a:xfrm>
            <a:custGeom>
              <a:avLst/>
              <a:gdLst/>
              <a:ahLst/>
              <a:cxnLst/>
              <a:rect l="l" t="t" r="r" b="b"/>
              <a:pathLst>
                <a:path w="810" h="203" extrusionOk="0">
                  <a:moveTo>
                    <a:pt x="810" y="169"/>
                  </a:moveTo>
                  <a:cubicBezTo>
                    <a:pt x="810" y="188"/>
                    <a:pt x="795" y="203"/>
                    <a:pt x="776" y="203"/>
                  </a:cubicBezTo>
                  <a:lnTo>
                    <a:pt x="34" y="203"/>
                  </a:lnTo>
                  <a:cubicBezTo>
                    <a:pt x="15" y="203"/>
                    <a:pt x="0" y="188"/>
                    <a:pt x="0" y="169"/>
                  </a:cubicBezTo>
                  <a:lnTo>
                    <a:pt x="0" y="34"/>
                  </a:lnTo>
                  <a:cubicBezTo>
                    <a:pt x="0" y="15"/>
                    <a:pt x="15" y="0"/>
                    <a:pt x="34" y="0"/>
                  </a:cubicBezTo>
                  <a:lnTo>
                    <a:pt x="195" y="0"/>
                  </a:lnTo>
                  <a:cubicBezTo>
                    <a:pt x="200" y="0"/>
                    <a:pt x="204" y="2"/>
                    <a:pt x="206" y="7"/>
                  </a:cubicBezTo>
                  <a:lnTo>
                    <a:pt x="232" y="61"/>
                  </a:lnTo>
                  <a:cubicBezTo>
                    <a:pt x="234" y="65"/>
                    <a:pt x="238" y="67"/>
                    <a:pt x="243" y="67"/>
                  </a:cubicBezTo>
                  <a:lnTo>
                    <a:pt x="566" y="67"/>
                  </a:lnTo>
                  <a:cubicBezTo>
                    <a:pt x="570" y="67"/>
                    <a:pt x="575" y="65"/>
                    <a:pt x="577" y="61"/>
                  </a:cubicBezTo>
                  <a:lnTo>
                    <a:pt x="604" y="7"/>
                  </a:lnTo>
                  <a:cubicBezTo>
                    <a:pt x="606" y="2"/>
                    <a:pt x="610" y="0"/>
                    <a:pt x="615" y="0"/>
                  </a:cubicBezTo>
                  <a:lnTo>
                    <a:pt x="776" y="0"/>
                  </a:lnTo>
                  <a:cubicBezTo>
                    <a:pt x="795" y="0"/>
                    <a:pt x="810" y="15"/>
                    <a:pt x="810" y="34"/>
                  </a:cubicBezTo>
                  <a:lnTo>
                    <a:pt x="810" y="169"/>
                  </a:lnTo>
                  <a:close/>
                </a:path>
              </a:pathLst>
            </a:custGeom>
            <a:solidFill>
              <a:srgbClr val="E9B00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3" name="Google Shape;1893;p44"/>
            <p:cNvSpPr/>
            <p:nvPr/>
          </p:nvSpPr>
          <p:spPr>
            <a:xfrm>
              <a:off x="7076880" y="2009880"/>
              <a:ext cx="87840" cy="155880"/>
            </a:xfrm>
            <a:custGeom>
              <a:avLst/>
              <a:gdLst/>
              <a:ahLst/>
              <a:cxnLst/>
              <a:rect l="l" t="t" r="r" b="b"/>
              <a:pathLst>
                <a:path w="244" h="433" extrusionOk="0">
                  <a:moveTo>
                    <a:pt x="241" y="290"/>
                  </a:moveTo>
                  <a:lnTo>
                    <a:pt x="131" y="428"/>
                  </a:lnTo>
                  <a:cubicBezTo>
                    <a:pt x="126" y="434"/>
                    <a:pt x="117" y="434"/>
                    <a:pt x="112" y="428"/>
                  </a:cubicBezTo>
                  <a:lnTo>
                    <a:pt x="2" y="290"/>
                  </a:lnTo>
                  <a:cubicBezTo>
                    <a:pt x="-4" y="282"/>
                    <a:pt x="1" y="270"/>
                    <a:pt x="12" y="270"/>
                  </a:cubicBezTo>
                  <a:lnTo>
                    <a:pt x="42" y="270"/>
                  </a:lnTo>
                  <a:cubicBezTo>
                    <a:pt x="48" y="270"/>
                    <a:pt x="54" y="265"/>
                    <a:pt x="54" y="258"/>
                  </a:cubicBezTo>
                  <a:lnTo>
                    <a:pt x="54" y="12"/>
                  </a:lnTo>
                  <a:cubicBezTo>
                    <a:pt x="54" y="6"/>
                    <a:pt x="59" y="0"/>
                    <a:pt x="66" y="0"/>
                  </a:cubicBezTo>
                  <a:lnTo>
                    <a:pt x="177" y="0"/>
                  </a:lnTo>
                  <a:cubicBezTo>
                    <a:pt x="184" y="0"/>
                    <a:pt x="189" y="6"/>
                    <a:pt x="189" y="12"/>
                  </a:cubicBezTo>
                  <a:lnTo>
                    <a:pt x="189" y="258"/>
                  </a:lnTo>
                  <a:cubicBezTo>
                    <a:pt x="189" y="265"/>
                    <a:pt x="194" y="270"/>
                    <a:pt x="201" y="270"/>
                  </a:cubicBezTo>
                  <a:lnTo>
                    <a:pt x="231" y="270"/>
                  </a:lnTo>
                  <a:cubicBezTo>
                    <a:pt x="241" y="270"/>
                    <a:pt x="247" y="282"/>
                    <a:pt x="241" y="290"/>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4" name="Google Shape;1894;p44"/>
            <p:cNvSpPr/>
            <p:nvPr/>
          </p:nvSpPr>
          <p:spPr>
            <a:xfrm>
              <a:off x="7035840" y="1913040"/>
              <a:ext cx="169920" cy="121320"/>
            </a:xfrm>
            <a:custGeom>
              <a:avLst/>
              <a:gdLst/>
              <a:ahLst/>
              <a:cxnLst/>
              <a:rect l="l" t="t" r="r" b="b"/>
              <a:pathLst>
                <a:path w="472" h="337" extrusionOk="0">
                  <a:moveTo>
                    <a:pt x="472" y="303"/>
                  </a:moveTo>
                  <a:cubicBezTo>
                    <a:pt x="472" y="321"/>
                    <a:pt x="457" y="337"/>
                    <a:pt x="438" y="337"/>
                  </a:cubicBezTo>
                  <a:lnTo>
                    <a:pt x="34" y="337"/>
                  </a:lnTo>
                  <a:cubicBezTo>
                    <a:pt x="15" y="337"/>
                    <a:pt x="0" y="321"/>
                    <a:pt x="0" y="303"/>
                  </a:cubicBezTo>
                  <a:lnTo>
                    <a:pt x="0" y="33"/>
                  </a:lnTo>
                  <a:cubicBezTo>
                    <a:pt x="0" y="15"/>
                    <a:pt x="15" y="0"/>
                    <a:pt x="34" y="0"/>
                  </a:cubicBezTo>
                  <a:lnTo>
                    <a:pt x="438" y="0"/>
                  </a:lnTo>
                  <a:cubicBezTo>
                    <a:pt x="457" y="0"/>
                    <a:pt x="472" y="15"/>
                    <a:pt x="472" y="33"/>
                  </a:cubicBezTo>
                  <a:lnTo>
                    <a:pt x="472" y="303"/>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5" name="Google Shape;1895;p44"/>
            <p:cNvSpPr/>
            <p:nvPr/>
          </p:nvSpPr>
          <p:spPr>
            <a:xfrm>
              <a:off x="7157160" y="1985760"/>
              <a:ext cx="24120" cy="24120"/>
            </a:xfrm>
            <a:custGeom>
              <a:avLst/>
              <a:gdLst/>
              <a:ahLst/>
              <a:cxnLst/>
              <a:rect l="l" t="t" r="r" b="b"/>
              <a:pathLst>
                <a:path w="67" h="67" extrusionOk="0">
                  <a:moveTo>
                    <a:pt x="12" y="0"/>
                  </a:moveTo>
                  <a:lnTo>
                    <a:pt x="55" y="0"/>
                  </a:lnTo>
                  <a:cubicBezTo>
                    <a:pt x="62" y="0"/>
                    <a:pt x="67" y="5"/>
                    <a:pt x="67" y="12"/>
                  </a:cubicBezTo>
                  <a:lnTo>
                    <a:pt x="67" y="55"/>
                  </a:lnTo>
                  <a:cubicBezTo>
                    <a:pt x="67" y="62"/>
                    <a:pt x="62" y="67"/>
                    <a:pt x="55" y="67"/>
                  </a:cubicBezTo>
                  <a:lnTo>
                    <a:pt x="12" y="67"/>
                  </a:lnTo>
                  <a:cubicBezTo>
                    <a:pt x="5" y="67"/>
                    <a:pt x="0" y="62"/>
                    <a:pt x="0" y="55"/>
                  </a:cubicBezTo>
                  <a:lnTo>
                    <a:pt x="0" y="12"/>
                  </a:lnTo>
                  <a:cubicBezTo>
                    <a:pt x="0" y="5"/>
                    <a:pt x="5" y="0"/>
                    <a:pt x="1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6" name="Google Shape;1896;p44"/>
            <p:cNvSpPr/>
            <p:nvPr/>
          </p:nvSpPr>
          <p:spPr>
            <a:xfrm>
              <a:off x="6969240" y="1907280"/>
              <a:ext cx="302760" cy="375840"/>
            </a:xfrm>
            <a:custGeom>
              <a:avLst/>
              <a:gdLst/>
              <a:ahLst/>
              <a:cxnLst/>
              <a:rect l="l" t="t" r="r" b="b"/>
              <a:pathLst>
                <a:path w="841" h="1044" extrusionOk="0">
                  <a:moveTo>
                    <a:pt x="811" y="995"/>
                  </a:moveTo>
                  <a:cubicBezTo>
                    <a:pt x="811" y="1005"/>
                    <a:pt x="802" y="1013"/>
                    <a:pt x="792" y="1013"/>
                  </a:cubicBezTo>
                  <a:lnTo>
                    <a:pt x="50" y="1013"/>
                  </a:lnTo>
                  <a:cubicBezTo>
                    <a:pt x="39" y="1013"/>
                    <a:pt x="31" y="1005"/>
                    <a:pt x="31" y="995"/>
                  </a:cubicBezTo>
                  <a:lnTo>
                    <a:pt x="31" y="860"/>
                  </a:lnTo>
                  <a:cubicBezTo>
                    <a:pt x="31" y="849"/>
                    <a:pt x="39" y="841"/>
                    <a:pt x="50" y="841"/>
                  </a:cubicBezTo>
                  <a:lnTo>
                    <a:pt x="209" y="841"/>
                  </a:lnTo>
                  <a:lnTo>
                    <a:pt x="239" y="900"/>
                  </a:lnTo>
                  <a:cubicBezTo>
                    <a:pt x="241" y="905"/>
                    <a:pt x="246" y="909"/>
                    <a:pt x="251" y="909"/>
                  </a:cubicBezTo>
                  <a:lnTo>
                    <a:pt x="589" y="909"/>
                  </a:lnTo>
                  <a:cubicBezTo>
                    <a:pt x="595" y="909"/>
                    <a:pt x="601" y="905"/>
                    <a:pt x="603" y="900"/>
                  </a:cubicBezTo>
                  <a:lnTo>
                    <a:pt x="633" y="841"/>
                  </a:lnTo>
                  <a:lnTo>
                    <a:pt x="792" y="841"/>
                  </a:lnTo>
                  <a:cubicBezTo>
                    <a:pt x="802" y="841"/>
                    <a:pt x="811" y="849"/>
                    <a:pt x="811" y="860"/>
                  </a:cubicBezTo>
                  <a:lnTo>
                    <a:pt x="811" y="995"/>
                  </a:lnTo>
                  <a:moveTo>
                    <a:pt x="99" y="451"/>
                  </a:moveTo>
                  <a:cubicBezTo>
                    <a:pt x="100" y="442"/>
                    <a:pt x="108" y="436"/>
                    <a:pt x="117" y="436"/>
                  </a:cubicBezTo>
                  <a:lnTo>
                    <a:pt x="338" y="436"/>
                  </a:lnTo>
                  <a:lnTo>
                    <a:pt x="338" y="473"/>
                  </a:lnTo>
                  <a:lnTo>
                    <a:pt x="146" y="473"/>
                  </a:lnTo>
                  <a:cubicBezTo>
                    <a:pt x="138" y="473"/>
                    <a:pt x="132" y="478"/>
                    <a:pt x="131" y="485"/>
                  </a:cubicBezTo>
                  <a:lnTo>
                    <a:pt x="77" y="811"/>
                  </a:lnTo>
                  <a:lnTo>
                    <a:pt x="50" y="811"/>
                  </a:lnTo>
                  <a:cubicBezTo>
                    <a:pt x="46" y="811"/>
                    <a:pt x="42" y="811"/>
                    <a:pt x="39" y="812"/>
                  </a:cubicBezTo>
                  <a:lnTo>
                    <a:pt x="99" y="451"/>
                  </a:lnTo>
                  <a:moveTo>
                    <a:pt x="473" y="368"/>
                  </a:moveTo>
                  <a:lnTo>
                    <a:pt x="473" y="420"/>
                  </a:lnTo>
                  <a:lnTo>
                    <a:pt x="473" y="420"/>
                  </a:lnTo>
                  <a:lnTo>
                    <a:pt x="473" y="420"/>
                  </a:lnTo>
                  <a:lnTo>
                    <a:pt x="473" y="555"/>
                  </a:lnTo>
                  <a:cubicBezTo>
                    <a:pt x="473" y="564"/>
                    <a:pt x="480" y="571"/>
                    <a:pt x="488" y="571"/>
                  </a:cubicBezTo>
                  <a:lnTo>
                    <a:pt x="524" y="571"/>
                  </a:lnTo>
                  <a:lnTo>
                    <a:pt x="420" y="700"/>
                  </a:lnTo>
                  <a:lnTo>
                    <a:pt x="317" y="571"/>
                  </a:lnTo>
                  <a:lnTo>
                    <a:pt x="353" y="571"/>
                  </a:lnTo>
                  <a:cubicBezTo>
                    <a:pt x="361" y="571"/>
                    <a:pt x="368" y="564"/>
                    <a:pt x="368" y="555"/>
                  </a:cubicBezTo>
                  <a:lnTo>
                    <a:pt x="368" y="368"/>
                  </a:lnTo>
                  <a:lnTo>
                    <a:pt x="473" y="368"/>
                  </a:lnTo>
                  <a:moveTo>
                    <a:pt x="273" y="565"/>
                  </a:moveTo>
                  <a:lnTo>
                    <a:pt x="408" y="734"/>
                  </a:lnTo>
                  <a:cubicBezTo>
                    <a:pt x="411" y="738"/>
                    <a:pt x="416" y="740"/>
                    <a:pt x="420" y="740"/>
                  </a:cubicBezTo>
                  <a:cubicBezTo>
                    <a:pt x="425" y="740"/>
                    <a:pt x="429" y="738"/>
                    <a:pt x="432" y="734"/>
                  </a:cubicBezTo>
                  <a:lnTo>
                    <a:pt x="568" y="565"/>
                  </a:lnTo>
                  <a:cubicBezTo>
                    <a:pt x="571" y="560"/>
                    <a:pt x="572" y="554"/>
                    <a:pt x="569" y="549"/>
                  </a:cubicBezTo>
                  <a:cubicBezTo>
                    <a:pt x="567" y="543"/>
                    <a:pt x="561" y="540"/>
                    <a:pt x="556" y="540"/>
                  </a:cubicBezTo>
                  <a:lnTo>
                    <a:pt x="503" y="540"/>
                  </a:lnTo>
                  <a:lnTo>
                    <a:pt x="503" y="503"/>
                  </a:lnTo>
                  <a:lnTo>
                    <a:pt x="683" y="503"/>
                  </a:lnTo>
                  <a:lnTo>
                    <a:pt x="735" y="811"/>
                  </a:lnTo>
                  <a:lnTo>
                    <a:pt x="623" y="811"/>
                  </a:lnTo>
                  <a:cubicBezTo>
                    <a:pt x="617" y="811"/>
                    <a:pt x="612" y="814"/>
                    <a:pt x="610" y="819"/>
                  </a:cubicBezTo>
                  <a:lnTo>
                    <a:pt x="580" y="878"/>
                  </a:lnTo>
                  <a:lnTo>
                    <a:pt x="261" y="878"/>
                  </a:lnTo>
                  <a:lnTo>
                    <a:pt x="232" y="819"/>
                  </a:lnTo>
                  <a:cubicBezTo>
                    <a:pt x="230" y="814"/>
                    <a:pt x="224" y="811"/>
                    <a:pt x="219" y="811"/>
                  </a:cubicBezTo>
                  <a:lnTo>
                    <a:pt x="108" y="811"/>
                  </a:lnTo>
                  <a:lnTo>
                    <a:pt x="159" y="503"/>
                  </a:lnTo>
                  <a:lnTo>
                    <a:pt x="338" y="503"/>
                  </a:lnTo>
                  <a:lnTo>
                    <a:pt x="338" y="540"/>
                  </a:lnTo>
                  <a:lnTo>
                    <a:pt x="285" y="540"/>
                  </a:lnTo>
                  <a:cubicBezTo>
                    <a:pt x="279" y="540"/>
                    <a:pt x="274" y="543"/>
                    <a:pt x="271" y="549"/>
                  </a:cubicBezTo>
                  <a:cubicBezTo>
                    <a:pt x="269" y="554"/>
                    <a:pt x="270" y="560"/>
                    <a:pt x="273" y="565"/>
                  </a:cubicBezTo>
                  <a:moveTo>
                    <a:pt x="725" y="436"/>
                  </a:moveTo>
                  <a:cubicBezTo>
                    <a:pt x="734" y="436"/>
                    <a:pt x="741" y="442"/>
                    <a:pt x="743" y="451"/>
                  </a:cubicBezTo>
                  <a:lnTo>
                    <a:pt x="803" y="812"/>
                  </a:lnTo>
                  <a:cubicBezTo>
                    <a:pt x="800" y="811"/>
                    <a:pt x="796" y="811"/>
                    <a:pt x="792" y="811"/>
                  </a:cubicBezTo>
                  <a:lnTo>
                    <a:pt x="766" y="811"/>
                  </a:lnTo>
                  <a:lnTo>
                    <a:pt x="711" y="485"/>
                  </a:lnTo>
                  <a:cubicBezTo>
                    <a:pt x="710" y="478"/>
                    <a:pt x="703" y="473"/>
                    <a:pt x="696" y="473"/>
                  </a:cubicBezTo>
                  <a:lnTo>
                    <a:pt x="503" y="473"/>
                  </a:lnTo>
                  <a:lnTo>
                    <a:pt x="503" y="436"/>
                  </a:lnTo>
                  <a:lnTo>
                    <a:pt x="725" y="436"/>
                  </a:lnTo>
                  <a:moveTo>
                    <a:pt x="420" y="182"/>
                  </a:moveTo>
                  <a:lnTo>
                    <a:pt x="230" y="31"/>
                  </a:lnTo>
                  <a:lnTo>
                    <a:pt x="612" y="31"/>
                  </a:lnTo>
                  <a:lnTo>
                    <a:pt x="420" y="182"/>
                  </a:lnTo>
                  <a:moveTo>
                    <a:pt x="841" y="854"/>
                  </a:moveTo>
                  <a:cubicBezTo>
                    <a:pt x="841" y="853"/>
                    <a:pt x="841" y="852"/>
                    <a:pt x="841" y="851"/>
                  </a:cubicBezTo>
                  <a:lnTo>
                    <a:pt x="773" y="447"/>
                  </a:lnTo>
                  <a:cubicBezTo>
                    <a:pt x="769" y="422"/>
                    <a:pt x="749" y="405"/>
                    <a:pt x="725" y="405"/>
                  </a:cubicBezTo>
                  <a:lnTo>
                    <a:pt x="503" y="405"/>
                  </a:lnTo>
                  <a:lnTo>
                    <a:pt x="503" y="368"/>
                  </a:lnTo>
                  <a:lnTo>
                    <a:pt x="623" y="368"/>
                  </a:lnTo>
                  <a:cubicBezTo>
                    <a:pt x="650" y="368"/>
                    <a:pt x="672" y="346"/>
                    <a:pt x="672" y="319"/>
                  </a:cubicBezTo>
                  <a:lnTo>
                    <a:pt x="672" y="49"/>
                  </a:lnTo>
                  <a:cubicBezTo>
                    <a:pt x="672" y="22"/>
                    <a:pt x="650" y="0"/>
                    <a:pt x="623" y="0"/>
                  </a:cubicBezTo>
                  <a:lnTo>
                    <a:pt x="219" y="0"/>
                  </a:lnTo>
                  <a:cubicBezTo>
                    <a:pt x="192" y="0"/>
                    <a:pt x="169" y="22"/>
                    <a:pt x="169" y="49"/>
                  </a:cubicBezTo>
                  <a:lnTo>
                    <a:pt x="169" y="319"/>
                  </a:lnTo>
                  <a:cubicBezTo>
                    <a:pt x="169" y="346"/>
                    <a:pt x="192" y="368"/>
                    <a:pt x="219" y="368"/>
                  </a:cubicBezTo>
                  <a:lnTo>
                    <a:pt x="239" y="368"/>
                  </a:lnTo>
                  <a:cubicBezTo>
                    <a:pt x="246" y="368"/>
                    <a:pt x="253" y="361"/>
                    <a:pt x="253" y="353"/>
                  </a:cubicBezTo>
                  <a:cubicBezTo>
                    <a:pt x="253" y="344"/>
                    <a:pt x="246" y="337"/>
                    <a:pt x="239" y="337"/>
                  </a:cubicBezTo>
                  <a:lnTo>
                    <a:pt x="219" y="337"/>
                  </a:lnTo>
                  <a:cubicBezTo>
                    <a:pt x="208" y="337"/>
                    <a:pt x="200" y="329"/>
                    <a:pt x="200" y="319"/>
                  </a:cubicBezTo>
                  <a:lnTo>
                    <a:pt x="200" y="49"/>
                  </a:lnTo>
                  <a:cubicBezTo>
                    <a:pt x="200" y="48"/>
                    <a:pt x="200" y="47"/>
                    <a:pt x="200" y="47"/>
                  </a:cubicBezTo>
                  <a:lnTo>
                    <a:pt x="411" y="214"/>
                  </a:lnTo>
                  <a:cubicBezTo>
                    <a:pt x="414" y="216"/>
                    <a:pt x="417" y="217"/>
                    <a:pt x="420" y="217"/>
                  </a:cubicBezTo>
                  <a:cubicBezTo>
                    <a:pt x="424" y="217"/>
                    <a:pt x="427" y="216"/>
                    <a:pt x="430" y="214"/>
                  </a:cubicBezTo>
                  <a:lnTo>
                    <a:pt x="641" y="47"/>
                  </a:lnTo>
                  <a:cubicBezTo>
                    <a:pt x="642" y="47"/>
                    <a:pt x="642" y="48"/>
                    <a:pt x="642" y="49"/>
                  </a:cubicBezTo>
                  <a:lnTo>
                    <a:pt x="642" y="319"/>
                  </a:lnTo>
                  <a:cubicBezTo>
                    <a:pt x="642" y="329"/>
                    <a:pt x="633" y="337"/>
                    <a:pt x="623" y="337"/>
                  </a:cubicBezTo>
                  <a:lnTo>
                    <a:pt x="488" y="337"/>
                  </a:lnTo>
                  <a:lnTo>
                    <a:pt x="488" y="337"/>
                  </a:lnTo>
                  <a:lnTo>
                    <a:pt x="353" y="337"/>
                  </a:lnTo>
                  <a:lnTo>
                    <a:pt x="353" y="337"/>
                  </a:lnTo>
                  <a:lnTo>
                    <a:pt x="299" y="337"/>
                  </a:lnTo>
                  <a:cubicBezTo>
                    <a:pt x="290" y="337"/>
                    <a:pt x="284" y="344"/>
                    <a:pt x="284" y="353"/>
                  </a:cubicBezTo>
                  <a:cubicBezTo>
                    <a:pt x="284" y="361"/>
                    <a:pt x="290" y="368"/>
                    <a:pt x="299" y="368"/>
                  </a:cubicBezTo>
                  <a:lnTo>
                    <a:pt x="338" y="368"/>
                  </a:lnTo>
                  <a:lnTo>
                    <a:pt x="338" y="405"/>
                  </a:lnTo>
                  <a:lnTo>
                    <a:pt x="117" y="405"/>
                  </a:lnTo>
                  <a:cubicBezTo>
                    <a:pt x="93" y="405"/>
                    <a:pt x="72" y="422"/>
                    <a:pt x="69" y="446"/>
                  </a:cubicBezTo>
                  <a:lnTo>
                    <a:pt x="1" y="851"/>
                  </a:lnTo>
                  <a:lnTo>
                    <a:pt x="1" y="851"/>
                  </a:lnTo>
                  <a:cubicBezTo>
                    <a:pt x="1" y="854"/>
                    <a:pt x="0" y="857"/>
                    <a:pt x="0" y="860"/>
                  </a:cubicBezTo>
                  <a:lnTo>
                    <a:pt x="0" y="995"/>
                  </a:lnTo>
                  <a:cubicBezTo>
                    <a:pt x="0" y="1022"/>
                    <a:pt x="23" y="1044"/>
                    <a:pt x="50" y="1044"/>
                  </a:cubicBezTo>
                  <a:lnTo>
                    <a:pt x="792" y="1044"/>
                  </a:lnTo>
                  <a:cubicBezTo>
                    <a:pt x="819" y="1044"/>
                    <a:pt x="841" y="1022"/>
                    <a:pt x="841" y="995"/>
                  </a:cubicBezTo>
                  <a:lnTo>
                    <a:pt x="841" y="860"/>
                  </a:lnTo>
                  <a:cubicBezTo>
                    <a:pt x="841" y="858"/>
                    <a:pt x="841" y="856"/>
                    <a:pt x="841" y="85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7" name="Google Shape;1897;p44"/>
            <p:cNvSpPr/>
            <p:nvPr/>
          </p:nvSpPr>
          <p:spPr>
            <a:xfrm>
              <a:off x="7151760" y="1980360"/>
              <a:ext cx="35280" cy="34920"/>
            </a:xfrm>
            <a:custGeom>
              <a:avLst/>
              <a:gdLst/>
              <a:ahLst/>
              <a:cxnLst/>
              <a:rect l="l" t="t" r="r" b="b"/>
              <a:pathLst>
                <a:path w="98" h="97" extrusionOk="0">
                  <a:moveTo>
                    <a:pt x="30" y="30"/>
                  </a:moveTo>
                  <a:lnTo>
                    <a:pt x="67" y="30"/>
                  </a:lnTo>
                  <a:lnTo>
                    <a:pt x="67" y="67"/>
                  </a:lnTo>
                  <a:lnTo>
                    <a:pt x="30" y="67"/>
                  </a:lnTo>
                  <a:lnTo>
                    <a:pt x="30" y="30"/>
                  </a:lnTo>
                  <a:moveTo>
                    <a:pt x="82" y="97"/>
                  </a:moveTo>
                  <a:cubicBezTo>
                    <a:pt x="91" y="97"/>
                    <a:pt x="98" y="90"/>
                    <a:pt x="98" y="82"/>
                  </a:cubicBezTo>
                  <a:lnTo>
                    <a:pt x="98" y="15"/>
                  </a:lnTo>
                  <a:cubicBezTo>
                    <a:pt x="98" y="7"/>
                    <a:pt x="91" y="0"/>
                    <a:pt x="82" y="0"/>
                  </a:cubicBezTo>
                  <a:lnTo>
                    <a:pt x="15" y="0"/>
                  </a:lnTo>
                  <a:cubicBezTo>
                    <a:pt x="6" y="0"/>
                    <a:pt x="0" y="7"/>
                    <a:pt x="0" y="15"/>
                  </a:cubicBezTo>
                  <a:lnTo>
                    <a:pt x="0" y="82"/>
                  </a:lnTo>
                  <a:cubicBezTo>
                    <a:pt x="0" y="90"/>
                    <a:pt x="6" y="97"/>
                    <a:pt x="15" y="97"/>
                  </a:cubicBezTo>
                  <a:lnTo>
                    <a:pt x="82" y="97"/>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98" name="Google Shape;1898;p44"/>
          <p:cNvGrpSpPr/>
          <p:nvPr/>
        </p:nvGrpSpPr>
        <p:grpSpPr>
          <a:xfrm>
            <a:off x="6646327" y="2530212"/>
            <a:ext cx="347609" cy="347276"/>
            <a:chOff x="7830360" y="1907280"/>
            <a:chExt cx="376200" cy="375840"/>
          </a:xfrm>
        </p:grpSpPr>
        <p:sp>
          <p:nvSpPr>
            <p:cNvPr id="1899" name="Google Shape;1899;p44"/>
            <p:cNvSpPr/>
            <p:nvPr/>
          </p:nvSpPr>
          <p:spPr>
            <a:xfrm>
              <a:off x="8030880" y="2095200"/>
              <a:ext cx="170280" cy="133560"/>
            </a:xfrm>
            <a:custGeom>
              <a:avLst/>
              <a:gdLst/>
              <a:ahLst/>
              <a:cxnLst/>
              <a:rect l="l" t="t" r="r" b="b"/>
              <a:pathLst>
                <a:path w="473" h="371" extrusionOk="0">
                  <a:moveTo>
                    <a:pt x="473" y="338"/>
                  </a:moveTo>
                  <a:cubicBezTo>
                    <a:pt x="473" y="356"/>
                    <a:pt x="458" y="371"/>
                    <a:pt x="439" y="371"/>
                  </a:cubicBezTo>
                  <a:lnTo>
                    <a:pt x="33" y="371"/>
                  </a:lnTo>
                  <a:cubicBezTo>
                    <a:pt x="15" y="371"/>
                    <a:pt x="0" y="356"/>
                    <a:pt x="0" y="338"/>
                  </a:cubicBezTo>
                  <a:lnTo>
                    <a:pt x="0" y="33"/>
                  </a:lnTo>
                  <a:cubicBezTo>
                    <a:pt x="0" y="15"/>
                    <a:pt x="15" y="0"/>
                    <a:pt x="33" y="0"/>
                  </a:cubicBezTo>
                  <a:lnTo>
                    <a:pt x="162" y="0"/>
                  </a:lnTo>
                  <a:cubicBezTo>
                    <a:pt x="166" y="0"/>
                    <a:pt x="170" y="2"/>
                    <a:pt x="172" y="5"/>
                  </a:cubicBezTo>
                  <a:lnTo>
                    <a:pt x="199" y="45"/>
                  </a:lnTo>
                  <a:cubicBezTo>
                    <a:pt x="201" y="48"/>
                    <a:pt x="205" y="50"/>
                    <a:pt x="209" y="50"/>
                  </a:cubicBezTo>
                  <a:lnTo>
                    <a:pt x="439" y="50"/>
                  </a:lnTo>
                  <a:cubicBezTo>
                    <a:pt x="458" y="50"/>
                    <a:pt x="473" y="65"/>
                    <a:pt x="473" y="84"/>
                  </a:cubicBezTo>
                  <a:lnTo>
                    <a:pt x="473" y="338"/>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0" name="Google Shape;1900;p44"/>
            <p:cNvSpPr/>
            <p:nvPr/>
          </p:nvSpPr>
          <p:spPr>
            <a:xfrm>
              <a:off x="8140320" y="2180160"/>
              <a:ext cx="36360" cy="24480"/>
            </a:xfrm>
            <a:custGeom>
              <a:avLst/>
              <a:gdLst/>
              <a:ahLst/>
              <a:cxnLst/>
              <a:rect l="l" t="t" r="r" b="b"/>
              <a:pathLst>
                <a:path w="101" h="68" extrusionOk="0">
                  <a:moveTo>
                    <a:pt x="12" y="0"/>
                  </a:moveTo>
                  <a:lnTo>
                    <a:pt x="89" y="0"/>
                  </a:lnTo>
                  <a:cubicBezTo>
                    <a:pt x="96" y="0"/>
                    <a:pt x="101" y="6"/>
                    <a:pt x="101" y="12"/>
                  </a:cubicBezTo>
                  <a:lnTo>
                    <a:pt x="101" y="56"/>
                  </a:lnTo>
                  <a:cubicBezTo>
                    <a:pt x="101" y="62"/>
                    <a:pt x="96" y="68"/>
                    <a:pt x="89" y="68"/>
                  </a:cubicBezTo>
                  <a:lnTo>
                    <a:pt x="12" y="68"/>
                  </a:lnTo>
                  <a:cubicBezTo>
                    <a:pt x="5" y="68"/>
                    <a:pt x="0" y="62"/>
                    <a:pt x="0" y="56"/>
                  </a:cubicBezTo>
                  <a:lnTo>
                    <a:pt x="0" y="12"/>
                  </a:lnTo>
                  <a:cubicBezTo>
                    <a:pt x="0" y="6"/>
                    <a:pt x="5" y="0"/>
                    <a:pt x="1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1" name="Google Shape;1901;p44"/>
            <p:cNvSpPr/>
            <p:nvPr/>
          </p:nvSpPr>
          <p:spPr>
            <a:xfrm>
              <a:off x="7836120" y="1961640"/>
              <a:ext cx="170280" cy="133560"/>
            </a:xfrm>
            <a:custGeom>
              <a:avLst/>
              <a:gdLst/>
              <a:ahLst/>
              <a:cxnLst/>
              <a:rect l="l" t="t" r="r" b="b"/>
              <a:pathLst>
                <a:path w="473" h="371" extrusionOk="0">
                  <a:moveTo>
                    <a:pt x="473" y="337"/>
                  </a:moveTo>
                  <a:cubicBezTo>
                    <a:pt x="473" y="355"/>
                    <a:pt x="458" y="371"/>
                    <a:pt x="439" y="371"/>
                  </a:cubicBezTo>
                  <a:lnTo>
                    <a:pt x="34" y="371"/>
                  </a:lnTo>
                  <a:cubicBezTo>
                    <a:pt x="15" y="371"/>
                    <a:pt x="0" y="355"/>
                    <a:pt x="0" y="337"/>
                  </a:cubicBezTo>
                  <a:lnTo>
                    <a:pt x="0" y="34"/>
                  </a:lnTo>
                  <a:cubicBezTo>
                    <a:pt x="0" y="15"/>
                    <a:pt x="15" y="0"/>
                    <a:pt x="34" y="0"/>
                  </a:cubicBezTo>
                  <a:lnTo>
                    <a:pt x="162" y="0"/>
                  </a:lnTo>
                  <a:cubicBezTo>
                    <a:pt x="166" y="0"/>
                    <a:pt x="170" y="2"/>
                    <a:pt x="172" y="5"/>
                  </a:cubicBezTo>
                  <a:lnTo>
                    <a:pt x="199" y="45"/>
                  </a:lnTo>
                  <a:cubicBezTo>
                    <a:pt x="201" y="48"/>
                    <a:pt x="205" y="51"/>
                    <a:pt x="209" y="51"/>
                  </a:cubicBezTo>
                  <a:lnTo>
                    <a:pt x="439" y="51"/>
                  </a:lnTo>
                  <a:cubicBezTo>
                    <a:pt x="458" y="51"/>
                    <a:pt x="473" y="66"/>
                    <a:pt x="473" y="83"/>
                  </a:cubicBezTo>
                  <a:lnTo>
                    <a:pt x="473" y="337"/>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2" name="Google Shape;1902;p44"/>
            <p:cNvSpPr/>
            <p:nvPr/>
          </p:nvSpPr>
          <p:spPr>
            <a:xfrm>
              <a:off x="7945560" y="2046240"/>
              <a:ext cx="36360" cy="24480"/>
            </a:xfrm>
            <a:custGeom>
              <a:avLst/>
              <a:gdLst/>
              <a:ahLst/>
              <a:cxnLst/>
              <a:rect l="l" t="t" r="r" b="b"/>
              <a:pathLst>
                <a:path w="101" h="68" extrusionOk="0">
                  <a:moveTo>
                    <a:pt x="12" y="0"/>
                  </a:moveTo>
                  <a:lnTo>
                    <a:pt x="89" y="0"/>
                  </a:lnTo>
                  <a:cubicBezTo>
                    <a:pt x="96" y="0"/>
                    <a:pt x="101" y="6"/>
                    <a:pt x="101" y="13"/>
                  </a:cubicBezTo>
                  <a:lnTo>
                    <a:pt x="101" y="56"/>
                  </a:lnTo>
                  <a:cubicBezTo>
                    <a:pt x="101" y="63"/>
                    <a:pt x="96" y="68"/>
                    <a:pt x="89" y="68"/>
                  </a:cubicBezTo>
                  <a:lnTo>
                    <a:pt x="12" y="68"/>
                  </a:lnTo>
                  <a:cubicBezTo>
                    <a:pt x="5" y="68"/>
                    <a:pt x="0" y="63"/>
                    <a:pt x="0" y="56"/>
                  </a:cubicBezTo>
                  <a:lnTo>
                    <a:pt x="0" y="13"/>
                  </a:lnTo>
                  <a:cubicBezTo>
                    <a:pt x="0" y="6"/>
                    <a:pt x="5" y="0"/>
                    <a:pt x="1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3" name="Google Shape;1903;p44"/>
            <p:cNvSpPr/>
            <p:nvPr/>
          </p:nvSpPr>
          <p:spPr>
            <a:xfrm>
              <a:off x="7921800" y="1907280"/>
              <a:ext cx="205920" cy="168840"/>
            </a:xfrm>
            <a:custGeom>
              <a:avLst/>
              <a:gdLst/>
              <a:ahLst/>
              <a:cxnLst/>
              <a:rect l="l" t="t" r="r" b="b"/>
              <a:pathLst>
                <a:path w="572" h="469" extrusionOk="0">
                  <a:moveTo>
                    <a:pt x="15" y="132"/>
                  </a:moveTo>
                  <a:cubicBezTo>
                    <a:pt x="24" y="132"/>
                    <a:pt x="31" y="125"/>
                    <a:pt x="31" y="117"/>
                  </a:cubicBezTo>
                  <a:lnTo>
                    <a:pt x="31" y="31"/>
                  </a:lnTo>
                  <a:lnTo>
                    <a:pt x="507" y="31"/>
                  </a:lnTo>
                  <a:lnTo>
                    <a:pt x="507" y="417"/>
                  </a:lnTo>
                  <a:lnTo>
                    <a:pt x="499" y="409"/>
                  </a:lnTo>
                  <a:cubicBezTo>
                    <a:pt x="493" y="403"/>
                    <a:pt x="484" y="403"/>
                    <a:pt x="478" y="409"/>
                  </a:cubicBezTo>
                  <a:cubicBezTo>
                    <a:pt x="472" y="415"/>
                    <a:pt x="472" y="425"/>
                    <a:pt x="478" y="431"/>
                  </a:cubicBezTo>
                  <a:lnTo>
                    <a:pt x="511" y="465"/>
                  </a:lnTo>
                  <a:cubicBezTo>
                    <a:pt x="512" y="465"/>
                    <a:pt x="512" y="466"/>
                    <a:pt x="513" y="466"/>
                  </a:cubicBezTo>
                  <a:lnTo>
                    <a:pt x="513" y="466"/>
                  </a:lnTo>
                  <a:lnTo>
                    <a:pt x="514" y="467"/>
                  </a:lnTo>
                  <a:lnTo>
                    <a:pt x="514" y="467"/>
                  </a:lnTo>
                  <a:cubicBezTo>
                    <a:pt x="514" y="467"/>
                    <a:pt x="515" y="467"/>
                    <a:pt x="515" y="468"/>
                  </a:cubicBezTo>
                  <a:lnTo>
                    <a:pt x="515" y="468"/>
                  </a:lnTo>
                  <a:cubicBezTo>
                    <a:pt x="516" y="468"/>
                    <a:pt x="516" y="468"/>
                    <a:pt x="516" y="468"/>
                  </a:cubicBezTo>
                  <a:cubicBezTo>
                    <a:pt x="517" y="468"/>
                    <a:pt x="517" y="469"/>
                    <a:pt x="518" y="469"/>
                  </a:cubicBezTo>
                  <a:lnTo>
                    <a:pt x="518" y="469"/>
                  </a:lnTo>
                  <a:lnTo>
                    <a:pt x="519" y="469"/>
                  </a:lnTo>
                  <a:lnTo>
                    <a:pt x="520" y="469"/>
                  </a:lnTo>
                  <a:lnTo>
                    <a:pt x="521" y="469"/>
                  </a:lnTo>
                  <a:lnTo>
                    <a:pt x="522" y="469"/>
                  </a:lnTo>
                  <a:lnTo>
                    <a:pt x="522" y="469"/>
                  </a:lnTo>
                  <a:cubicBezTo>
                    <a:pt x="523" y="469"/>
                    <a:pt x="523" y="469"/>
                    <a:pt x="524" y="469"/>
                  </a:cubicBezTo>
                  <a:lnTo>
                    <a:pt x="525" y="469"/>
                  </a:lnTo>
                  <a:lnTo>
                    <a:pt x="525" y="469"/>
                  </a:lnTo>
                  <a:cubicBezTo>
                    <a:pt x="526" y="469"/>
                    <a:pt x="526" y="469"/>
                    <a:pt x="527" y="469"/>
                  </a:cubicBezTo>
                  <a:lnTo>
                    <a:pt x="527" y="469"/>
                  </a:lnTo>
                  <a:lnTo>
                    <a:pt x="528" y="468"/>
                  </a:lnTo>
                  <a:lnTo>
                    <a:pt x="528" y="468"/>
                  </a:lnTo>
                  <a:cubicBezTo>
                    <a:pt x="529" y="468"/>
                    <a:pt x="529" y="468"/>
                    <a:pt x="529" y="468"/>
                  </a:cubicBezTo>
                  <a:lnTo>
                    <a:pt x="530" y="468"/>
                  </a:lnTo>
                  <a:cubicBezTo>
                    <a:pt x="530" y="467"/>
                    <a:pt x="530" y="467"/>
                    <a:pt x="530" y="467"/>
                  </a:cubicBezTo>
                  <a:cubicBezTo>
                    <a:pt x="531" y="467"/>
                    <a:pt x="531" y="467"/>
                    <a:pt x="531" y="467"/>
                  </a:cubicBezTo>
                  <a:cubicBezTo>
                    <a:pt x="531" y="467"/>
                    <a:pt x="531" y="466"/>
                    <a:pt x="532" y="466"/>
                  </a:cubicBezTo>
                  <a:lnTo>
                    <a:pt x="532" y="466"/>
                  </a:lnTo>
                  <a:cubicBezTo>
                    <a:pt x="532" y="466"/>
                    <a:pt x="532" y="465"/>
                    <a:pt x="533" y="465"/>
                  </a:cubicBezTo>
                  <a:lnTo>
                    <a:pt x="533" y="465"/>
                  </a:lnTo>
                  <a:lnTo>
                    <a:pt x="567" y="431"/>
                  </a:lnTo>
                  <a:cubicBezTo>
                    <a:pt x="573" y="425"/>
                    <a:pt x="573" y="415"/>
                    <a:pt x="567" y="409"/>
                  </a:cubicBezTo>
                  <a:cubicBezTo>
                    <a:pt x="561" y="403"/>
                    <a:pt x="551" y="403"/>
                    <a:pt x="545" y="409"/>
                  </a:cubicBezTo>
                  <a:lnTo>
                    <a:pt x="538" y="417"/>
                  </a:lnTo>
                  <a:lnTo>
                    <a:pt x="538" y="16"/>
                  </a:lnTo>
                  <a:cubicBezTo>
                    <a:pt x="538" y="7"/>
                    <a:pt x="531" y="0"/>
                    <a:pt x="522" y="0"/>
                  </a:cubicBezTo>
                  <a:lnTo>
                    <a:pt x="15" y="0"/>
                  </a:lnTo>
                  <a:cubicBezTo>
                    <a:pt x="7" y="0"/>
                    <a:pt x="0" y="7"/>
                    <a:pt x="0" y="16"/>
                  </a:cubicBezTo>
                  <a:lnTo>
                    <a:pt x="0" y="117"/>
                  </a:lnTo>
                  <a:cubicBezTo>
                    <a:pt x="0" y="125"/>
                    <a:pt x="7" y="132"/>
                    <a:pt x="15" y="1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4" name="Google Shape;1904;p44"/>
            <p:cNvSpPr/>
            <p:nvPr/>
          </p:nvSpPr>
          <p:spPr>
            <a:xfrm>
              <a:off x="7921800" y="2113920"/>
              <a:ext cx="205560" cy="169200"/>
            </a:xfrm>
            <a:custGeom>
              <a:avLst/>
              <a:gdLst/>
              <a:ahLst/>
              <a:cxnLst/>
              <a:rect l="l" t="t" r="r" b="b"/>
              <a:pathLst>
                <a:path w="571" h="470" extrusionOk="0">
                  <a:moveTo>
                    <a:pt x="556" y="338"/>
                  </a:moveTo>
                  <a:cubicBezTo>
                    <a:pt x="548" y="338"/>
                    <a:pt x="541" y="345"/>
                    <a:pt x="541" y="353"/>
                  </a:cubicBezTo>
                  <a:lnTo>
                    <a:pt x="541" y="439"/>
                  </a:lnTo>
                  <a:lnTo>
                    <a:pt x="64" y="439"/>
                  </a:lnTo>
                  <a:lnTo>
                    <a:pt x="64" y="52"/>
                  </a:lnTo>
                  <a:lnTo>
                    <a:pt x="72" y="60"/>
                  </a:lnTo>
                  <a:cubicBezTo>
                    <a:pt x="75" y="63"/>
                    <a:pt x="79" y="64"/>
                    <a:pt x="83" y="64"/>
                  </a:cubicBezTo>
                  <a:cubicBezTo>
                    <a:pt x="87" y="64"/>
                    <a:pt x="91" y="63"/>
                    <a:pt x="94" y="60"/>
                  </a:cubicBezTo>
                  <a:cubicBezTo>
                    <a:pt x="100" y="54"/>
                    <a:pt x="100" y="44"/>
                    <a:pt x="94" y="38"/>
                  </a:cubicBezTo>
                  <a:lnTo>
                    <a:pt x="60" y="4"/>
                  </a:lnTo>
                  <a:cubicBezTo>
                    <a:pt x="60" y="4"/>
                    <a:pt x="59" y="4"/>
                    <a:pt x="59" y="3"/>
                  </a:cubicBezTo>
                  <a:lnTo>
                    <a:pt x="59" y="3"/>
                  </a:lnTo>
                  <a:cubicBezTo>
                    <a:pt x="58" y="3"/>
                    <a:pt x="58" y="3"/>
                    <a:pt x="58" y="2"/>
                  </a:cubicBezTo>
                  <a:lnTo>
                    <a:pt x="57" y="2"/>
                  </a:lnTo>
                  <a:lnTo>
                    <a:pt x="56" y="2"/>
                  </a:lnTo>
                  <a:lnTo>
                    <a:pt x="56" y="2"/>
                  </a:lnTo>
                  <a:cubicBezTo>
                    <a:pt x="56" y="1"/>
                    <a:pt x="55" y="1"/>
                    <a:pt x="55" y="1"/>
                  </a:cubicBezTo>
                  <a:lnTo>
                    <a:pt x="55" y="1"/>
                  </a:lnTo>
                  <a:cubicBezTo>
                    <a:pt x="54" y="1"/>
                    <a:pt x="54" y="1"/>
                    <a:pt x="54" y="1"/>
                  </a:cubicBezTo>
                  <a:lnTo>
                    <a:pt x="53" y="1"/>
                  </a:lnTo>
                  <a:cubicBezTo>
                    <a:pt x="53" y="0"/>
                    <a:pt x="53" y="0"/>
                    <a:pt x="52" y="0"/>
                  </a:cubicBezTo>
                  <a:lnTo>
                    <a:pt x="52" y="0"/>
                  </a:lnTo>
                  <a:cubicBezTo>
                    <a:pt x="51" y="0"/>
                    <a:pt x="51" y="0"/>
                    <a:pt x="51" y="0"/>
                  </a:cubicBezTo>
                  <a:cubicBezTo>
                    <a:pt x="50" y="0"/>
                    <a:pt x="50" y="0"/>
                    <a:pt x="49" y="0"/>
                  </a:cubicBezTo>
                  <a:lnTo>
                    <a:pt x="49" y="0"/>
                  </a:lnTo>
                  <a:lnTo>
                    <a:pt x="48" y="0"/>
                  </a:lnTo>
                  <a:cubicBezTo>
                    <a:pt x="47" y="0"/>
                    <a:pt x="47" y="0"/>
                    <a:pt x="46" y="0"/>
                  </a:cubicBezTo>
                  <a:lnTo>
                    <a:pt x="46" y="0"/>
                  </a:lnTo>
                  <a:cubicBezTo>
                    <a:pt x="46" y="0"/>
                    <a:pt x="45" y="0"/>
                    <a:pt x="45" y="1"/>
                  </a:cubicBezTo>
                  <a:lnTo>
                    <a:pt x="45" y="1"/>
                  </a:lnTo>
                  <a:cubicBezTo>
                    <a:pt x="44" y="1"/>
                    <a:pt x="44" y="1"/>
                    <a:pt x="43" y="1"/>
                  </a:cubicBezTo>
                  <a:lnTo>
                    <a:pt x="43" y="1"/>
                  </a:lnTo>
                  <a:cubicBezTo>
                    <a:pt x="43" y="1"/>
                    <a:pt x="42" y="1"/>
                    <a:pt x="42" y="2"/>
                  </a:cubicBezTo>
                  <a:lnTo>
                    <a:pt x="42" y="2"/>
                  </a:lnTo>
                  <a:lnTo>
                    <a:pt x="41" y="2"/>
                  </a:lnTo>
                  <a:lnTo>
                    <a:pt x="41" y="3"/>
                  </a:lnTo>
                  <a:cubicBezTo>
                    <a:pt x="40" y="3"/>
                    <a:pt x="40" y="3"/>
                    <a:pt x="40" y="3"/>
                  </a:cubicBezTo>
                  <a:lnTo>
                    <a:pt x="39" y="3"/>
                  </a:lnTo>
                  <a:cubicBezTo>
                    <a:pt x="39" y="4"/>
                    <a:pt x="39" y="4"/>
                    <a:pt x="39" y="4"/>
                  </a:cubicBezTo>
                  <a:cubicBezTo>
                    <a:pt x="38" y="4"/>
                    <a:pt x="38" y="4"/>
                    <a:pt x="38" y="4"/>
                  </a:cubicBezTo>
                  <a:lnTo>
                    <a:pt x="4" y="38"/>
                  </a:lnTo>
                  <a:cubicBezTo>
                    <a:pt x="-2" y="44"/>
                    <a:pt x="-2" y="54"/>
                    <a:pt x="4" y="60"/>
                  </a:cubicBezTo>
                  <a:cubicBezTo>
                    <a:pt x="10" y="66"/>
                    <a:pt x="20" y="66"/>
                    <a:pt x="26" y="60"/>
                  </a:cubicBezTo>
                  <a:lnTo>
                    <a:pt x="34" y="52"/>
                  </a:lnTo>
                  <a:lnTo>
                    <a:pt x="34" y="455"/>
                  </a:lnTo>
                  <a:cubicBezTo>
                    <a:pt x="34" y="463"/>
                    <a:pt x="41" y="470"/>
                    <a:pt x="49" y="470"/>
                  </a:cubicBezTo>
                  <a:lnTo>
                    <a:pt x="556" y="470"/>
                  </a:lnTo>
                  <a:cubicBezTo>
                    <a:pt x="565" y="470"/>
                    <a:pt x="571" y="463"/>
                    <a:pt x="571" y="455"/>
                  </a:cubicBezTo>
                  <a:lnTo>
                    <a:pt x="571" y="353"/>
                  </a:lnTo>
                  <a:cubicBezTo>
                    <a:pt x="571" y="345"/>
                    <a:pt x="565" y="338"/>
                    <a:pt x="556" y="3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5" name="Google Shape;1905;p44"/>
            <p:cNvSpPr/>
            <p:nvPr/>
          </p:nvSpPr>
          <p:spPr>
            <a:xfrm>
              <a:off x="8025120" y="2089440"/>
              <a:ext cx="181440" cy="145080"/>
            </a:xfrm>
            <a:custGeom>
              <a:avLst/>
              <a:gdLst/>
              <a:ahLst/>
              <a:cxnLst/>
              <a:rect l="l" t="t" r="r" b="b"/>
              <a:pathLst>
                <a:path w="504" h="403" extrusionOk="0">
                  <a:moveTo>
                    <a:pt x="473" y="354"/>
                  </a:moveTo>
                  <a:cubicBezTo>
                    <a:pt x="473" y="364"/>
                    <a:pt x="465" y="372"/>
                    <a:pt x="455" y="372"/>
                  </a:cubicBezTo>
                  <a:lnTo>
                    <a:pt x="49" y="372"/>
                  </a:lnTo>
                  <a:cubicBezTo>
                    <a:pt x="39" y="372"/>
                    <a:pt x="31" y="364"/>
                    <a:pt x="31" y="354"/>
                  </a:cubicBezTo>
                  <a:lnTo>
                    <a:pt x="31" y="49"/>
                  </a:lnTo>
                  <a:cubicBezTo>
                    <a:pt x="31" y="39"/>
                    <a:pt x="39" y="31"/>
                    <a:pt x="49" y="31"/>
                  </a:cubicBezTo>
                  <a:lnTo>
                    <a:pt x="176" y="31"/>
                  </a:lnTo>
                  <a:lnTo>
                    <a:pt x="206" y="75"/>
                  </a:lnTo>
                  <a:cubicBezTo>
                    <a:pt x="208" y="79"/>
                    <a:pt x="213" y="82"/>
                    <a:pt x="218" y="82"/>
                  </a:cubicBezTo>
                  <a:lnTo>
                    <a:pt x="455" y="82"/>
                  </a:lnTo>
                  <a:cubicBezTo>
                    <a:pt x="465" y="82"/>
                    <a:pt x="473" y="90"/>
                    <a:pt x="473" y="100"/>
                  </a:cubicBezTo>
                  <a:lnTo>
                    <a:pt x="473" y="354"/>
                  </a:lnTo>
                  <a:moveTo>
                    <a:pt x="455" y="51"/>
                  </a:moveTo>
                  <a:lnTo>
                    <a:pt x="227" y="51"/>
                  </a:lnTo>
                  <a:lnTo>
                    <a:pt x="197" y="7"/>
                  </a:lnTo>
                  <a:cubicBezTo>
                    <a:pt x="194" y="3"/>
                    <a:pt x="190" y="0"/>
                    <a:pt x="185" y="0"/>
                  </a:cubicBezTo>
                  <a:lnTo>
                    <a:pt x="49" y="0"/>
                  </a:lnTo>
                  <a:cubicBezTo>
                    <a:pt x="22" y="0"/>
                    <a:pt x="0" y="22"/>
                    <a:pt x="0" y="49"/>
                  </a:cubicBezTo>
                  <a:lnTo>
                    <a:pt x="0" y="354"/>
                  </a:lnTo>
                  <a:cubicBezTo>
                    <a:pt x="0" y="381"/>
                    <a:pt x="22" y="403"/>
                    <a:pt x="49" y="403"/>
                  </a:cubicBezTo>
                  <a:lnTo>
                    <a:pt x="455" y="403"/>
                  </a:lnTo>
                  <a:cubicBezTo>
                    <a:pt x="482" y="403"/>
                    <a:pt x="504" y="381"/>
                    <a:pt x="504" y="354"/>
                  </a:cubicBezTo>
                  <a:lnTo>
                    <a:pt x="504" y="100"/>
                  </a:lnTo>
                  <a:cubicBezTo>
                    <a:pt x="504" y="73"/>
                    <a:pt x="482" y="51"/>
                    <a:pt x="455" y="5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6" name="Google Shape;1906;p44"/>
            <p:cNvSpPr/>
            <p:nvPr/>
          </p:nvSpPr>
          <p:spPr>
            <a:xfrm>
              <a:off x="8134560" y="2174760"/>
              <a:ext cx="47520" cy="35280"/>
            </a:xfrm>
            <a:custGeom>
              <a:avLst/>
              <a:gdLst/>
              <a:ahLst/>
              <a:cxnLst/>
              <a:rect l="l" t="t" r="r" b="b"/>
              <a:pathLst>
                <a:path w="132" h="98" extrusionOk="0">
                  <a:moveTo>
                    <a:pt x="102" y="68"/>
                  </a:moveTo>
                  <a:lnTo>
                    <a:pt x="31" y="68"/>
                  </a:lnTo>
                  <a:lnTo>
                    <a:pt x="31" y="31"/>
                  </a:lnTo>
                  <a:lnTo>
                    <a:pt x="102" y="31"/>
                  </a:lnTo>
                  <a:lnTo>
                    <a:pt x="102" y="68"/>
                  </a:lnTo>
                  <a:moveTo>
                    <a:pt x="117" y="0"/>
                  </a:moveTo>
                  <a:lnTo>
                    <a:pt x="16" y="0"/>
                  </a:lnTo>
                  <a:cubicBezTo>
                    <a:pt x="7" y="0"/>
                    <a:pt x="0" y="7"/>
                    <a:pt x="0" y="15"/>
                  </a:cubicBezTo>
                  <a:lnTo>
                    <a:pt x="0" y="83"/>
                  </a:lnTo>
                  <a:cubicBezTo>
                    <a:pt x="0" y="91"/>
                    <a:pt x="7" y="98"/>
                    <a:pt x="16" y="98"/>
                  </a:cubicBezTo>
                  <a:lnTo>
                    <a:pt x="117" y="98"/>
                  </a:lnTo>
                  <a:cubicBezTo>
                    <a:pt x="126" y="98"/>
                    <a:pt x="132" y="91"/>
                    <a:pt x="132" y="83"/>
                  </a:cubicBezTo>
                  <a:lnTo>
                    <a:pt x="132" y="15"/>
                  </a:lnTo>
                  <a:cubicBezTo>
                    <a:pt x="132" y="7"/>
                    <a:pt x="126" y="0"/>
                    <a:pt x="117"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7" name="Google Shape;1907;p44"/>
            <p:cNvSpPr/>
            <p:nvPr/>
          </p:nvSpPr>
          <p:spPr>
            <a:xfrm>
              <a:off x="8146800" y="2150280"/>
              <a:ext cx="35280" cy="11160"/>
            </a:xfrm>
            <a:custGeom>
              <a:avLst/>
              <a:gdLst/>
              <a:ahLst/>
              <a:cxnLst/>
              <a:rect l="l" t="t" r="r" b="b"/>
              <a:pathLst>
                <a:path w="98" h="31" extrusionOk="0">
                  <a:moveTo>
                    <a:pt x="16" y="31"/>
                  </a:moveTo>
                  <a:lnTo>
                    <a:pt x="83" y="31"/>
                  </a:lnTo>
                  <a:cubicBezTo>
                    <a:pt x="92" y="31"/>
                    <a:pt x="98" y="24"/>
                    <a:pt x="98" y="16"/>
                  </a:cubicBezTo>
                  <a:cubicBezTo>
                    <a:pt x="98" y="7"/>
                    <a:pt x="92" y="0"/>
                    <a:pt x="8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8" name="Google Shape;1908;p44"/>
            <p:cNvSpPr/>
            <p:nvPr/>
          </p:nvSpPr>
          <p:spPr>
            <a:xfrm>
              <a:off x="7830360" y="1956240"/>
              <a:ext cx="181440" cy="144360"/>
            </a:xfrm>
            <a:custGeom>
              <a:avLst/>
              <a:gdLst/>
              <a:ahLst/>
              <a:cxnLst/>
              <a:rect l="l" t="t" r="r" b="b"/>
              <a:pathLst>
                <a:path w="504" h="401" extrusionOk="0">
                  <a:moveTo>
                    <a:pt x="504" y="352"/>
                  </a:moveTo>
                  <a:lnTo>
                    <a:pt x="504" y="98"/>
                  </a:lnTo>
                  <a:cubicBezTo>
                    <a:pt x="504" y="72"/>
                    <a:pt x="482" y="50"/>
                    <a:pt x="455" y="50"/>
                  </a:cubicBezTo>
                  <a:lnTo>
                    <a:pt x="227" y="50"/>
                  </a:lnTo>
                  <a:lnTo>
                    <a:pt x="197" y="6"/>
                  </a:lnTo>
                  <a:cubicBezTo>
                    <a:pt x="195" y="2"/>
                    <a:pt x="190" y="0"/>
                    <a:pt x="185" y="0"/>
                  </a:cubicBezTo>
                  <a:lnTo>
                    <a:pt x="50" y="0"/>
                  </a:lnTo>
                  <a:cubicBezTo>
                    <a:pt x="22" y="0"/>
                    <a:pt x="0" y="22"/>
                    <a:pt x="0" y="49"/>
                  </a:cubicBezTo>
                  <a:lnTo>
                    <a:pt x="0" y="352"/>
                  </a:lnTo>
                  <a:cubicBezTo>
                    <a:pt x="0" y="379"/>
                    <a:pt x="22" y="401"/>
                    <a:pt x="50" y="401"/>
                  </a:cubicBezTo>
                  <a:lnTo>
                    <a:pt x="105" y="401"/>
                  </a:lnTo>
                  <a:cubicBezTo>
                    <a:pt x="113" y="401"/>
                    <a:pt x="120" y="394"/>
                    <a:pt x="120" y="386"/>
                  </a:cubicBezTo>
                  <a:cubicBezTo>
                    <a:pt x="120" y="377"/>
                    <a:pt x="113" y="370"/>
                    <a:pt x="105" y="370"/>
                  </a:cubicBezTo>
                  <a:lnTo>
                    <a:pt x="50" y="370"/>
                  </a:lnTo>
                  <a:cubicBezTo>
                    <a:pt x="39" y="370"/>
                    <a:pt x="31" y="362"/>
                    <a:pt x="31" y="352"/>
                  </a:cubicBezTo>
                  <a:lnTo>
                    <a:pt x="31" y="49"/>
                  </a:lnTo>
                  <a:cubicBezTo>
                    <a:pt x="31" y="38"/>
                    <a:pt x="39" y="30"/>
                    <a:pt x="50" y="30"/>
                  </a:cubicBezTo>
                  <a:lnTo>
                    <a:pt x="177" y="30"/>
                  </a:lnTo>
                  <a:lnTo>
                    <a:pt x="206" y="74"/>
                  </a:lnTo>
                  <a:cubicBezTo>
                    <a:pt x="209" y="78"/>
                    <a:pt x="213" y="81"/>
                    <a:pt x="219" y="81"/>
                  </a:cubicBezTo>
                  <a:lnTo>
                    <a:pt x="455" y="81"/>
                  </a:lnTo>
                  <a:cubicBezTo>
                    <a:pt x="465" y="81"/>
                    <a:pt x="474" y="88"/>
                    <a:pt x="474" y="98"/>
                  </a:cubicBezTo>
                  <a:lnTo>
                    <a:pt x="474" y="352"/>
                  </a:lnTo>
                  <a:cubicBezTo>
                    <a:pt x="474" y="362"/>
                    <a:pt x="465" y="370"/>
                    <a:pt x="455" y="370"/>
                  </a:cubicBezTo>
                  <a:lnTo>
                    <a:pt x="166" y="370"/>
                  </a:lnTo>
                  <a:cubicBezTo>
                    <a:pt x="158" y="370"/>
                    <a:pt x="151" y="377"/>
                    <a:pt x="151" y="386"/>
                  </a:cubicBezTo>
                  <a:cubicBezTo>
                    <a:pt x="151" y="394"/>
                    <a:pt x="158" y="401"/>
                    <a:pt x="166" y="401"/>
                  </a:cubicBezTo>
                  <a:lnTo>
                    <a:pt x="455" y="401"/>
                  </a:lnTo>
                  <a:cubicBezTo>
                    <a:pt x="482" y="401"/>
                    <a:pt x="504" y="379"/>
                    <a:pt x="504" y="35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9" name="Google Shape;1909;p44"/>
            <p:cNvSpPr/>
            <p:nvPr/>
          </p:nvSpPr>
          <p:spPr>
            <a:xfrm>
              <a:off x="7940160" y="2040840"/>
              <a:ext cx="47520" cy="35280"/>
            </a:xfrm>
            <a:custGeom>
              <a:avLst/>
              <a:gdLst/>
              <a:ahLst/>
              <a:cxnLst/>
              <a:rect l="l" t="t" r="r" b="b"/>
              <a:pathLst>
                <a:path w="132" h="98" extrusionOk="0">
                  <a:moveTo>
                    <a:pt x="30" y="31"/>
                  </a:moveTo>
                  <a:lnTo>
                    <a:pt x="101" y="31"/>
                  </a:lnTo>
                  <a:lnTo>
                    <a:pt x="101" y="68"/>
                  </a:lnTo>
                  <a:lnTo>
                    <a:pt x="30" y="68"/>
                  </a:lnTo>
                  <a:lnTo>
                    <a:pt x="30" y="31"/>
                  </a:lnTo>
                  <a:moveTo>
                    <a:pt x="0" y="15"/>
                  </a:moveTo>
                  <a:lnTo>
                    <a:pt x="0" y="83"/>
                  </a:lnTo>
                  <a:cubicBezTo>
                    <a:pt x="0" y="91"/>
                    <a:pt x="7" y="98"/>
                    <a:pt x="15" y="98"/>
                  </a:cubicBezTo>
                  <a:lnTo>
                    <a:pt x="116" y="98"/>
                  </a:lnTo>
                  <a:cubicBezTo>
                    <a:pt x="125" y="98"/>
                    <a:pt x="132" y="91"/>
                    <a:pt x="132" y="83"/>
                  </a:cubicBezTo>
                  <a:lnTo>
                    <a:pt x="132" y="15"/>
                  </a:lnTo>
                  <a:cubicBezTo>
                    <a:pt x="132" y="7"/>
                    <a:pt x="125" y="0"/>
                    <a:pt x="116"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0" name="Google Shape;1910;p44"/>
            <p:cNvSpPr/>
            <p:nvPr/>
          </p:nvSpPr>
          <p:spPr>
            <a:xfrm>
              <a:off x="7952040" y="2016360"/>
              <a:ext cx="35640" cy="11160"/>
            </a:xfrm>
            <a:custGeom>
              <a:avLst/>
              <a:gdLst/>
              <a:ahLst/>
              <a:cxnLst/>
              <a:rect l="l" t="t" r="r" b="b"/>
              <a:pathLst>
                <a:path w="99" h="31" extrusionOk="0">
                  <a:moveTo>
                    <a:pt x="83" y="31"/>
                  </a:moveTo>
                  <a:cubicBezTo>
                    <a:pt x="92" y="31"/>
                    <a:pt x="99" y="24"/>
                    <a:pt x="99" y="16"/>
                  </a:cubicBezTo>
                  <a:cubicBezTo>
                    <a:pt x="99" y="7"/>
                    <a:pt x="92" y="0"/>
                    <a:pt x="83" y="0"/>
                  </a:cubicBezTo>
                  <a:lnTo>
                    <a:pt x="16" y="0"/>
                  </a:lnTo>
                  <a:cubicBezTo>
                    <a:pt x="7" y="0"/>
                    <a:pt x="0" y="7"/>
                    <a:pt x="0" y="16"/>
                  </a:cubicBezTo>
                  <a:cubicBezTo>
                    <a:pt x="0" y="24"/>
                    <a:pt x="7" y="31"/>
                    <a:pt x="16" y="31"/>
                  </a:cubicBezTo>
                  <a:lnTo>
                    <a:pt x="8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11" name="Google Shape;1911;p44"/>
          <p:cNvGrpSpPr/>
          <p:nvPr/>
        </p:nvGrpSpPr>
        <p:grpSpPr>
          <a:xfrm>
            <a:off x="7285083" y="2555826"/>
            <a:ext cx="367900" cy="296050"/>
            <a:chOff x="8680320" y="1935000"/>
            <a:chExt cx="398160" cy="320400"/>
          </a:xfrm>
        </p:grpSpPr>
        <p:sp>
          <p:nvSpPr>
            <p:cNvPr id="1912" name="Google Shape;1912;p44"/>
            <p:cNvSpPr/>
            <p:nvPr/>
          </p:nvSpPr>
          <p:spPr>
            <a:xfrm>
              <a:off x="8686440" y="1940760"/>
              <a:ext cx="386280" cy="218880"/>
            </a:xfrm>
            <a:custGeom>
              <a:avLst/>
              <a:gdLst/>
              <a:ahLst/>
              <a:cxnLst/>
              <a:rect l="l" t="t" r="r" b="b"/>
              <a:pathLst>
                <a:path w="1073" h="608" extrusionOk="0">
                  <a:moveTo>
                    <a:pt x="876" y="608"/>
                  </a:moveTo>
                  <a:cubicBezTo>
                    <a:pt x="985" y="608"/>
                    <a:pt x="1074" y="519"/>
                    <a:pt x="1073" y="409"/>
                  </a:cubicBezTo>
                  <a:cubicBezTo>
                    <a:pt x="1072" y="301"/>
                    <a:pt x="982" y="214"/>
                    <a:pt x="874" y="214"/>
                  </a:cubicBezTo>
                  <a:lnTo>
                    <a:pt x="819" y="214"/>
                  </a:lnTo>
                  <a:cubicBezTo>
                    <a:pt x="813" y="214"/>
                    <a:pt x="808" y="210"/>
                    <a:pt x="806" y="205"/>
                  </a:cubicBezTo>
                  <a:cubicBezTo>
                    <a:pt x="766" y="86"/>
                    <a:pt x="652" y="0"/>
                    <a:pt x="518" y="0"/>
                  </a:cubicBezTo>
                  <a:cubicBezTo>
                    <a:pt x="385" y="0"/>
                    <a:pt x="271" y="86"/>
                    <a:pt x="231" y="205"/>
                  </a:cubicBezTo>
                  <a:cubicBezTo>
                    <a:pt x="229" y="210"/>
                    <a:pt x="224" y="214"/>
                    <a:pt x="218" y="214"/>
                  </a:cubicBezTo>
                  <a:lnTo>
                    <a:pt x="199" y="214"/>
                  </a:lnTo>
                  <a:cubicBezTo>
                    <a:pt x="90" y="214"/>
                    <a:pt x="0" y="301"/>
                    <a:pt x="0" y="409"/>
                  </a:cubicBezTo>
                  <a:cubicBezTo>
                    <a:pt x="-1" y="519"/>
                    <a:pt x="87" y="608"/>
                    <a:pt x="196" y="608"/>
                  </a:cubicBezTo>
                  <a:lnTo>
                    <a:pt x="876" y="608"/>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3" name="Google Shape;1913;p44"/>
            <p:cNvSpPr/>
            <p:nvPr/>
          </p:nvSpPr>
          <p:spPr>
            <a:xfrm>
              <a:off x="8884440" y="2133720"/>
              <a:ext cx="93240" cy="113400"/>
            </a:xfrm>
            <a:custGeom>
              <a:avLst/>
              <a:gdLst/>
              <a:ahLst/>
              <a:cxnLst/>
              <a:rect l="l" t="t" r="r" b="b"/>
              <a:pathLst>
                <a:path w="259" h="315" extrusionOk="0">
                  <a:moveTo>
                    <a:pt x="256" y="164"/>
                  </a:moveTo>
                  <a:lnTo>
                    <a:pt x="140" y="309"/>
                  </a:lnTo>
                  <a:cubicBezTo>
                    <a:pt x="134" y="316"/>
                    <a:pt x="125" y="316"/>
                    <a:pt x="119" y="309"/>
                  </a:cubicBezTo>
                  <a:lnTo>
                    <a:pt x="3" y="164"/>
                  </a:lnTo>
                  <a:cubicBezTo>
                    <a:pt x="-4" y="156"/>
                    <a:pt x="2" y="143"/>
                    <a:pt x="13" y="143"/>
                  </a:cubicBezTo>
                  <a:lnTo>
                    <a:pt x="45" y="143"/>
                  </a:lnTo>
                  <a:cubicBezTo>
                    <a:pt x="52" y="143"/>
                    <a:pt x="58" y="137"/>
                    <a:pt x="58" y="130"/>
                  </a:cubicBezTo>
                  <a:lnTo>
                    <a:pt x="58" y="13"/>
                  </a:lnTo>
                  <a:cubicBezTo>
                    <a:pt x="58" y="6"/>
                    <a:pt x="64" y="0"/>
                    <a:pt x="71" y="0"/>
                  </a:cubicBezTo>
                  <a:lnTo>
                    <a:pt x="188" y="0"/>
                  </a:lnTo>
                  <a:cubicBezTo>
                    <a:pt x="195" y="0"/>
                    <a:pt x="201" y="6"/>
                    <a:pt x="201" y="13"/>
                  </a:cubicBezTo>
                  <a:lnTo>
                    <a:pt x="201" y="130"/>
                  </a:lnTo>
                  <a:cubicBezTo>
                    <a:pt x="201" y="137"/>
                    <a:pt x="207" y="143"/>
                    <a:pt x="214" y="143"/>
                  </a:cubicBezTo>
                  <a:lnTo>
                    <a:pt x="246" y="143"/>
                  </a:lnTo>
                  <a:cubicBezTo>
                    <a:pt x="256" y="143"/>
                    <a:pt x="263" y="156"/>
                    <a:pt x="256" y="164"/>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4" name="Google Shape;1914;p44"/>
            <p:cNvSpPr/>
            <p:nvPr/>
          </p:nvSpPr>
          <p:spPr>
            <a:xfrm>
              <a:off x="8781480" y="2072160"/>
              <a:ext cx="92880" cy="113040"/>
            </a:xfrm>
            <a:custGeom>
              <a:avLst/>
              <a:gdLst/>
              <a:ahLst/>
              <a:cxnLst/>
              <a:rect l="l" t="t" r="r" b="b"/>
              <a:pathLst>
                <a:path w="258" h="314" extrusionOk="0">
                  <a:moveTo>
                    <a:pt x="255" y="150"/>
                  </a:moveTo>
                  <a:lnTo>
                    <a:pt x="139" y="5"/>
                  </a:lnTo>
                  <a:cubicBezTo>
                    <a:pt x="134" y="-2"/>
                    <a:pt x="124" y="-2"/>
                    <a:pt x="119" y="5"/>
                  </a:cubicBezTo>
                  <a:lnTo>
                    <a:pt x="3" y="150"/>
                  </a:lnTo>
                  <a:cubicBezTo>
                    <a:pt x="-4" y="158"/>
                    <a:pt x="2" y="171"/>
                    <a:pt x="13" y="171"/>
                  </a:cubicBezTo>
                  <a:lnTo>
                    <a:pt x="45" y="171"/>
                  </a:lnTo>
                  <a:cubicBezTo>
                    <a:pt x="52" y="171"/>
                    <a:pt x="58" y="177"/>
                    <a:pt x="58" y="184"/>
                  </a:cubicBezTo>
                  <a:lnTo>
                    <a:pt x="58" y="301"/>
                  </a:lnTo>
                  <a:cubicBezTo>
                    <a:pt x="58" y="308"/>
                    <a:pt x="63" y="314"/>
                    <a:pt x="71" y="314"/>
                  </a:cubicBezTo>
                  <a:lnTo>
                    <a:pt x="188" y="314"/>
                  </a:lnTo>
                  <a:cubicBezTo>
                    <a:pt x="195" y="314"/>
                    <a:pt x="201" y="308"/>
                    <a:pt x="201" y="301"/>
                  </a:cubicBezTo>
                  <a:lnTo>
                    <a:pt x="201" y="184"/>
                  </a:lnTo>
                  <a:cubicBezTo>
                    <a:pt x="201" y="177"/>
                    <a:pt x="207" y="171"/>
                    <a:pt x="214" y="171"/>
                  </a:cubicBezTo>
                  <a:lnTo>
                    <a:pt x="245" y="171"/>
                  </a:lnTo>
                  <a:cubicBezTo>
                    <a:pt x="256" y="171"/>
                    <a:pt x="262" y="158"/>
                    <a:pt x="255" y="150"/>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5" name="Google Shape;1915;p44"/>
            <p:cNvSpPr/>
            <p:nvPr/>
          </p:nvSpPr>
          <p:spPr>
            <a:xfrm>
              <a:off x="8680320" y="1935000"/>
              <a:ext cx="398160" cy="320400"/>
            </a:xfrm>
            <a:custGeom>
              <a:avLst/>
              <a:gdLst/>
              <a:ahLst/>
              <a:cxnLst/>
              <a:rect l="l" t="t" r="r" b="b"/>
              <a:pathLst>
                <a:path w="1106" h="890" extrusionOk="0">
                  <a:moveTo>
                    <a:pt x="301" y="536"/>
                  </a:moveTo>
                  <a:lnTo>
                    <a:pt x="410" y="399"/>
                  </a:lnTo>
                  <a:lnTo>
                    <a:pt x="520" y="536"/>
                  </a:lnTo>
                  <a:lnTo>
                    <a:pt x="482" y="536"/>
                  </a:lnTo>
                  <a:cubicBezTo>
                    <a:pt x="473" y="536"/>
                    <a:pt x="466" y="543"/>
                    <a:pt x="466" y="552"/>
                  </a:cubicBezTo>
                  <a:lnTo>
                    <a:pt x="466" y="679"/>
                  </a:lnTo>
                  <a:lnTo>
                    <a:pt x="355" y="679"/>
                  </a:lnTo>
                  <a:lnTo>
                    <a:pt x="355" y="624"/>
                  </a:lnTo>
                  <a:lnTo>
                    <a:pt x="355" y="624"/>
                  </a:lnTo>
                  <a:lnTo>
                    <a:pt x="355" y="623"/>
                  </a:lnTo>
                  <a:lnTo>
                    <a:pt x="355" y="552"/>
                  </a:lnTo>
                  <a:cubicBezTo>
                    <a:pt x="355" y="543"/>
                    <a:pt x="348" y="536"/>
                    <a:pt x="339" y="536"/>
                  </a:cubicBezTo>
                  <a:lnTo>
                    <a:pt x="301" y="536"/>
                  </a:lnTo>
                  <a:moveTo>
                    <a:pt x="641" y="568"/>
                  </a:moveTo>
                  <a:lnTo>
                    <a:pt x="752" y="568"/>
                  </a:lnTo>
                  <a:lnTo>
                    <a:pt x="752" y="695"/>
                  </a:lnTo>
                  <a:cubicBezTo>
                    <a:pt x="752" y="704"/>
                    <a:pt x="759" y="711"/>
                    <a:pt x="768" y="711"/>
                  </a:cubicBezTo>
                  <a:lnTo>
                    <a:pt x="806" y="711"/>
                  </a:lnTo>
                  <a:lnTo>
                    <a:pt x="696" y="848"/>
                  </a:lnTo>
                  <a:lnTo>
                    <a:pt x="587" y="711"/>
                  </a:lnTo>
                  <a:lnTo>
                    <a:pt x="625" y="711"/>
                  </a:lnTo>
                  <a:cubicBezTo>
                    <a:pt x="634" y="711"/>
                    <a:pt x="641" y="704"/>
                    <a:pt x="641" y="695"/>
                  </a:cubicBezTo>
                  <a:lnTo>
                    <a:pt x="641" y="568"/>
                  </a:lnTo>
                  <a:moveTo>
                    <a:pt x="893" y="214"/>
                  </a:moveTo>
                  <a:lnTo>
                    <a:pt x="838" y="214"/>
                  </a:lnTo>
                  <a:cubicBezTo>
                    <a:pt x="817" y="154"/>
                    <a:pt x="778" y="102"/>
                    <a:pt x="728" y="64"/>
                  </a:cubicBezTo>
                  <a:cubicBezTo>
                    <a:pt x="672" y="22"/>
                    <a:pt x="605" y="0"/>
                    <a:pt x="535" y="0"/>
                  </a:cubicBezTo>
                  <a:cubicBezTo>
                    <a:pt x="466" y="0"/>
                    <a:pt x="399" y="22"/>
                    <a:pt x="343" y="64"/>
                  </a:cubicBezTo>
                  <a:cubicBezTo>
                    <a:pt x="293" y="102"/>
                    <a:pt x="254" y="154"/>
                    <a:pt x="233" y="214"/>
                  </a:cubicBezTo>
                  <a:lnTo>
                    <a:pt x="213" y="214"/>
                  </a:lnTo>
                  <a:cubicBezTo>
                    <a:pt x="96" y="214"/>
                    <a:pt x="0" y="309"/>
                    <a:pt x="0" y="427"/>
                  </a:cubicBezTo>
                  <a:cubicBezTo>
                    <a:pt x="0" y="544"/>
                    <a:pt x="96" y="640"/>
                    <a:pt x="213" y="640"/>
                  </a:cubicBezTo>
                  <a:lnTo>
                    <a:pt x="322" y="640"/>
                  </a:lnTo>
                  <a:lnTo>
                    <a:pt x="322" y="695"/>
                  </a:lnTo>
                  <a:cubicBezTo>
                    <a:pt x="322" y="704"/>
                    <a:pt x="330" y="711"/>
                    <a:pt x="339" y="711"/>
                  </a:cubicBezTo>
                  <a:lnTo>
                    <a:pt x="482" y="711"/>
                  </a:lnTo>
                  <a:cubicBezTo>
                    <a:pt x="491" y="711"/>
                    <a:pt x="498" y="704"/>
                    <a:pt x="498" y="695"/>
                  </a:cubicBezTo>
                  <a:lnTo>
                    <a:pt x="498" y="640"/>
                  </a:lnTo>
                  <a:lnTo>
                    <a:pt x="609" y="640"/>
                  </a:lnTo>
                  <a:lnTo>
                    <a:pt x="609" y="679"/>
                  </a:lnTo>
                  <a:lnTo>
                    <a:pt x="553" y="679"/>
                  </a:lnTo>
                  <a:cubicBezTo>
                    <a:pt x="547" y="679"/>
                    <a:pt x="541" y="682"/>
                    <a:pt x="539" y="688"/>
                  </a:cubicBezTo>
                  <a:cubicBezTo>
                    <a:pt x="536" y="694"/>
                    <a:pt x="537" y="700"/>
                    <a:pt x="541" y="705"/>
                  </a:cubicBezTo>
                  <a:lnTo>
                    <a:pt x="684" y="884"/>
                  </a:lnTo>
                  <a:cubicBezTo>
                    <a:pt x="687" y="888"/>
                    <a:pt x="692" y="890"/>
                    <a:pt x="696" y="890"/>
                  </a:cubicBezTo>
                  <a:cubicBezTo>
                    <a:pt x="701" y="890"/>
                    <a:pt x="706" y="888"/>
                    <a:pt x="709" y="884"/>
                  </a:cubicBezTo>
                  <a:lnTo>
                    <a:pt x="852" y="705"/>
                  </a:lnTo>
                  <a:cubicBezTo>
                    <a:pt x="856" y="700"/>
                    <a:pt x="857" y="694"/>
                    <a:pt x="854" y="688"/>
                  </a:cubicBezTo>
                  <a:cubicBezTo>
                    <a:pt x="852" y="682"/>
                    <a:pt x="846" y="679"/>
                    <a:pt x="840" y="679"/>
                  </a:cubicBezTo>
                  <a:lnTo>
                    <a:pt x="784" y="679"/>
                  </a:lnTo>
                  <a:lnTo>
                    <a:pt x="784" y="640"/>
                  </a:lnTo>
                  <a:lnTo>
                    <a:pt x="821" y="640"/>
                  </a:lnTo>
                  <a:cubicBezTo>
                    <a:pt x="830" y="640"/>
                    <a:pt x="837" y="632"/>
                    <a:pt x="837" y="624"/>
                  </a:cubicBezTo>
                  <a:cubicBezTo>
                    <a:pt x="837" y="615"/>
                    <a:pt x="830" y="607"/>
                    <a:pt x="821" y="607"/>
                  </a:cubicBezTo>
                  <a:lnTo>
                    <a:pt x="784" y="607"/>
                  </a:lnTo>
                  <a:lnTo>
                    <a:pt x="784" y="552"/>
                  </a:lnTo>
                  <a:cubicBezTo>
                    <a:pt x="784" y="543"/>
                    <a:pt x="777" y="536"/>
                    <a:pt x="768" y="536"/>
                  </a:cubicBezTo>
                  <a:lnTo>
                    <a:pt x="625" y="536"/>
                  </a:lnTo>
                  <a:cubicBezTo>
                    <a:pt x="616" y="536"/>
                    <a:pt x="609" y="543"/>
                    <a:pt x="609" y="552"/>
                  </a:cubicBezTo>
                  <a:lnTo>
                    <a:pt x="609" y="607"/>
                  </a:lnTo>
                  <a:lnTo>
                    <a:pt x="498" y="607"/>
                  </a:lnTo>
                  <a:lnTo>
                    <a:pt x="498" y="568"/>
                  </a:lnTo>
                  <a:lnTo>
                    <a:pt x="553" y="568"/>
                  </a:lnTo>
                  <a:cubicBezTo>
                    <a:pt x="560" y="568"/>
                    <a:pt x="565" y="565"/>
                    <a:pt x="568" y="559"/>
                  </a:cubicBezTo>
                  <a:cubicBezTo>
                    <a:pt x="571" y="553"/>
                    <a:pt x="570" y="547"/>
                    <a:pt x="566" y="542"/>
                  </a:cubicBezTo>
                  <a:lnTo>
                    <a:pt x="423" y="363"/>
                  </a:lnTo>
                  <a:cubicBezTo>
                    <a:pt x="420" y="359"/>
                    <a:pt x="415" y="357"/>
                    <a:pt x="410" y="357"/>
                  </a:cubicBezTo>
                  <a:cubicBezTo>
                    <a:pt x="405" y="357"/>
                    <a:pt x="401" y="359"/>
                    <a:pt x="398" y="363"/>
                  </a:cubicBezTo>
                  <a:lnTo>
                    <a:pt x="254" y="542"/>
                  </a:lnTo>
                  <a:cubicBezTo>
                    <a:pt x="251" y="547"/>
                    <a:pt x="250" y="553"/>
                    <a:pt x="252" y="559"/>
                  </a:cubicBezTo>
                  <a:cubicBezTo>
                    <a:pt x="255" y="565"/>
                    <a:pt x="261" y="568"/>
                    <a:pt x="267" y="568"/>
                  </a:cubicBezTo>
                  <a:lnTo>
                    <a:pt x="322" y="568"/>
                  </a:lnTo>
                  <a:lnTo>
                    <a:pt x="322" y="607"/>
                  </a:lnTo>
                  <a:lnTo>
                    <a:pt x="213" y="607"/>
                  </a:lnTo>
                  <a:cubicBezTo>
                    <a:pt x="114" y="607"/>
                    <a:pt x="33" y="526"/>
                    <a:pt x="33" y="427"/>
                  </a:cubicBezTo>
                  <a:cubicBezTo>
                    <a:pt x="33" y="327"/>
                    <a:pt x="114" y="246"/>
                    <a:pt x="213" y="246"/>
                  </a:cubicBezTo>
                  <a:lnTo>
                    <a:pt x="245" y="246"/>
                  </a:lnTo>
                  <a:lnTo>
                    <a:pt x="245" y="246"/>
                  </a:lnTo>
                  <a:lnTo>
                    <a:pt x="303" y="246"/>
                  </a:lnTo>
                  <a:cubicBezTo>
                    <a:pt x="312" y="246"/>
                    <a:pt x="319" y="239"/>
                    <a:pt x="319" y="230"/>
                  </a:cubicBezTo>
                  <a:cubicBezTo>
                    <a:pt x="319" y="221"/>
                    <a:pt x="312" y="214"/>
                    <a:pt x="303" y="214"/>
                  </a:cubicBezTo>
                  <a:lnTo>
                    <a:pt x="267" y="214"/>
                  </a:lnTo>
                  <a:cubicBezTo>
                    <a:pt x="311" y="105"/>
                    <a:pt x="416" y="32"/>
                    <a:pt x="535" y="32"/>
                  </a:cubicBezTo>
                  <a:cubicBezTo>
                    <a:pt x="655" y="32"/>
                    <a:pt x="760" y="105"/>
                    <a:pt x="803" y="214"/>
                  </a:cubicBezTo>
                  <a:lnTo>
                    <a:pt x="696" y="214"/>
                  </a:lnTo>
                  <a:cubicBezTo>
                    <a:pt x="688" y="214"/>
                    <a:pt x="680" y="221"/>
                    <a:pt x="680" y="230"/>
                  </a:cubicBezTo>
                  <a:cubicBezTo>
                    <a:pt x="680" y="239"/>
                    <a:pt x="688" y="246"/>
                    <a:pt x="696" y="246"/>
                  </a:cubicBezTo>
                  <a:lnTo>
                    <a:pt x="826" y="246"/>
                  </a:lnTo>
                  <a:lnTo>
                    <a:pt x="826" y="246"/>
                  </a:lnTo>
                  <a:lnTo>
                    <a:pt x="893" y="246"/>
                  </a:lnTo>
                  <a:cubicBezTo>
                    <a:pt x="993" y="246"/>
                    <a:pt x="1074" y="327"/>
                    <a:pt x="1074" y="427"/>
                  </a:cubicBezTo>
                  <a:cubicBezTo>
                    <a:pt x="1074" y="526"/>
                    <a:pt x="993" y="607"/>
                    <a:pt x="893" y="607"/>
                  </a:cubicBezTo>
                  <a:lnTo>
                    <a:pt x="886" y="607"/>
                  </a:lnTo>
                  <a:cubicBezTo>
                    <a:pt x="877" y="607"/>
                    <a:pt x="870" y="615"/>
                    <a:pt x="870" y="624"/>
                  </a:cubicBezTo>
                  <a:cubicBezTo>
                    <a:pt x="870" y="632"/>
                    <a:pt x="877" y="640"/>
                    <a:pt x="886" y="640"/>
                  </a:cubicBezTo>
                  <a:lnTo>
                    <a:pt x="893" y="640"/>
                  </a:lnTo>
                  <a:cubicBezTo>
                    <a:pt x="1011" y="640"/>
                    <a:pt x="1106" y="544"/>
                    <a:pt x="1106" y="427"/>
                  </a:cubicBezTo>
                  <a:cubicBezTo>
                    <a:pt x="1106" y="309"/>
                    <a:pt x="1011" y="214"/>
                    <a:pt x="893" y="21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16" name="Google Shape;1916;p44"/>
          <p:cNvGrpSpPr/>
          <p:nvPr/>
        </p:nvGrpSpPr>
        <p:grpSpPr>
          <a:xfrm>
            <a:off x="1485383" y="3081728"/>
            <a:ext cx="382869" cy="308690"/>
            <a:chOff x="975600" y="2661480"/>
            <a:chExt cx="414360" cy="334080"/>
          </a:xfrm>
        </p:grpSpPr>
        <p:sp>
          <p:nvSpPr>
            <p:cNvPr id="1917" name="Google Shape;1917;p44"/>
            <p:cNvSpPr/>
            <p:nvPr/>
          </p:nvSpPr>
          <p:spPr>
            <a:xfrm>
              <a:off x="981360" y="2962800"/>
              <a:ext cx="402480" cy="27000"/>
            </a:xfrm>
            <a:custGeom>
              <a:avLst/>
              <a:gdLst/>
              <a:ahLst/>
              <a:cxnLst/>
              <a:rect l="l" t="t" r="r" b="b"/>
              <a:pathLst>
                <a:path w="1118" h="75" extrusionOk="0">
                  <a:moveTo>
                    <a:pt x="14" y="0"/>
                  </a:moveTo>
                  <a:cubicBezTo>
                    <a:pt x="6" y="0"/>
                    <a:pt x="0" y="6"/>
                    <a:pt x="0" y="14"/>
                  </a:cubicBezTo>
                  <a:lnTo>
                    <a:pt x="0" y="61"/>
                  </a:lnTo>
                  <a:cubicBezTo>
                    <a:pt x="0" y="69"/>
                    <a:pt x="6" y="75"/>
                    <a:pt x="14" y="75"/>
                  </a:cubicBezTo>
                  <a:lnTo>
                    <a:pt x="1105" y="75"/>
                  </a:lnTo>
                  <a:cubicBezTo>
                    <a:pt x="1112" y="75"/>
                    <a:pt x="1118" y="69"/>
                    <a:pt x="1118" y="61"/>
                  </a:cubicBezTo>
                  <a:lnTo>
                    <a:pt x="1118" y="14"/>
                  </a:lnTo>
                  <a:cubicBezTo>
                    <a:pt x="1118" y="6"/>
                    <a:pt x="1112" y="0"/>
                    <a:pt x="1105" y="0"/>
                  </a:cubicBezTo>
                  <a:lnTo>
                    <a:pt x="14"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8" name="Google Shape;1918;p44"/>
            <p:cNvSpPr/>
            <p:nvPr/>
          </p:nvSpPr>
          <p:spPr>
            <a:xfrm>
              <a:off x="1008360" y="2721240"/>
              <a:ext cx="26640" cy="27000"/>
            </a:xfrm>
            <a:custGeom>
              <a:avLst/>
              <a:gdLst/>
              <a:ahLst/>
              <a:cxnLst/>
              <a:rect l="l" t="t" r="r" b="b"/>
              <a:pathLst>
                <a:path w="74" h="75" extrusionOk="0">
                  <a:moveTo>
                    <a:pt x="74" y="38"/>
                  </a:moveTo>
                  <a:cubicBezTo>
                    <a:pt x="74" y="58"/>
                    <a:pt x="58" y="75"/>
                    <a:pt x="37" y="75"/>
                  </a:cubicBezTo>
                  <a:cubicBezTo>
                    <a:pt x="17" y="75"/>
                    <a:pt x="0" y="58"/>
                    <a:pt x="0" y="38"/>
                  </a:cubicBezTo>
                  <a:cubicBezTo>
                    <a:pt x="0" y="17"/>
                    <a:pt x="17" y="0"/>
                    <a:pt x="37" y="0"/>
                  </a:cubicBezTo>
                  <a:cubicBezTo>
                    <a:pt x="58" y="0"/>
                    <a:pt x="74" y="17"/>
                    <a:pt x="74"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9" name="Google Shape;1919;p44"/>
            <p:cNvSpPr/>
            <p:nvPr/>
          </p:nvSpPr>
          <p:spPr>
            <a:xfrm>
              <a:off x="1115640" y="277488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0" name="Google Shape;1920;p44"/>
            <p:cNvSpPr/>
            <p:nvPr/>
          </p:nvSpPr>
          <p:spPr>
            <a:xfrm>
              <a:off x="1222920" y="272124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1" name="Google Shape;1921;p44"/>
            <p:cNvSpPr/>
            <p:nvPr/>
          </p:nvSpPr>
          <p:spPr>
            <a:xfrm>
              <a:off x="1330200" y="2667600"/>
              <a:ext cx="27000" cy="27000"/>
            </a:xfrm>
            <a:custGeom>
              <a:avLst/>
              <a:gdLst/>
              <a:ahLst/>
              <a:cxnLst/>
              <a:rect l="l" t="t" r="r" b="b"/>
              <a:pathLst>
                <a:path w="75" h="75" extrusionOk="0">
                  <a:moveTo>
                    <a:pt x="75" y="38"/>
                  </a:moveTo>
                  <a:cubicBezTo>
                    <a:pt x="75" y="58"/>
                    <a:pt x="58" y="75"/>
                    <a:pt x="37" y="75"/>
                  </a:cubicBezTo>
                  <a:cubicBezTo>
                    <a:pt x="17" y="75"/>
                    <a:pt x="0" y="58"/>
                    <a:pt x="0" y="38"/>
                  </a:cubicBezTo>
                  <a:cubicBezTo>
                    <a:pt x="0" y="17"/>
                    <a:pt x="17" y="0"/>
                    <a:pt x="37" y="0"/>
                  </a:cubicBezTo>
                  <a:cubicBezTo>
                    <a:pt x="58" y="0"/>
                    <a:pt x="75" y="17"/>
                    <a:pt x="75" y="38"/>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2" name="Google Shape;1922;p44"/>
            <p:cNvSpPr/>
            <p:nvPr/>
          </p:nvSpPr>
          <p:spPr>
            <a:xfrm>
              <a:off x="1316880" y="2748240"/>
              <a:ext cx="53640" cy="187920"/>
            </a:xfrm>
            <a:custGeom>
              <a:avLst/>
              <a:gdLst/>
              <a:ahLst/>
              <a:cxnLst/>
              <a:rect l="l" t="t" r="r" b="b"/>
              <a:pathLst>
                <a:path w="149" h="522" extrusionOk="0">
                  <a:moveTo>
                    <a:pt x="135" y="0"/>
                  </a:moveTo>
                  <a:lnTo>
                    <a:pt x="13" y="0"/>
                  </a:lnTo>
                  <a:cubicBezTo>
                    <a:pt x="6" y="0"/>
                    <a:pt x="0" y="6"/>
                    <a:pt x="0" y="13"/>
                  </a:cubicBezTo>
                  <a:lnTo>
                    <a:pt x="0" y="508"/>
                  </a:lnTo>
                  <a:cubicBezTo>
                    <a:pt x="0" y="516"/>
                    <a:pt x="6" y="522"/>
                    <a:pt x="13" y="522"/>
                  </a:cubicBezTo>
                  <a:lnTo>
                    <a:pt x="135" y="522"/>
                  </a:lnTo>
                  <a:cubicBezTo>
                    <a:pt x="143" y="522"/>
                    <a:pt x="149" y="516"/>
                    <a:pt x="149" y="508"/>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3" name="Google Shape;1923;p44"/>
            <p:cNvSpPr/>
            <p:nvPr/>
          </p:nvSpPr>
          <p:spPr>
            <a:xfrm>
              <a:off x="120960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4" name="Google Shape;1924;p44"/>
            <p:cNvSpPr/>
            <p:nvPr/>
          </p:nvSpPr>
          <p:spPr>
            <a:xfrm>
              <a:off x="1102320" y="2855520"/>
              <a:ext cx="53640" cy="80640"/>
            </a:xfrm>
            <a:custGeom>
              <a:avLst/>
              <a:gdLst/>
              <a:ahLst/>
              <a:cxnLst/>
              <a:rect l="l" t="t" r="r" b="b"/>
              <a:pathLst>
                <a:path w="149" h="224" extrusionOk="0">
                  <a:moveTo>
                    <a:pt x="135" y="0"/>
                  </a:moveTo>
                  <a:lnTo>
                    <a:pt x="13" y="0"/>
                  </a:lnTo>
                  <a:cubicBezTo>
                    <a:pt x="6" y="0"/>
                    <a:pt x="0" y="6"/>
                    <a:pt x="0" y="13"/>
                  </a:cubicBezTo>
                  <a:lnTo>
                    <a:pt x="0" y="210"/>
                  </a:lnTo>
                  <a:cubicBezTo>
                    <a:pt x="0" y="218"/>
                    <a:pt x="6" y="224"/>
                    <a:pt x="13" y="224"/>
                  </a:cubicBezTo>
                  <a:lnTo>
                    <a:pt x="135" y="224"/>
                  </a:lnTo>
                  <a:cubicBezTo>
                    <a:pt x="143" y="224"/>
                    <a:pt x="149" y="218"/>
                    <a:pt x="149" y="210"/>
                  </a:cubicBezTo>
                  <a:lnTo>
                    <a:pt x="149" y="13"/>
                  </a:lnTo>
                  <a:cubicBezTo>
                    <a:pt x="149" y="6"/>
                    <a:pt x="143" y="0"/>
                    <a:pt x="135" y="0"/>
                  </a:cubicBezTo>
                  <a:close/>
                </a:path>
              </a:pathLst>
            </a:custGeom>
            <a:solidFill>
              <a:srgbClr val="008F95"/>
            </a:solidFill>
            <a:ln>
              <a:noFill/>
            </a:ln>
          </p:spPr>
          <p:txBody>
            <a:bodyPr spcFirstLastPara="1" wrap="square" lIns="90000" tIns="35625" rIns="90000" bIns="35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5" name="Google Shape;1925;p44"/>
            <p:cNvSpPr/>
            <p:nvPr/>
          </p:nvSpPr>
          <p:spPr>
            <a:xfrm>
              <a:off x="995040" y="2801880"/>
              <a:ext cx="53640" cy="134280"/>
            </a:xfrm>
            <a:custGeom>
              <a:avLst/>
              <a:gdLst/>
              <a:ahLst/>
              <a:cxnLst/>
              <a:rect l="l" t="t" r="r" b="b"/>
              <a:pathLst>
                <a:path w="149" h="373" extrusionOk="0">
                  <a:moveTo>
                    <a:pt x="135" y="0"/>
                  </a:moveTo>
                  <a:lnTo>
                    <a:pt x="13" y="0"/>
                  </a:lnTo>
                  <a:cubicBezTo>
                    <a:pt x="6" y="0"/>
                    <a:pt x="0" y="6"/>
                    <a:pt x="0" y="13"/>
                  </a:cubicBezTo>
                  <a:lnTo>
                    <a:pt x="0" y="359"/>
                  </a:lnTo>
                  <a:cubicBezTo>
                    <a:pt x="0" y="367"/>
                    <a:pt x="6" y="373"/>
                    <a:pt x="13" y="373"/>
                  </a:cubicBezTo>
                  <a:lnTo>
                    <a:pt x="135" y="373"/>
                  </a:lnTo>
                  <a:cubicBezTo>
                    <a:pt x="143" y="373"/>
                    <a:pt x="149" y="367"/>
                    <a:pt x="149" y="359"/>
                  </a:cubicBezTo>
                  <a:lnTo>
                    <a:pt x="149" y="13"/>
                  </a:lnTo>
                  <a:cubicBezTo>
                    <a:pt x="149" y="6"/>
                    <a:pt x="143" y="0"/>
                    <a:pt x="135" y="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6" name="Google Shape;1926;p44"/>
            <p:cNvSpPr/>
            <p:nvPr/>
          </p:nvSpPr>
          <p:spPr>
            <a:xfrm>
              <a:off x="975600" y="2956680"/>
              <a:ext cx="414360" cy="38880"/>
            </a:xfrm>
            <a:custGeom>
              <a:avLst/>
              <a:gdLst/>
              <a:ahLst/>
              <a:cxnLst/>
              <a:rect l="l" t="t" r="r" b="b"/>
              <a:pathLst>
                <a:path w="1151" h="108" extrusionOk="0">
                  <a:moveTo>
                    <a:pt x="1117" y="75"/>
                  </a:moveTo>
                  <a:lnTo>
                    <a:pt x="1077" y="75"/>
                  </a:lnTo>
                  <a:lnTo>
                    <a:pt x="1077" y="34"/>
                  </a:lnTo>
                  <a:lnTo>
                    <a:pt x="1117" y="34"/>
                  </a:lnTo>
                  <a:lnTo>
                    <a:pt x="1117" y="75"/>
                  </a:lnTo>
                  <a:moveTo>
                    <a:pt x="74" y="75"/>
                  </a:moveTo>
                  <a:lnTo>
                    <a:pt x="33" y="75"/>
                  </a:lnTo>
                  <a:lnTo>
                    <a:pt x="33" y="34"/>
                  </a:lnTo>
                  <a:lnTo>
                    <a:pt x="74" y="34"/>
                  </a:lnTo>
                  <a:lnTo>
                    <a:pt x="74" y="75"/>
                  </a:lnTo>
                  <a:moveTo>
                    <a:pt x="1134" y="0"/>
                  </a:moveTo>
                  <a:lnTo>
                    <a:pt x="91" y="0"/>
                  </a:lnTo>
                  <a:lnTo>
                    <a:pt x="91" y="0"/>
                  </a:lnTo>
                  <a:lnTo>
                    <a:pt x="91" y="0"/>
                  </a:lnTo>
                  <a:lnTo>
                    <a:pt x="16" y="0"/>
                  </a:lnTo>
                  <a:cubicBezTo>
                    <a:pt x="12" y="0"/>
                    <a:pt x="8" y="2"/>
                    <a:pt x="4" y="5"/>
                  </a:cubicBezTo>
                  <a:cubicBezTo>
                    <a:pt x="1" y="8"/>
                    <a:pt x="0" y="13"/>
                    <a:pt x="0" y="17"/>
                  </a:cubicBezTo>
                  <a:lnTo>
                    <a:pt x="0" y="92"/>
                  </a:lnTo>
                  <a:cubicBezTo>
                    <a:pt x="0" y="101"/>
                    <a:pt x="7" y="108"/>
                    <a:pt x="16" y="108"/>
                  </a:cubicBezTo>
                  <a:lnTo>
                    <a:pt x="243" y="108"/>
                  </a:lnTo>
                  <a:cubicBezTo>
                    <a:pt x="253" y="108"/>
                    <a:pt x="260" y="101"/>
                    <a:pt x="260" y="92"/>
                  </a:cubicBezTo>
                  <a:cubicBezTo>
                    <a:pt x="260" y="82"/>
                    <a:pt x="253" y="75"/>
                    <a:pt x="243" y="75"/>
                  </a:cubicBezTo>
                  <a:lnTo>
                    <a:pt x="108" y="75"/>
                  </a:lnTo>
                  <a:lnTo>
                    <a:pt x="108" y="34"/>
                  </a:lnTo>
                  <a:lnTo>
                    <a:pt x="1043" y="34"/>
                  </a:lnTo>
                  <a:lnTo>
                    <a:pt x="1043" y="75"/>
                  </a:lnTo>
                  <a:lnTo>
                    <a:pt x="311" y="75"/>
                  </a:lnTo>
                  <a:cubicBezTo>
                    <a:pt x="302" y="75"/>
                    <a:pt x="294" y="82"/>
                    <a:pt x="294" y="92"/>
                  </a:cubicBezTo>
                  <a:cubicBezTo>
                    <a:pt x="294" y="101"/>
                    <a:pt x="302" y="108"/>
                    <a:pt x="311" y="108"/>
                  </a:cubicBezTo>
                  <a:lnTo>
                    <a:pt x="1134" y="108"/>
                  </a:lnTo>
                  <a:cubicBezTo>
                    <a:pt x="1144" y="108"/>
                    <a:pt x="1151" y="101"/>
                    <a:pt x="1151" y="92"/>
                  </a:cubicBezTo>
                  <a:lnTo>
                    <a:pt x="1151" y="17"/>
                  </a:lnTo>
                  <a:cubicBezTo>
                    <a:pt x="1151" y="8"/>
                    <a:pt x="1144" y="0"/>
                    <a:pt x="113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7" name="Google Shape;1927;p44"/>
            <p:cNvSpPr/>
            <p:nvPr/>
          </p:nvSpPr>
          <p:spPr>
            <a:xfrm>
              <a:off x="1096200" y="2849400"/>
              <a:ext cx="65880" cy="92520"/>
            </a:xfrm>
            <a:custGeom>
              <a:avLst/>
              <a:gdLst/>
              <a:ahLst/>
              <a:cxnLst/>
              <a:rect l="l" t="t" r="r" b="b"/>
              <a:pathLst>
                <a:path w="183" h="257" extrusionOk="0">
                  <a:moveTo>
                    <a:pt x="149" y="224"/>
                  </a:moveTo>
                  <a:lnTo>
                    <a:pt x="34" y="224"/>
                  </a:lnTo>
                  <a:lnTo>
                    <a:pt x="34" y="34"/>
                  </a:lnTo>
                  <a:lnTo>
                    <a:pt x="149" y="34"/>
                  </a:lnTo>
                  <a:lnTo>
                    <a:pt x="149" y="224"/>
                  </a:lnTo>
                  <a:moveTo>
                    <a:pt x="17" y="0"/>
                  </a:moveTo>
                  <a:cubicBezTo>
                    <a:pt x="7" y="0"/>
                    <a:pt x="0" y="8"/>
                    <a:pt x="0" y="17"/>
                  </a:cubicBezTo>
                  <a:lnTo>
                    <a:pt x="0" y="241"/>
                  </a:lnTo>
                  <a:cubicBezTo>
                    <a:pt x="0" y="250"/>
                    <a:pt x="7" y="257"/>
                    <a:pt x="17" y="257"/>
                  </a:cubicBezTo>
                  <a:lnTo>
                    <a:pt x="166" y="257"/>
                  </a:lnTo>
                  <a:cubicBezTo>
                    <a:pt x="175" y="257"/>
                    <a:pt x="183" y="250"/>
                    <a:pt x="183" y="241"/>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8" name="Google Shape;1928;p44"/>
            <p:cNvSpPr/>
            <p:nvPr/>
          </p:nvSpPr>
          <p:spPr>
            <a:xfrm>
              <a:off x="1203480" y="2795760"/>
              <a:ext cx="65880" cy="146160"/>
            </a:xfrm>
            <a:custGeom>
              <a:avLst/>
              <a:gdLst/>
              <a:ahLst/>
              <a:cxnLst/>
              <a:rect l="l" t="t" r="r" b="b"/>
              <a:pathLst>
                <a:path w="183" h="406" extrusionOk="0">
                  <a:moveTo>
                    <a:pt x="149" y="373"/>
                  </a:moveTo>
                  <a:lnTo>
                    <a:pt x="34" y="373"/>
                  </a:lnTo>
                  <a:lnTo>
                    <a:pt x="34" y="34"/>
                  </a:lnTo>
                  <a:lnTo>
                    <a:pt x="149" y="34"/>
                  </a:lnTo>
                  <a:lnTo>
                    <a:pt x="149" y="373"/>
                  </a:lnTo>
                  <a:moveTo>
                    <a:pt x="17" y="0"/>
                  </a:moveTo>
                  <a:cubicBezTo>
                    <a:pt x="7" y="0"/>
                    <a:pt x="0" y="8"/>
                    <a:pt x="0" y="17"/>
                  </a:cubicBezTo>
                  <a:lnTo>
                    <a:pt x="0" y="390"/>
                  </a:lnTo>
                  <a:cubicBezTo>
                    <a:pt x="0" y="399"/>
                    <a:pt x="7" y="406"/>
                    <a:pt x="17" y="406"/>
                  </a:cubicBezTo>
                  <a:lnTo>
                    <a:pt x="166" y="406"/>
                  </a:lnTo>
                  <a:cubicBezTo>
                    <a:pt x="175" y="406"/>
                    <a:pt x="183" y="399"/>
                    <a:pt x="183" y="390"/>
                  </a:cubicBezTo>
                  <a:lnTo>
                    <a:pt x="183" y="17"/>
                  </a:lnTo>
                  <a:cubicBezTo>
                    <a:pt x="183" y="8"/>
                    <a:pt x="175" y="0"/>
                    <a:pt x="166" y="0"/>
                  </a:cubicBezTo>
                  <a:lnTo>
                    <a:pt x="17" y="0"/>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9" name="Google Shape;1929;p44"/>
            <p:cNvSpPr/>
            <p:nvPr/>
          </p:nvSpPr>
          <p:spPr>
            <a:xfrm>
              <a:off x="988920" y="2795760"/>
              <a:ext cx="65880" cy="146160"/>
            </a:xfrm>
            <a:custGeom>
              <a:avLst/>
              <a:gdLst/>
              <a:ahLst/>
              <a:cxnLst/>
              <a:rect l="l" t="t" r="r" b="b"/>
              <a:pathLst>
                <a:path w="183" h="406" extrusionOk="0">
                  <a:moveTo>
                    <a:pt x="34" y="34"/>
                  </a:moveTo>
                  <a:lnTo>
                    <a:pt x="149" y="34"/>
                  </a:lnTo>
                  <a:lnTo>
                    <a:pt x="149" y="373"/>
                  </a:lnTo>
                  <a:lnTo>
                    <a:pt x="34" y="373"/>
                  </a:lnTo>
                  <a:lnTo>
                    <a:pt x="34" y="34"/>
                  </a:lnTo>
                  <a:moveTo>
                    <a:pt x="17" y="406"/>
                  </a:moveTo>
                  <a:lnTo>
                    <a:pt x="166" y="406"/>
                  </a:lnTo>
                  <a:cubicBezTo>
                    <a:pt x="175" y="406"/>
                    <a:pt x="183" y="399"/>
                    <a:pt x="183" y="390"/>
                  </a:cubicBezTo>
                  <a:lnTo>
                    <a:pt x="183" y="17"/>
                  </a:lnTo>
                  <a:cubicBezTo>
                    <a:pt x="183" y="8"/>
                    <a:pt x="175" y="0"/>
                    <a:pt x="166" y="0"/>
                  </a:cubicBezTo>
                  <a:lnTo>
                    <a:pt x="17" y="0"/>
                  </a:lnTo>
                  <a:cubicBezTo>
                    <a:pt x="7" y="0"/>
                    <a:pt x="0" y="8"/>
                    <a:pt x="0" y="17"/>
                  </a:cubicBezTo>
                  <a:lnTo>
                    <a:pt x="0" y="390"/>
                  </a:lnTo>
                  <a:cubicBezTo>
                    <a:pt x="0" y="399"/>
                    <a:pt x="7" y="406"/>
                    <a:pt x="17" y="406"/>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0" name="Google Shape;1930;p44"/>
            <p:cNvSpPr/>
            <p:nvPr/>
          </p:nvSpPr>
          <p:spPr>
            <a:xfrm>
              <a:off x="1310760" y="2742120"/>
              <a:ext cx="65880" cy="199800"/>
            </a:xfrm>
            <a:custGeom>
              <a:avLst/>
              <a:gdLst/>
              <a:ahLst/>
              <a:cxnLst/>
              <a:rect l="l" t="t" r="r" b="b"/>
              <a:pathLst>
                <a:path w="183" h="555" extrusionOk="0">
                  <a:moveTo>
                    <a:pt x="34" y="34"/>
                  </a:moveTo>
                  <a:lnTo>
                    <a:pt x="149" y="34"/>
                  </a:lnTo>
                  <a:lnTo>
                    <a:pt x="149" y="522"/>
                  </a:lnTo>
                  <a:lnTo>
                    <a:pt x="34" y="522"/>
                  </a:lnTo>
                  <a:lnTo>
                    <a:pt x="34" y="34"/>
                  </a:lnTo>
                  <a:moveTo>
                    <a:pt x="0" y="17"/>
                  </a:moveTo>
                  <a:lnTo>
                    <a:pt x="0" y="539"/>
                  </a:lnTo>
                  <a:cubicBezTo>
                    <a:pt x="0" y="548"/>
                    <a:pt x="8" y="555"/>
                    <a:pt x="17" y="555"/>
                  </a:cubicBezTo>
                  <a:lnTo>
                    <a:pt x="166" y="555"/>
                  </a:lnTo>
                  <a:cubicBezTo>
                    <a:pt x="175" y="555"/>
                    <a:pt x="183" y="548"/>
                    <a:pt x="183" y="539"/>
                  </a:cubicBezTo>
                  <a:lnTo>
                    <a:pt x="183" y="17"/>
                  </a:lnTo>
                  <a:cubicBezTo>
                    <a:pt x="183" y="8"/>
                    <a:pt x="175" y="0"/>
                    <a:pt x="166" y="0"/>
                  </a:cubicBezTo>
                  <a:lnTo>
                    <a:pt x="17" y="0"/>
                  </a:lnTo>
                  <a:cubicBezTo>
                    <a:pt x="8" y="0"/>
                    <a:pt x="0" y="8"/>
                    <a:pt x="0" y="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1" name="Google Shape;1931;p44"/>
            <p:cNvSpPr/>
            <p:nvPr/>
          </p:nvSpPr>
          <p:spPr>
            <a:xfrm>
              <a:off x="1002240" y="2661480"/>
              <a:ext cx="361080" cy="146520"/>
            </a:xfrm>
            <a:custGeom>
              <a:avLst/>
              <a:gdLst/>
              <a:ahLst/>
              <a:cxnLst/>
              <a:rect l="l" t="t" r="r" b="b"/>
              <a:pathLst>
                <a:path w="1003" h="407" extrusionOk="0">
                  <a:moveTo>
                    <a:pt x="54" y="183"/>
                  </a:moveTo>
                  <a:cubicBezTo>
                    <a:pt x="65" y="183"/>
                    <a:pt x="75" y="192"/>
                    <a:pt x="75" y="204"/>
                  </a:cubicBezTo>
                  <a:cubicBezTo>
                    <a:pt x="75" y="215"/>
                    <a:pt x="65" y="224"/>
                    <a:pt x="54" y="224"/>
                  </a:cubicBezTo>
                  <a:cubicBezTo>
                    <a:pt x="43" y="224"/>
                    <a:pt x="34" y="215"/>
                    <a:pt x="34" y="204"/>
                  </a:cubicBezTo>
                  <a:cubicBezTo>
                    <a:pt x="34" y="192"/>
                    <a:pt x="43" y="183"/>
                    <a:pt x="54" y="183"/>
                  </a:cubicBezTo>
                  <a:moveTo>
                    <a:pt x="352" y="332"/>
                  </a:moveTo>
                  <a:cubicBezTo>
                    <a:pt x="363" y="332"/>
                    <a:pt x="373" y="341"/>
                    <a:pt x="373" y="353"/>
                  </a:cubicBezTo>
                  <a:cubicBezTo>
                    <a:pt x="373" y="364"/>
                    <a:pt x="363" y="373"/>
                    <a:pt x="352" y="373"/>
                  </a:cubicBezTo>
                  <a:cubicBezTo>
                    <a:pt x="341" y="373"/>
                    <a:pt x="332" y="364"/>
                    <a:pt x="332" y="353"/>
                  </a:cubicBezTo>
                  <a:cubicBezTo>
                    <a:pt x="332" y="341"/>
                    <a:pt x="341" y="332"/>
                    <a:pt x="352" y="332"/>
                  </a:cubicBezTo>
                  <a:moveTo>
                    <a:pt x="650" y="183"/>
                  </a:moveTo>
                  <a:cubicBezTo>
                    <a:pt x="662" y="183"/>
                    <a:pt x="671" y="192"/>
                    <a:pt x="671" y="204"/>
                  </a:cubicBezTo>
                  <a:cubicBezTo>
                    <a:pt x="671" y="215"/>
                    <a:pt x="662" y="224"/>
                    <a:pt x="650" y="224"/>
                  </a:cubicBezTo>
                  <a:cubicBezTo>
                    <a:pt x="639" y="224"/>
                    <a:pt x="630" y="215"/>
                    <a:pt x="630" y="204"/>
                  </a:cubicBezTo>
                  <a:cubicBezTo>
                    <a:pt x="630" y="192"/>
                    <a:pt x="639" y="183"/>
                    <a:pt x="650" y="183"/>
                  </a:cubicBezTo>
                  <a:moveTo>
                    <a:pt x="948" y="34"/>
                  </a:moveTo>
                  <a:cubicBezTo>
                    <a:pt x="960" y="34"/>
                    <a:pt x="969" y="43"/>
                    <a:pt x="969" y="55"/>
                  </a:cubicBezTo>
                  <a:cubicBezTo>
                    <a:pt x="969" y="66"/>
                    <a:pt x="960" y="75"/>
                    <a:pt x="948" y="75"/>
                  </a:cubicBezTo>
                  <a:cubicBezTo>
                    <a:pt x="937" y="75"/>
                    <a:pt x="928" y="66"/>
                    <a:pt x="928" y="55"/>
                  </a:cubicBezTo>
                  <a:cubicBezTo>
                    <a:pt x="928" y="43"/>
                    <a:pt x="937" y="34"/>
                    <a:pt x="948" y="34"/>
                  </a:cubicBezTo>
                  <a:moveTo>
                    <a:pt x="54" y="258"/>
                  </a:moveTo>
                  <a:cubicBezTo>
                    <a:pt x="69" y="258"/>
                    <a:pt x="83" y="252"/>
                    <a:pt x="93" y="242"/>
                  </a:cubicBezTo>
                  <a:lnTo>
                    <a:pt x="299" y="345"/>
                  </a:lnTo>
                  <a:cubicBezTo>
                    <a:pt x="298" y="347"/>
                    <a:pt x="298" y="350"/>
                    <a:pt x="298" y="353"/>
                  </a:cubicBezTo>
                  <a:cubicBezTo>
                    <a:pt x="298" y="383"/>
                    <a:pt x="322" y="407"/>
                    <a:pt x="352" y="407"/>
                  </a:cubicBezTo>
                  <a:cubicBezTo>
                    <a:pt x="382" y="407"/>
                    <a:pt x="406" y="383"/>
                    <a:pt x="406" y="353"/>
                  </a:cubicBezTo>
                  <a:cubicBezTo>
                    <a:pt x="406" y="347"/>
                    <a:pt x="406" y="342"/>
                    <a:pt x="404" y="337"/>
                  </a:cubicBezTo>
                  <a:lnTo>
                    <a:pt x="618" y="247"/>
                  </a:lnTo>
                  <a:cubicBezTo>
                    <a:pt x="627" y="254"/>
                    <a:pt x="638" y="258"/>
                    <a:pt x="650" y="258"/>
                  </a:cubicBezTo>
                  <a:cubicBezTo>
                    <a:pt x="680" y="258"/>
                    <a:pt x="704" y="233"/>
                    <a:pt x="704" y="204"/>
                  </a:cubicBezTo>
                  <a:cubicBezTo>
                    <a:pt x="704" y="203"/>
                    <a:pt x="704" y="202"/>
                    <a:pt x="704" y="201"/>
                  </a:cubicBezTo>
                  <a:lnTo>
                    <a:pt x="907" y="89"/>
                  </a:lnTo>
                  <a:cubicBezTo>
                    <a:pt x="917" y="101"/>
                    <a:pt x="932" y="109"/>
                    <a:pt x="948" y="109"/>
                  </a:cubicBezTo>
                  <a:cubicBezTo>
                    <a:pt x="978" y="109"/>
                    <a:pt x="1003" y="84"/>
                    <a:pt x="1003" y="55"/>
                  </a:cubicBezTo>
                  <a:cubicBezTo>
                    <a:pt x="1003" y="25"/>
                    <a:pt x="978" y="0"/>
                    <a:pt x="948" y="0"/>
                  </a:cubicBezTo>
                  <a:cubicBezTo>
                    <a:pt x="919" y="0"/>
                    <a:pt x="894" y="25"/>
                    <a:pt x="894" y="55"/>
                  </a:cubicBezTo>
                  <a:cubicBezTo>
                    <a:pt x="894" y="56"/>
                    <a:pt x="894" y="56"/>
                    <a:pt x="894" y="57"/>
                  </a:cubicBezTo>
                  <a:lnTo>
                    <a:pt x="692" y="169"/>
                  </a:lnTo>
                  <a:cubicBezTo>
                    <a:pt x="682" y="157"/>
                    <a:pt x="667" y="150"/>
                    <a:pt x="650" y="150"/>
                  </a:cubicBezTo>
                  <a:cubicBezTo>
                    <a:pt x="620" y="150"/>
                    <a:pt x="596" y="174"/>
                    <a:pt x="596" y="204"/>
                  </a:cubicBezTo>
                  <a:cubicBezTo>
                    <a:pt x="596" y="209"/>
                    <a:pt x="597" y="214"/>
                    <a:pt x="598" y="219"/>
                  </a:cubicBezTo>
                  <a:lnTo>
                    <a:pt x="384" y="309"/>
                  </a:lnTo>
                  <a:cubicBezTo>
                    <a:pt x="375" y="302"/>
                    <a:pt x="364" y="299"/>
                    <a:pt x="352" y="299"/>
                  </a:cubicBezTo>
                  <a:cubicBezTo>
                    <a:pt x="337" y="299"/>
                    <a:pt x="324" y="305"/>
                    <a:pt x="314" y="315"/>
                  </a:cubicBezTo>
                  <a:lnTo>
                    <a:pt x="108" y="212"/>
                  </a:lnTo>
                  <a:cubicBezTo>
                    <a:pt x="108" y="209"/>
                    <a:pt x="108" y="206"/>
                    <a:pt x="108" y="204"/>
                  </a:cubicBezTo>
                  <a:cubicBezTo>
                    <a:pt x="108" y="174"/>
                    <a:pt x="84" y="150"/>
                    <a:pt x="54" y="150"/>
                  </a:cubicBezTo>
                  <a:cubicBezTo>
                    <a:pt x="24" y="150"/>
                    <a:pt x="0" y="174"/>
                    <a:pt x="0" y="204"/>
                  </a:cubicBezTo>
                  <a:cubicBezTo>
                    <a:pt x="0" y="233"/>
                    <a:pt x="24" y="258"/>
                    <a:pt x="54" y="2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32" name="Google Shape;1932;p44"/>
          <p:cNvGrpSpPr/>
          <p:nvPr/>
        </p:nvGrpSpPr>
        <p:grpSpPr>
          <a:xfrm>
            <a:off x="2084222" y="3095034"/>
            <a:ext cx="417463" cy="282411"/>
            <a:chOff x="1782360" y="2675880"/>
            <a:chExt cx="451800" cy="305640"/>
          </a:xfrm>
        </p:grpSpPr>
        <p:sp>
          <p:nvSpPr>
            <p:cNvPr id="1933" name="Google Shape;1933;p44"/>
            <p:cNvSpPr/>
            <p:nvPr/>
          </p:nvSpPr>
          <p:spPr>
            <a:xfrm>
              <a:off x="1803600" y="2741040"/>
              <a:ext cx="29520" cy="29160"/>
            </a:xfrm>
            <a:custGeom>
              <a:avLst/>
              <a:gdLst/>
              <a:ahLst/>
              <a:cxnLst/>
              <a:rect l="l" t="t" r="r" b="b"/>
              <a:pathLst>
                <a:path w="82" h="81" extrusionOk="0">
                  <a:moveTo>
                    <a:pt x="82" y="40"/>
                  </a:moveTo>
                  <a:cubicBezTo>
                    <a:pt x="82" y="63"/>
                    <a:pt x="63" y="81"/>
                    <a:pt x="41" y="81"/>
                  </a:cubicBezTo>
                  <a:cubicBezTo>
                    <a:pt x="19" y="81"/>
                    <a:pt x="0" y="63"/>
                    <a:pt x="0" y="40"/>
                  </a:cubicBezTo>
                  <a:cubicBezTo>
                    <a:pt x="0" y="18"/>
                    <a:pt x="19" y="0"/>
                    <a:pt x="41" y="0"/>
                  </a:cubicBezTo>
                  <a:cubicBezTo>
                    <a:pt x="63" y="0"/>
                    <a:pt x="82" y="18"/>
                    <a:pt x="82" y="4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4" name="Google Shape;1934;p44"/>
            <p:cNvSpPr/>
            <p:nvPr/>
          </p:nvSpPr>
          <p:spPr>
            <a:xfrm>
              <a:off x="1891440" y="2784960"/>
              <a:ext cx="29160" cy="29160"/>
            </a:xfrm>
            <a:custGeom>
              <a:avLst/>
              <a:gdLst/>
              <a:ahLst/>
              <a:cxnLst/>
              <a:rect l="l" t="t" r="r" b="b"/>
              <a:pathLst>
                <a:path w="81" h="81" extrusionOk="0">
                  <a:moveTo>
                    <a:pt x="81" y="40"/>
                  </a:moveTo>
                  <a:cubicBezTo>
                    <a:pt x="81" y="63"/>
                    <a:pt x="63" y="81"/>
                    <a:pt x="41" y="81"/>
                  </a:cubicBezTo>
                  <a:cubicBezTo>
                    <a:pt x="18" y="81"/>
                    <a:pt x="0" y="63"/>
                    <a:pt x="0" y="40"/>
                  </a:cubicBezTo>
                  <a:cubicBezTo>
                    <a:pt x="0" y="18"/>
                    <a:pt x="18" y="0"/>
                    <a:pt x="41" y="0"/>
                  </a:cubicBezTo>
                  <a:cubicBezTo>
                    <a:pt x="63" y="0"/>
                    <a:pt x="81" y="18"/>
                    <a:pt x="81" y="4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5" name="Google Shape;1935;p44"/>
            <p:cNvSpPr/>
            <p:nvPr/>
          </p:nvSpPr>
          <p:spPr>
            <a:xfrm>
              <a:off x="1979280" y="2711880"/>
              <a:ext cx="29160" cy="29160"/>
            </a:xfrm>
            <a:custGeom>
              <a:avLst/>
              <a:gdLst/>
              <a:ahLst/>
              <a:cxnLst/>
              <a:rect l="l" t="t" r="r" b="b"/>
              <a:pathLst>
                <a:path w="81" h="81" extrusionOk="0">
                  <a:moveTo>
                    <a:pt x="81" y="40"/>
                  </a:moveTo>
                  <a:cubicBezTo>
                    <a:pt x="81" y="63"/>
                    <a:pt x="63" y="81"/>
                    <a:pt x="40" y="81"/>
                  </a:cubicBezTo>
                  <a:cubicBezTo>
                    <a:pt x="18" y="81"/>
                    <a:pt x="0" y="63"/>
                    <a:pt x="0" y="40"/>
                  </a:cubicBezTo>
                  <a:cubicBezTo>
                    <a:pt x="0" y="18"/>
                    <a:pt x="18" y="0"/>
                    <a:pt x="40" y="0"/>
                  </a:cubicBezTo>
                  <a:cubicBezTo>
                    <a:pt x="63" y="0"/>
                    <a:pt x="81" y="18"/>
                    <a:pt x="81" y="4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6" name="Google Shape;1936;p44"/>
            <p:cNvSpPr/>
            <p:nvPr/>
          </p:nvSpPr>
          <p:spPr>
            <a:xfrm>
              <a:off x="2066760" y="2682360"/>
              <a:ext cx="29160" cy="29520"/>
            </a:xfrm>
            <a:custGeom>
              <a:avLst/>
              <a:gdLst/>
              <a:ahLst/>
              <a:cxnLst/>
              <a:rect l="l" t="t" r="r" b="b"/>
              <a:pathLst>
                <a:path w="81" h="82" extrusionOk="0">
                  <a:moveTo>
                    <a:pt x="81" y="41"/>
                  </a:moveTo>
                  <a:cubicBezTo>
                    <a:pt x="81" y="63"/>
                    <a:pt x="63" y="82"/>
                    <a:pt x="41" y="82"/>
                  </a:cubicBezTo>
                  <a:cubicBezTo>
                    <a:pt x="18" y="82"/>
                    <a:pt x="0" y="63"/>
                    <a:pt x="0" y="41"/>
                  </a:cubicBezTo>
                  <a:cubicBezTo>
                    <a:pt x="0" y="19"/>
                    <a:pt x="18" y="0"/>
                    <a:pt x="41" y="0"/>
                  </a:cubicBezTo>
                  <a:cubicBezTo>
                    <a:pt x="63" y="0"/>
                    <a:pt x="81" y="19"/>
                    <a:pt x="81" y="41"/>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7" name="Google Shape;1937;p44"/>
            <p:cNvSpPr/>
            <p:nvPr/>
          </p:nvSpPr>
          <p:spPr>
            <a:xfrm>
              <a:off x="1833120" y="2876040"/>
              <a:ext cx="119520" cy="50040"/>
            </a:xfrm>
            <a:custGeom>
              <a:avLst/>
              <a:gdLst/>
              <a:ahLst/>
              <a:cxnLst/>
              <a:rect l="l" t="t" r="r" b="b"/>
              <a:pathLst>
                <a:path w="332" h="139" extrusionOk="0">
                  <a:moveTo>
                    <a:pt x="312" y="0"/>
                  </a:moveTo>
                  <a:lnTo>
                    <a:pt x="91" y="0"/>
                  </a:lnTo>
                  <a:cubicBezTo>
                    <a:pt x="40" y="0"/>
                    <a:pt x="0" y="41"/>
                    <a:pt x="0" y="92"/>
                  </a:cubicBezTo>
                  <a:lnTo>
                    <a:pt x="0" y="139"/>
                  </a:lnTo>
                  <a:lnTo>
                    <a:pt x="332" y="139"/>
                  </a:lnTo>
                  <a:lnTo>
                    <a:pt x="312" y="0"/>
                  </a:lnTo>
                  <a:close/>
                </a:path>
              </a:pathLst>
            </a:custGeom>
            <a:solidFill>
              <a:srgbClr val="F8D2D2"/>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8" name="Google Shape;1938;p44"/>
            <p:cNvSpPr/>
            <p:nvPr/>
          </p:nvSpPr>
          <p:spPr>
            <a:xfrm>
              <a:off x="1789200" y="2799360"/>
              <a:ext cx="342360" cy="175680"/>
            </a:xfrm>
            <a:custGeom>
              <a:avLst/>
              <a:gdLst/>
              <a:ahLst/>
              <a:cxnLst/>
              <a:rect l="l" t="t" r="r" b="b"/>
              <a:pathLst>
                <a:path w="951" h="488" extrusionOk="0">
                  <a:moveTo>
                    <a:pt x="629" y="0"/>
                  </a:moveTo>
                  <a:cubicBezTo>
                    <a:pt x="601" y="0"/>
                    <a:pt x="575" y="13"/>
                    <a:pt x="559" y="34"/>
                  </a:cubicBezTo>
                  <a:lnTo>
                    <a:pt x="407" y="215"/>
                  </a:lnTo>
                  <a:cubicBezTo>
                    <a:pt x="394" y="231"/>
                    <a:pt x="386" y="252"/>
                    <a:pt x="386" y="274"/>
                  </a:cubicBezTo>
                  <a:cubicBezTo>
                    <a:pt x="386" y="285"/>
                    <a:pt x="387" y="295"/>
                    <a:pt x="391" y="305"/>
                  </a:cubicBezTo>
                  <a:lnTo>
                    <a:pt x="91" y="305"/>
                  </a:lnTo>
                  <a:cubicBezTo>
                    <a:pt x="41" y="305"/>
                    <a:pt x="0" y="346"/>
                    <a:pt x="0" y="396"/>
                  </a:cubicBezTo>
                  <a:cubicBezTo>
                    <a:pt x="0" y="447"/>
                    <a:pt x="41" y="488"/>
                    <a:pt x="91" y="488"/>
                  </a:cubicBezTo>
                  <a:lnTo>
                    <a:pt x="599" y="488"/>
                  </a:lnTo>
                  <a:cubicBezTo>
                    <a:pt x="629" y="488"/>
                    <a:pt x="656" y="473"/>
                    <a:pt x="672" y="450"/>
                  </a:cubicBezTo>
                  <a:lnTo>
                    <a:pt x="799" y="282"/>
                  </a:lnTo>
                  <a:cubicBezTo>
                    <a:pt x="815" y="259"/>
                    <a:pt x="842" y="244"/>
                    <a:pt x="873" y="244"/>
                  </a:cubicBezTo>
                  <a:lnTo>
                    <a:pt x="951" y="244"/>
                  </a:lnTo>
                  <a:lnTo>
                    <a:pt x="951" y="0"/>
                  </a:lnTo>
                  <a:lnTo>
                    <a:pt x="629" y="0"/>
                  </a:lnTo>
                  <a:close/>
                </a:path>
              </a:pathLst>
            </a:custGeom>
            <a:solidFill>
              <a:srgbClr val="F8D2D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9" name="Google Shape;1939;p44"/>
            <p:cNvSpPr/>
            <p:nvPr/>
          </p:nvSpPr>
          <p:spPr>
            <a:xfrm>
              <a:off x="2125440" y="2777400"/>
              <a:ext cx="35640" cy="131760"/>
            </a:xfrm>
            <a:custGeom>
              <a:avLst/>
              <a:gdLst/>
              <a:ahLst/>
              <a:cxnLst/>
              <a:rect l="l" t="t" r="r" b="b"/>
              <a:pathLst>
                <a:path w="99" h="366" extrusionOk="0">
                  <a:moveTo>
                    <a:pt x="99" y="0"/>
                  </a:moveTo>
                  <a:lnTo>
                    <a:pt x="14" y="0"/>
                  </a:lnTo>
                  <a:cubicBezTo>
                    <a:pt x="6" y="0"/>
                    <a:pt x="0" y="7"/>
                    <a:pt x="0" y="15"/>
                  </a:cubicBezTo>
                  <a:lnTo>
                    <a:pt x="0" y="351"/>
                  </a:lnTo>
                  <a:cubicBezTo>
                    <a:pt x="0" y="359"/>
                    <a:pt x="6" y="366"/>
                    <a:pt x="14" y="366"/>
                  </a:cubicBezTo>
                  <a:lnTo>
                    <a:pt x="99" y="366"/>
                  </a:lnTo>
                  <a:lnTo>
                    <a:pt x="99"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0" name="Google Shape;1940;p44"/>
            <p:cNvSpPr/>
            <p:nvPr/>
          </p:nvSpPr>
          <p:spPr>
            <a:xfrm>
              <a:off x="2154600" y="2755440"/>
              <a:ext cx="73080" cy="175680"/>
            </a:xfrm>
            <a:custGeom>
              <a:avLst/>
              <a:gdLst/>
              <a:ahLst/>
              <a:cxnLst/>
              <a:rect l="l" t="t" r="r" b="b"/>
              <a:pathLst>
                <a:path w="203" h="488" extrusionOk="0">
                  <a:moveTo>
                    <a:pt x="188" y="488"/>
                  </a:moveTo>
                  <a:lnTo>
                    <a:pt x="15" y="488"/>
                  </a:lnTo>
                  <a:cubicBezTo>
                    <a:pt x="6" y="488"/>
                    <a:pt x="0" y="481"/>
                    <a:pt x="0" y="473"/>
                  </a:cubicBezTo>
                  <a:lnTo>
                    <a:pt x="0" y="15"/>
                  </a:lnTo>
                  <a:cubicBezTo>
                    <a:pt x="0" y="7"/>
                    <a:pt x="6" y="0"/>
                    <a:pt x="15" y="0"/>
                  </a:cubicBezTo>
                  <a:lnTo>
                    <a:pt x="188" y="0"/>
                  </a:lnTo>
                  <a:cubicBezTo>
                    <a:pt x="196" y="0"/>
                    <a:pt x="203" y="7"/>
                    <a:pt x="203" y="15"/>
                  </a:cubicBezTo>
                  <a:lnTo>
                    <a:pt x="203" y="473"/>
                  </a:lnTo>
                  <a:cubicBezTo>
                    <a:pt x="203" y="481"/>
                    <a:pt x="196" y="488"/>
                    <a:pt x="188" y="488"/>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1" name="Google Shape;1941;p44"/>
            <p:cNvSpPr/>
            <p:nvPr/>
          </p:nvSpPr>
          <p:spPr>
            <a:xfrm>
              <a:off x="1782360" y="2748960"/>
              <a:ext cx="451800" cy="232560"/>
            </a:xfrm>
            <a:custGeom>
              <a:avLst/>
              <a:gdLst/>
              <a:ahLst/>
              <a:cxnLst/>
              <a:rect l="l" t="t" r="r" b="b"/>
              <a:pathLst>
                <a:path w="1255" h="646" extrusionOk="0">
                  <a:moveTo>
                    <a:pt x="1219" y="487"/>
                  </a:moveTo>
                  <a:lnTo>
                    <a:pt x="1052" y="487"/>
                  </a:lnTo>
                  <a:lnTo>
                    <a:pt x="1052" y="37"/>
                  </a:lnTo>
                  <a:lnTo>
                    <a:pt x="1219" y="37"/>
                  </a:lnTo>
                  <a:lnTo>
                    <a:pt x="1219" y="487"/>
                  </a:lnTo>
                  <a:moveTo>
                    <a:pt x="971" y="426"/>
                  </a:moveTo>
                  <a:lnTo>
                    <a:pt x="971" y="140"/>
                  </a:lnTo>
                  <a:lnTo>
                    <a:pt x="971" y="140"/>
                  </a:lnTo>
                  <a:lnTo>
                    <a:pt x="971" y="140"/>
                  </a:lnTo>
                  <a:lnTo>
                    <a:pt x="971" y="98"/>
                  </a:lnTo>
                  <a:lnTo>
                    <a:pt x="1015" y="98"/>
                  </a:lnTo>
                  <a:lnTo>
                    <a:pt x="1015" y="426"/>
                  </a:lnTo>
                  <a:lnTo>
                    <a:pt x="971" y="426"/>
                  </a:lnTo>
                  <a:moveTo>
                    <a:pt x="232" y="372"/>
                  </a:moveTo>
                  <a:lnTo>
                    <a:pt x="395" y="372"/>
                  </a:lnTo>
                  <a:cubicBezTo>
                    <a:pt x="389" y="385"/>
                    <a:pt x="386" y="400"/>
                    <a:pt x="386" y="414"/>
                  </a:cubicBezTo>
                  <a:cubicBezTo>
                    <a:pt x="386" y="418"/>
                    <a:pt x="386" y="422"/>
                    <a:pt x="387" y="426"/>
                  </a:cubicBezTo>
                  <a:lnTo>
                    <a:pt x="161" y="426"/>
                  </a:lnTo>
                  <a:cubicBezTo>
                    <a:pt x="169" y="395"/>
                    <a:pt x="198" y="372"/>
                    <a:pt x="232" y="372"/>
                  </a:cubicBezTo>
                  <a:moveTo>
                    <a:pt x="1237" y="0"/>
                  </a:moveTo>
                  <a:lnTo>
                    <a:pt x="1034" y="0"/>
                  </a:lnTo>
                  <a:cubicBezTo>
                    <a:pt x="1024" y="0"/>
                    <a:pt x="1016" y="8"/>
                    <a:pt x="1016" y="18"/>
                  </a:cubicBezTo>
                  <a:lnTo>
                    <a:pt x="1016" y="61"/>
                  </a:lnTo>
                  <a:lnTo>
                    <a:pt x="953" y="61"/>
                  </a:lnTo>
                  <a:cubicBezTo>
                    <a:pt x="943" y="61"/>
                    <a:pt x="934" y="69"/>
                    <a:pt x="934" y="79"/>
                  </a:cubicBezTo>
                  <a:lnTo>
                    <a:pt x="934" y="122"/>
                  </a:lnTo>
                  <a:lnTo>
                    <a:pt x="868" y="122"/>
                  </a:lnTo>
                  <a:cubicBezTo>
                    <a:pt x="858" y="122"/>
                    <a:pt x="850" y="130"/>
                    <a:pt x="850" y="140"/>
                  </a:cubicBezTo>
                  <a:cubicBezTo>
                    <a:pt x="850" y="150"/>
                    <a:pt x="858" y="159"/>
                    <a:pt x="868" y="159"/>
                  </a:cubicBezTo>
                  <a:lnTo>
                    <a:pt x="934" y="159"/>
                  </a:lnTo>
                  <a:lnTo>
                    <a:pt x="934" y="366"/>
                  </a:lnTo>
                  <a:lnTo>
                    <a:pt x="892" y="366"/>
                  </a:lnTo>
                  <a:cubicBezTo>
                    <a:pt x="857" y="366"/>
                    <a:pt x="824" y="382"/>
                    <a:pt x="803" y="411"/>
                  </a:cubicBezTo>
                  <a:lnTo>
                    <a:pt x="677" y="579"/>
                  </a:lnTo>
                  <a:cubicBezTo>
                    <a:pt x="663" y="598"/>
                    <a:pt x="641" y="609"/>
                    <a:pt x="618" y="609"/>
                  </a:cubicBezTo>
                  <a:lnTo>
                    <a:pt x="110" y="609"/>
                  </a:lnTo>
                  <a:cubicBezTo>
                    <a:pt x="70" y="609"/>
                    <a:pt x="37" y="576"/>
                    <a:pt x="37" y="536"/>
                  </a:cubicBezTo>
                  <a:cubicBezTo>
                    <a:pt x="37" y="496"/>
                    <a:pt x="70" y="463"/>
                    <a:pt x="110" y="463"/>
                  </a:cubicBezTo>
                  <a:lnTo>
                    <a:pt x="141" y="463"/>
                  </a:lnTo>
                  <a:lnTo>
                    <a:pt x="141" y="463"/>
                  </a:lnTo>
                  <a:lnTo>
                    <a:pt x="141" y="463"/>
                  </a:lnTo>
                  <a:lnTo>
                    <a:pt x="398" y="463"/>
                  </a:lnTo>
                  <a:cubicBezTo>
                    <a:pt x="416" y="499"/>
                    <a:pt x="453" y="524"/>
                    <a:pt x="496" y="524"/>
                  </a:cubicBezTo>
                  <a:cubicBezTo>
                    <a:pt x="529" y="524"/>
                    <a:pt x="560" y="510"/>
                    <a:pt x="581" y="484"/>
                  </a:cubicBezTo>
                  <a:lnTo>
                    <a:pt x="723" y="311"/>
                  </a:lnTo>
                  <a:cubicBezTo>
                    <a:pt x="730" y="304"/>
                    <a:pt x="729" y="292"/>
                    <a:pt x="721" y="286"/>
                  </a:cubicBezTo>
                  <a:cubicBezTo>
                    <a:pt x="713" y="279"/>
                    <a:pt x="701" y="280"/>
                    <a:pt x="695" y="288"/>
                  </a:cubicBezTo>
                  <a:lnTo>
                    <a:pt x="552" y="461"/>
                  </a:lnTo>
                  <a:cubicBezTo>
                    <a:pt x="538" y="478"/>
                    <a:pt x="518" y="487"/>
                    <a:pt x="496" y="487"/>
                  </a:cubicBezTo>
                  <a:cubicBezTo>
                    <a:pt x="456" y="487"/>
                    <a:pt x="423" y="455"/>
                    <a:pt x="423" y="414"/>
                  </a:cubicBezTo>
                  <a:cubicBezTo>
                    <a:pt x="423" y="397"/>
                    <a:pt x="429" y="380"/>
                    <a:pt x="440" y="367"/>
                  </a:cubicBezTo>
                  <a:lnTo>
                    <a:pt x="592" y="185"/>
                  </a:lnTo>
                  <a:cubicBezTo>
                    <a:pt x="606" y="168"/>
                    <a:pt x="626" y="159"/>
                    <a:pt x="648" y="159"/>
                  </a:cubicBezTo>
                  <a:lnTo>
                    <a:pt x="794" y="159"/>
                  </a:lnTo>
                  <a:cubicBezTo>
                    <a:pt x="804" y="159"/>
                    <a:pt x="812" y="150"/>
                    <a:pt x="812" y="140"/>
                  </a:cubicBezTo>
                  <a:cubicBezTo>
                    <a:pt x="812" y="130"/>
                    <a:pt x="804" y="122"/>
                    <a:pt x="794" y="122"/>
                  </a:cubicBezTo>
                  <a:lnTo>
                    <a:pt x="648" y="122"/>
                  </a:lnTo>
                  <a:cubicBezTo>
                    <a:pt x="615" y="122"/>
                    <a:pt x="584" y="136"/>
                    <a:pt x="564" y="162"/>
                  </a:cubicBezTo>
                  <a:lnTo>
                    <a:pt x="419" y="335"/>
                  </a:lnTo>
                  <a:cubicBezTo>
                    <a:pt x="418" y="335"/>
                    <a:pt x="418" y="335"/>
                    <a:pt x="417" y="335"/>
                  </a:cubicBezTo>
                  <a:lnTo>
                    <a:pt x="232" y="335"/>
                  </a:lnTo>
                  <a:cubicBezTo>
                    <a:pt x="178" y="335"/>
                    <a:pt x="133" y="375"/>
                    <a:pt x="124" y="426"/>
                  </a:cubicBezTo>
                  <a:lnTo>
                    <a:pt x="110" y="426"/>
                  </a:lnTo>
                  <a:cubicBezTo>
                    <a:pt x="50" y="426"/>
                    <a:pt x="0" y="476"/>
                    <a:pt x="0" y="536"/>
                  </a:cubicBezTo>
                  <a:cubicBezTo>
                    <a:pt x="0" y="597"/>
                    <a:pt x="50" y="646"/>
                    <a:pt x="110" y="646"/>
                  </a:cubicBezTo>
                  <a:lnTo>
                    <a:pt x="618" y="646"/>
                  </a:lnTo>
                  <a:cubicBezTo>
                    <a:pt x="653" y="646"/>
                    <a:pt x="686" y="629"/>
                    <a:pt x="706" y="601"/>
                  </a:cubicBezTo>
                  <a:lnTo>
                    <a:pt x="833" y="433"/>
                  </a:lnTo>
                  <a:cubicBezTo>
                    <a:pt x="833" y="432"/>
                    <a:pt x="833" y="432"/>
                    <a:pt x="833" y="432"/>
                  </a:cubicBezTo>
                  <a:cubicBezTo>
                    <a:pt x="846" y="414"/>
                    <a:pt x="869" y="402"/>
                    <a:pt x="892" y="402"/>
                  </a:cubicBezTo>
                  <a:lnTo>
                    <a:pt x="934" y="402"/>
                  </a:lnTo>
                  <a:lnTo>
                    <a:pt x="934" y="445"/>
                  </a:lnTo>
                  <a:cubicBezTo>
                    <a:pt x="934" y="455"/>
                    <a:pt x="943" y="463"/>
                    <a:pt x="953" y="463"/>
                  </a:cubicBezTo>
                  <a:lnTo>
                    <a:pt x="1015" y="463"/>
                  </a:lnTo>
                  <a:lnTo>
                    <a:pt x="1015" y="506"/>
                  </a:lnTo>
                  <a:cubicBezTo>
                    <a:pt x="1015" y="516"/>
                    <a:pt x="1024" y="524"/>
                    <a:pt x="1034" y="524"/>
                  </a:cubicBezTo>
                  <a:lnTo>
                    <a:pt x="1237" y="524"/>
                  </a:lnTo>
                  <a:cubicBezTo>
                    <a:pt x="1247" y="524"/>
                    <a:pt x="1255" y="516"/>
                    <a:pt x="1255" y="506"/>
                  </a:cubicBezTo>
                  <a:lnTo>
                    <a:pt x="1255" y="18"/>
                  </a:lnTo>
                  <a:cubicBezTo>
                    <a:pt x="1255" y="8"/>
                    <a:pt x="1247" y="0"/>
                    <a:pt x="1237"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2" name="Google Shape;1942;p44"/>
            <p:cNvSpPr/>
            <p:nvPr/>
          </p:nvSpPr>
          <p:spPr>
            <a:xfrm>
              <a:off x="1797120" y="2675880"/>
              <a:ext cx="305640" cy="144720"/>
            </a:xfrm>
            <a:custGeom>
              <a:avLst/>
              <a:gdLst/>
              <a:ahLst/>
              <a:cxnLst/>
              <a:rect l="l" t="t" r="r" b="b"/>
              <a:pathLst>
                <a:path w="849" h="402" extrusionOk="0">
                  <a:moveTo>
                    <a:pt x="59" y="199"/>
                  </a:moveTo>
                  <a:cubicBezTo>
                    <a:pt x="71" y="199"/>
                    <a:pt x="81" y="209"/>
                    <a:pt x="81" y="221"/>
                  </a:cubicBezTo>
                  <a:cubicBezTo>
                    <a:pt x="81" y="234"/>
                    <a:pt x="71" y="244"/>
                    <a:pt x="59" y="244"/>
                  </a:cubicBezTo>
                  <a:cubicBezTo>
                    <a:pt x="47" y="244"/>
                    <a:pt x="37" y="234"/>
                    <a:pt x="37" y="221"/>
                  </a:cubicBezTo>
                  <a:cubicBezTo>
                    <a:pt x="37" y="209"/>
                    <a:pt x="47" y="199"/>
                    <a:pt x="59" y="199"/>
                  </a:cubicBezTo>
                  <a:moveTo>
                    <a:pt x="303" y="321"/>
                  </a:moveTo>
                  <a:cubicBezTo>
                    <a:pt x="315" y="321"/>
                    <a:pt x="325" y="331"/>
                    <a:pt x="325" y="343"/>
                  </a:cubicBezTo>
                  <a:cubicBezTo>
                    <a:pt x="325" y="356"/>
                    <a:pt x="315" y="365"/>
                    <a:pt x="303" y="365"/>
                  </a:cubicBezTo>
                  <a:cubicBezTo>
                    <a:pt x="290" y="365"/>
                    <a:pt x="280" y="356"/>
                    <a:pt x="280" y="343"/>
                  </a:cubicBezTo>
                  <a:cubicBezTo>
                    <a:pt x="280" y="331"/>
                    <a:pt x="290" y="321"/>
                    <a:pt x="303" y="321"/>
                  </a:cubicBezTo>
                  <a:moveTo>
                    <a:pt x="546" y="118"/>
                  </a:moveTo>
                  <a:cubicBezTo>
                    <a:pt x="558" y="118"/>
                    <a:pt x="568" y="128"/>
                    <a:pt x="568" y="140"/>
                  </a:cubicBezTo>
                  <a:cubicBezTo>
                    <a:pt x="568" y="152"/>
                    <a:pt x="558" y="162"/>
                    <a:pt x="546" y="162"/>
                  </a:cubicBezTo>
                  <a:cubicBezTo>
                    <a:pt x="534" y="162"/>
                    <a:pt x="524" y="152"/>
                    <a:pt x="524" y="140"/>
                  </a:cubicBezTo>
                  <a:cubicBezTo>
                    <a:pt x="524" y="128"/>
                    <a:pt x="534" y="118"/>
                    <a:pt x="546" y="118"/>
                  </a:cubicBezTo>
                  <a:moveTo>
                    <a:pt x="790" y="37"/>
                  </a:moveTo>
                  <a:cubicBezTo>
                    <a:pt x="802" y="37"/>
                    <a:pt x="812" y="47"/>
                    <a:pt x="812" y="59"/>
                  </a:cubicBezTo>
                  <a:cubicBezTo>
                    <a:pt x="812" y="71"/>
                    <a:pt x="802" y="81"/>
                    <a:pt x="790" y="81"/>
                  </a:cubicBezTo>
                  <a:cubicBezTo>
                    <a:pt x="778" y="81"/>
                    <a:pt x="768" y="71"/>
                    <a:pt x="768" y="59"/>
                  </a:cubicBezTo>
                  <a:cubicBezTo>
                    <a:pt x="768" y="47"/>
                    <a:pt x="778" y="37"/>
                    <a:pt x="790" y="37"/>
                  </a:cubicBezTo>
                  <a:moveTo>
                    <a:pt x="59" y="280"/>
                  </a:moveTo>
                  <a:cubicBezTo>
                    <a:pt x="75" y="280"/>
                    <a:pt x="90" y="274"/>
                    <a:pt x="101" y="263"/>
                  </a:cubicBezTo>
                  <a:lnTo>
                    <a:pt x="244" y="335"/>
                  </a:lnTo>
                  <a:cubicBezTo>
                    <a:pt x="244" y="337"/>
                    <a:pt x="244" y="340"/>
                    <a:pt x="244" y="343"/>
                  </a:cubicBezTo>
                  <a:cubicBezTo>
                    <a:pt x="244" y="376"/>
                    <a:pt x="270" y="402"/>
                    <a:pt x="303" y="402"/>
                  </a:cubicBezTo>
                  <a:cubicBezTo>
                    <a:pt x="335" y="402"/>
                    <a:pt x="362" y="376"/>
                    <a:pt x="362" y="343"/>
                  </a:cubicBezTo>
                  <a:cubicBezTo>
                    <a:pt x="362" y="336"/>
                    <a:pt x="360" y="328"/>
                    <a:pt x="357" y="321"/>
                  </a:cubicBezTo>
                  <a:lnTo>
                    <a:pt x="515" y="190"/>
                  </a:lnTo>
                  <a:cubicBezTo>
                    <a:pt x="524" y="196"/>
                    <a:pt x="535" y="199"/>
                    <a:pt x="546" y="199"/>
                  </a:cubicBezTo>
                  <a:cubicBezTo>
                    <a:pt x="579" y="199"/>
                    <a:pt x="605" y="173"/>
                    <a:pt x="605" y="140"/>
                  </a:cubicBezTo>
                  <a:lnTo>
                    <a:pt x="605" y="140"/>
                  </a:lnTo>
                  <a:lnTo>
                    <a:pt x="743" y="94"/>
                  </a:lnTo>
                  <a:cubicBezTo>
                    <a:pt x="753" y="109"/>
                    <a:pt x="770" y="118"/>
                    <a:pt x="790" y="118"/>
                  </a:cubicBezTo>
                  <a:cubicBezTo>
                    <a:pt x="822" y="118"/>
                    <a:pt x="849" y="92"/>
                    <a:pt x="849" y="59"/>
                  </a:cubicBezTo>
                  <a:cubicBezTo>
                    <a:pt x="849" y="27"/>
                    <a:pt x="822" y="0"/>
                    <a:pt x="790" y="0"/>
                  </a:cubicBezTo>
                  <a:cubicBezTo>
                    <a:pt x="757" y="0"/>
                    <a:pt x="731" y="27"/>
                    <a:pt x="731" y="59"/>
                  </a:cubicBezTo>
                  <a:lnTo>
                    <a:pt x="731" y="59"/>
                  </a:lnTo>
                  <a:lnTo>
                    <a:pt x="594" y="105"/>
                  </a:lnTo>
                  <a:cubicBezTo>
                    <a:pt x="583" y="91"/>
                    <a:pt x="566" y="81"/>
                    <a:pt x="546" y="81"/>
                  </a:cubicBezTo>
                  <a:cubicBezTo>
                    <a:pt x="514" y="81"/>
                    <a:pt x="487" y="108"/>
                    <a:pt x="487" y="140"/>
                  </a:cubicBezTo>
                  <a:cubicBezTo>
                    <a:pt x="487" y="148"/>
                    <a:pt x="489" y="155"/>
                    <a:pt x="491" y="162"/>
                  </a:cubicBezTo>
                  <a:lnTo>
                    <a:pt x="334" y="293"/>
                  </a:lnTo>
                  <a:cubicBezTo>
                    <a:pt x="325" y="288"/>
                    <a:pt x="314" y="284"/>
                    <a:pt x="303" y="284"/>
                  </a:cubicBezTo>
                  <a:cubicBezTo>
                    <a:pt x="286" y="284"/>
                    <a:pt x="271" y="291"/>
                    <a:pt x="261" y="302"/>
                  </a:cubicBezTo>
                  <a:lnTo>
                    <a:pt x="117" y="230"/>
                  </a:lnTo>
                  <a:cubicBezTo>
                    <a:pt x="118" y="227"/>
                    <a:pt x="118" y="224"/>
                    <a:pt x="118" y="221"/>
                  </a:cubicBezTo>
                  <a:cubicBezTo>
                    <a:pt x="118" y="189"/>
                    <a:pt x="91" y="162"/>
                    <a:pt x="59" y="162"/>
                  </a:cubicBezTo>
                  <a:cubicBezTo>
                    <a:pt x="26" y="162"/>
                    <a:pt x="0" y="189"/>
                    <a:pt x="0" y="221"/>
                  </a:cubicBezTo>
                  <a:cubicBezTo>
                    <a:pt x="0" y="254"/>
                    <a:pt x="26" y="280"/>
                    <a:pt x="59" y="28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3" name="Google Shape;1943;p44"/>
            <p:cNvSpPr/>
            <p:nvPr/>
          </p:nvSpPr>
          <p:spPr>
            <a:xfrm>
              <a:off x="2177280" y="2778120"/>
              <a:ext cx="12960" cy="42480"/>
            </a:xfrm>
            <a:custGeom>
              <a:avLst/>
              <a:gdLst/>
              <a:ahLst/>
              <a:cxnLst/>
              <a:rect l="l" t="t" r="r" b="b"/>
              <a:pathLst>
                <a:path w="36" h="118" extrusionOk="0">
                  <a:moveTo>
                    <a:pt x="18" y="118"/>
                  </a:moveTo>
                  <a:cubicBezTo>
                    <a:pt x="28" y="118"/>
                    <a:pt x="36" y="110"/>
                    <a:pt x="36" y="100"/>
                  </a:cubicBezTo>
                  <a:lnTo>
                    <a:pt x="36" y="19"/>
                  </a:lnTo>
                  <a:cubicBezTo>
                    <a:pt x="36" y="9"/>
                    <a:pt x="28" y="0"/>
                    <a:pt x="18" y="0"/>
                  </a:cubicBezTo>
                  <a:cubicBezTo>
                    <a:pt x="8" y="0"/>
                    <a:pt x="0" y="9"/>
                    <a:pt x="0" y="19"/>
                  </a:cubicBezTo>
                  <a:lnTo>
                    <a:pt x="0" y="100"/>
                  </a:lnTo>
                  <a:cubicBezTo>
                    <a:pt x="0" y="110"/>
                    <a:pt x="8" y="118"/>
                    <a:pt x="18" y="11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44" name="Google Shape;1944;p44"/>
          <p:cNvGrpSpPr/>
          <p:nvPr/>
        </p:nvGrpSpPr>
        <p:grpSpPr>
          <a:xfrm>
            <a:off x="2796825" y="3065429"/>
            <a:ext cx="377546" cy="341621"/>
            <a:chOff x="2712240" y="2643840"/>
            <a:chExt cx="408600" cy="369720"/>
          </a:xfrm>
        </p:grpSpPr>
        <p:sp>
          <p:nvSpPr>
            <p:cNvPr id="1945" name="Google Shape;1945;p44"/>
            <p:cNvSpPr/>
            <p:nvPr/>
          </p:nvSpPr>
          <p:spPr>
            <a:xfrm>
              <a:off x="2870280" y="2922120"/>
              <a:ext cx="92880" cy="64800"/>
            </a:xfrm>
            <a:custGeom>
              <a:avLst/>
              <a:gdLst/>
              <a:ahLst/>
              <a:cxnLst/>
              <a:rect l="l" t="t" r="r" b="b"/>
              <a:pathLst>
                <a:path w="258" h="180" extrusionOk="0">
                  <a:moveTo>
                    <a:pt x="0" y="0"/>
                  </a:moveTo>
                  <a:lnTo>
                    <a:pt x="258" y="0"/>
                  </a:lnTo>
                  <a:lnTo>
                    <a:pt x="258" y="180"/>
                  </a:lnTo>
                  <a:lnTo>
                    <a:pt x="0" y="180"/>
                  </a:lnTo>
                  <a:lnTo>
                    <a:pt x="0" y="0"/>
                  </a:lnTo>
                  <a:close/>
                </a:path>
              </a:pathLst>
            </a:custGeom>
            <a:solidFill>
              <a:srgbClr val="008F95"/>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6" name="Google Shape;1946;p44"/>
            <p:cNvSpPr/>
            <p:nvPr/>
          </p:nvSpPr>
          <p:spPr>
            <a:xfrm>
              <a:off x="2903400" y="2922120"/>
              <a:ext cx="26640" cy="32400"/>
            </a:xfrm>
            <a:custGeom>
              <a:avLst/>
              <a:gdLst/>
              <a:ahLst/>
              <a:cxnLst/>
              <a:rect l="l" t="t" r="r" b="b"/>
              <a:pathLst>
                <a:path w="74" h="90" extrusionOk="0">
                  <a:moveTo>
                    <a:pt x="74" y="0"/>
                  </a:moveTo>
                  <a:lnTo>
                    <a:pt x="74" y="77"/>
                  </a:lnTo>
                  <a:cubicBezTo>
                    <a:pt x="74" y="84"/>
                    <a:pt x="68" y="90"/>
                    <a:pt x="60" y="90"/>
                  </a:cubicBezTo>
                  <a:lnTo>
                    <a:pt x="13" y="90"/>
                  </a:lnTo>
                  <a:cubicBezTo>
                    <a:pt x="6" y="90"/>
                    <a:pt x="0" y="84"/>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7" name="Google Shape;1947;p44"/>
            <p:cNvSpPr/>
            <p:nvPr/>
          </p:nvSpPr>
          <p:spPr>
            <a:xfrm>
              <a:off x="2718000" y="2649960"/>
              <a:ext cx="397080" cy="277920"/>
            </a:xfrm>
            <a:custGeom>
              <a:avLst/>
              <a:gdLst/>
              <a:ahLst/>
              <a:cxnLst/>
              <a:rect l="l" t="t" r="r" b="b"/>
              <a:pathLst>
                <a:path w="1103" h="772" extrusionOk="0">
                  <a:moveTo>
                    <a:pt x="74" y="0"/>
                  </a:moveTo>
                  <a:cubicBezTo>
                    <a:pt x="33" y="0"/>
                    <a:pt x="0" y="33"/>
                    <a:pt x="0" y="74"/>
                  </a:cubicBezTo>
                  <a:lnTo>
                    <a:pt x="0" y="699"/>
                  </a:lnTo>
                  <a:cubicBezTo>
                    <a:pt x="0" y="739"/>
                    <a:pt x="33" y="772"/>
                    <a:pt x="74" y="772"/>
                  </a:cubicBezTo>
                  <a:lnTo>
                    <a:pt x="1029" y="772"/>
                  </a:lnTo>
                  <a:cubicBezTo>
                    <a:pt x="1070" y="772"/>
                    <a:pt x="1103" y="739"/>
                    <a:pt x="1103" y="699"/>
                  </a:cubicBezTo>
                  <a:lnTo>
                    <a:pt x="1103" y="74"/>
                  </a:lnTo>
                  <a:cubicBezTo>
                    <a:pt x="1103" y="33"/>
                    <a:pt x="1070" y="0"/>
                    <a:pt x="1029"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8" name="Google Shape;1948;p44"/>
            <p:cNvSpPr/>
            <p:nvPr/>
          </p:nvSpPr>
          <p:spPr>
            <a:xfrm>
              <a:off x="2744640" y="2676600"/>
              <a:ext cx="343800" cy="198360"/>
            </a:xfrm>
            <a:custGeom>
              <a:avLst/>
              <a:gdLst/>
              <a:ahLst/>
              <a:cxnLst/>
              <a:rect l="l" t="t" r="r" b="b"/>
              <a:pathLst>
                <a:path w="955" h="551" extrusionOk="0">
                  <a:moveTo>
                    <a:pt x="955" y="538"/>
                  </a:moveTo>
                  <a:lnTo>
                    <a:pt x="955" y="13"/>
                  </a:lnTo>
                  <a:cubicBezTo>
                    <a:pt x="955" y="5"/>
                    <a:pt x="949" y="0"/>
                    <a:pt x="942" y="0"/>
                  </a:cubicBezTo>
                  <a:lnTo>
                    <a:pt x="13" y="0"/>
                  </a:lnTo>
                  <a:cubicBezTo>
                    <a:pt x="6" y="0"/>
                    <a:pt x="0" y="5"/>
                    <a:pt x="0" y="13"/>
                  </a:cubicBezTo>
                  <a:lnTo>
                    <a:pt x="0" y="538"/>
                  </a:lnTo>
                  <a:cubicBezTo>
                    <a:pt x="0" y="545"/>
                    <a:pt x="6" y="551"/>
                    <a:pt x="13" y="551"/>
                  </a:cubicBezTo>
                  <a:lnTo>
                    <a:pt x="942" y="551"/>
                  </a:lnTo>
                  <a:cubicBezTo>
                    <a:pt x="949" y="551"/>
                    <a:pt x="955" y="545"/>
                    <a:pt x="955" y="53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9" name="Google Shape;1949;p44"/>
            <p:cNvSpPr/>
            <p:nvPr/>
          </p:nvSpPr>
          <p:spPr>
            <a:xfrm>
              <a:off x="2718000" y="2874960"/>
              <a:ext cx="397080" cy="52920"/>
            </a:xfrm>
            <a:custGeom>
              <a:avLst/>
              <a:gdLst/>
              <a:ahLst/>
              <a:cxnLst/>
              <a:rect l="l" t="t" r="r" b="b"/>
              <a:pathLst>
                <a:path w="1103" h="147" extrusionOk="0">
                  <a:moveTo>
                    <a:pt x="0" y="0"/>
                  </a:moveTo>
                  <a:lnTo>
                    <a:pt x="0" y="74"/>
                  </a:lnTo>
                  <a:cubicBezTo>
                    <a:pt x="0" y="114"/>
                    <a:pt x="33" y="147"/>
                    <a:pt x="74" y="147"/>
                  </a:cubicBezTo>
                  <a:lnTo>
                    <a:pt x="1029" y="147"/>
                  </a:lnTo>
                  <a:cubicBezTo>
                    <a:pt x="1070" y="147"/>
                    <a:pt x="1103" y="114"/>
                    <a:pt x="1103" y="74"/>
                  </a:cubicBezTo>
                  <a:lnTo>
                    <a:pt x="1103" y="0"/>
                  </a:lnTo>
                  <a:lnTo>
                    <a:pt x="0" y="0"/>
                  </a:lnTo>
                  <a:close/>
                </a:path>
              </a:pathLst>
            </a:custGeom>
            <a:solidFill>
              <a:srgbClr val="008F95"/>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0" name="Google Shape;1950;p44"/>
            <p:cNvSpPr/>
            <p:nvPr/>
          </p:nvSpPr>
          <p:spPr>
            <a:xfrm>
              <a:off x="2810880" y="2980800"/>
              <a:ext cx="211320" cy="26640"/>
            </a:xfrm>
            <a:custGeom>
              <a:avLst/>
              <a:gdLst/>
              <a:ahLst/>
              <a:cxnLst/>
              <a:rect l="l" t="t" r="r" b="b"/>
              <a:pathLst>
                <a:path w="587" h="74" extrusionOk="0">
                  <a:moveTo>
                    <a:pt x="574" y="0"/>
                  </a:moveTo>
                  <a:lnTo>
                    <a:pt x="13" y="0"/>
                  </a:lnTo>
                  <a:cubicBezTo>
                    <a:pt x="6" y="0"/>
                    <a:pt x="0" y="6"/>
                    <a:pt x="0" y="14"/>
                  </a:cubicBezTo>
                  <a:lnTo>
                    <a:pt x="0" y="61"/>
                  </a:lnTo>
                  <a:cubicBezTo>
                    <a:pt x="0" y="68"/>
                    <a:pt x="6" y="74"/>
                    <a:pt x="13" y="74"/>
                  </a:cubicBezTo>
                  <a:lnTo>
                    <a:pt x="574" y="74"/>
                  </a:lnTo>
                  <a:cubicBezTo>
                    <a:pt x="581" y="74"/>
                    <a:pt x="587" y="68"/>
                    <a:pt x="587" y="61"/>
                  </a:cubicBezTo>
                  <a:lnTo>
                    <a:pt x="587" y="14"/>
                  </a:lnTo>
                  <a:cubicBezTo>
                    <a:pt x="587" y="6"/>
                    <a:pt x="581" y="0"/>
                    <a:pt x="574"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1" name="Google Shape;1951;p44"/>
            <p:cNvSpPr/>
            <p:nvPr/>
          </p:nvSpPr>
          <p:spPr>
            <a:xfrm>
              <a:off x="2905560" y="2709360"/>
              <a:ext cx="143280" cy="132480"/>
            </a:xfrm>
            <a:custGeom>
              <a:avLst/>
              <a:gdLst/>
              <a:ahLst/>
              <a:cxnLst/>
              <a:rect l="l" t="t" r="r" b="b"/>
              <a:pathLst>
                <a:path w="398" h="368" extrusionOk="0">
                  <a:moveTo>
                    <a:pt x="0" y="368"/>
                  </a:moveTo>
                  <a:lnTo>
                    <a:pt x="0" y="0"/>
                  </a:lnTo>
                  <a:lnTo>
                    <a:pt x="384" y="0"/>
                  </a:lnTo>
                  <a:cubicBezTo>
                    <a:pt x="392" y="0"/>
                    <a:pt x="398" y="6"/>
                    <a:pt x="398" y="14"/>
                  </a:cubicBezTo>
                  <a:lnTo>
                    <a:pt x="398" y="355"/>
                  </a:lnTo>
                  <a:cubicBezTo>
                    <a:pt x="398" y="362"/>
                    <a:pt x="392" y="368"/>
                    <a:pt x="384" y="368"/>
                  </a:cubicBezTo>
                  <a:lnTo>
                    <a:pt x="0" y="368"/>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2" name="Google Shape;1952;p44"/>
            <p:cNvSpPr/>
            <p:nvPr/>
          </p:nvSpPr>
          <p:spPr>
            <a:xfrm>
              <a:off x="2784240" y="2709360"/>
              <a:ext cx="208440" cy="132480"/>
            </a:xfrm>
            <a:custGeom>
              <a:avLst/>
              <a:gdLst/>
              <a:ahLst/>
              <a:cxnLst/>
              <a:rect l="l" t="t" r="r" b="b"/>
              <a:pathLst>
                <a:path w="579" h="368" extrusionOk="0">
                  <a:moveTo>
                    <a:pt x="368" y="184"/>
                  </a:moveTo>
                  <a:lnTo>
                    <a:pt x="441" y="184"/>
                  </a:lnTo>
                  <a:lnTo>
                    <a:pt x="441" y="231"/>
                  </a:lnTo>
                  <a:cubicBezTo>
                    <a:pt x="441" y="242"/>
                    <a:pt x="454" y="249"/>
                    <a:pt x="463" y="242"/>
                  </a:cubicBezTo>
                  <a:lnTo>
                    <a:pt x="574" y="158"/>
                  </a:lnTo>
                  <a:cubicBezTo>
                    <a:pt x="581" y="153"/>
                    <a:pt x="581" y="142"/>
                    <a:pt x="574" y="137"/>
                  </a:cubicBezTo>
                  <a:lnTo>
                    <a:pt x="463" y="53"/>
                  </a:lnTo>
                  <a:cubicBezTo>
                    <a:pt x="454" y="47"/>
                    <a:pt x="441" y="53"/>
                    <a:pt x="441" y="64"/>
                  </a:cubicBezTo>
                  <a:lnTo>
                    <a:pt x="441" y="111"/>
                  </a:lnTo>
                  <a:lnTo>
                    <a:pt x="368" y="111"/>
                  </a:lnTo>
                  <a:lnTo>
                    <a:pt x="368" y="14"/>
                  </a:lnTo>
                  <a:cubicBezTo>
                    <a:pt x="368" y="6"/>
                    <a:pt x="362" y="0"/>
                    <a:pt x="355" y="0"/>
                  </a:cubicBezTo>
                  <a:lnTo>
                    <a:pt x="13" y="0"/>
                  </a:lnTo>
                  <a:cubicBezTo>
                    <a:pt x="6" y="0"/>
                    <a:pt x="0" y="6"/>
                    <a:pt x="0" y="14"/>
                  </a:cubicBezTo>
                  <a:lnTo>
                    <a:pt x="0" y="355"/>
                  </a:lnTo>
                  <a:cubicBezTo>
                    <a:pt x="0" y="362"/>
                    <a:pt x="6" y="368"/>
                    <a:pt x="13" y="368"/>
                  </a:cubicBezTo>
                  <a:lnTo>
                    <a:pt x="355" y="368"/>
                  </a:lnTo>
                  <a:cubicBezTo>
                    <a:pt x="362" y="368"/>
                    <a:pt x="368" y="362"/>
                    <a:pt x="368" y="355"/>
                  </a:cubicBezTo>
                  <a:lnTo>
                    <a:pt x="368" y="184"/>
                  </a:ln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3" name="Google Shape;1953;p44"/>
            <p:cNvSpPr/>
            <p:nvPr/>
          </p:nvSpPr>
          <p:spPr>
            <a:xfrm>
              <a:off x="2840040" y="2754000"/>
              <a:ext cx="81360" cy="69840"/>
            </a:xfrm>
            <a:custGeom>
              <a:avLst/>
              <a:gdLst/>
              <a:ahLst/>
              <a:cxnLst/>
              <a:rect l="l" t="t" r="r" b="b"/>
              <a:pathLst>
                <a:path w="226" h="194" extrusionOk="0">
                  <a:moveTo>
                    <a:pt x="226" y="134"/>
                  </a:moveTo>
                  <a:lnTo>
                    <a:pt x="139" y="134"/>
                  </a:lnTo>
                  <a:lnTo>
                    <a:pt x="139" y="181"/>
                  </a:lnTo>
                  <a:cubicBezTo>
                    <a:pt x="139" y="192"/>
                    <a:pt x="127" y="198"/>
                    <a:pt x="118" y="191"/>
                  </a:cubicBezTo>
                  <a:lnTo>
                    <a:pt x="6" y="108"/>
                  </a:lnTo>
                  <a:cubicBezTo>
                    <a:pt x="-1" y="102"/>
                    <a:pt x="-1" y="92"/>
                    <a:pt x="6" y="86"/>
                  </a:cubicBezTo>
                  <a:lnTo>
                    <a:pt x="118" y="3"/>
                  </a:lnTo>
                  <a:cubicBezTo>
                    <a:pt x="127" y="-4"/>
                    <a:pt x="139" y="2"/>
                    <a:pt x="139" y="13"/>
                  </a:cubicBezTo>
                  <a:lnTo>
                    <a:pt x="139" y="60"/>
                  </a:lnTo>
                  <a:lnTo>
                    <a:pt x="226" y="60"/>
                  </a:lnTo>
                  <a:lnTo>
                    <a:pt x="226" y="134"/>
                  </a:lnTo>
                  <a:close/>
                </a:path>
              </a:pathLst>
            </a:custGeom>
            <a:solidFill>
              <a:srgbClr val="E9B000"/>
            </a:solidFill>
            <a:ln>
              <a:noFill/>
            </a:ln>
          </p:spPr>
          <p:txBody>
            <a:bodyPr spcFirstLastPara="1" wrap="square" lIns="90000" tIns="24825" rIns="90000" bIns="24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4" name="Google Shape;1954;p44"/>
            <p:cNvSpPr/>
            <p:nvPr/>
          </p:nvSpPr>
          <p:spPr>
            <a:xfrm>
              <a:off x="2712240" y="2643840"/>
              <a:ext cx="408600" cy="369720"/>
            </a:xfrm>
            <a:custGeom>
              <a:avLst/>
              <a:gdLst/>
              <a:ahLst/>
              <a:cxnLst/>
              <a:rect l="l" t="t" r="r" b="b"/>
              <a:pathLst>
                <a:path w="1135" h="1027" extrusionOk="0">
                  <a:moveTo>
                    <a:pt x="1062" y="626"/>
                  </a:moveTo>
                  <a:lnTo>
                    <a:pt x="1062" y="91"/>
                  </a:lnTo>
                  <a:cubicBezTo>
                    <a:pt x="1062" y="81"/>
                    <a:pt x="1054" y="74"/>
                    <a:pt x="1045" y="74"/>
                  </a:cubicBezTo>
                  <a:lnTo>
                    <a:pt x="90" y="74"/>
                  </a:lnTo>
                  <a:cubicBezTo>
                    <a:pt x="81" y="74"/>
                    <a:pt x="73" y="81"/>
                    <a:pt x="73" y="91"/>
                  </a:cubicBezTo>
                  <a:lnTo>
                    <a:pt x="73" y="626"/>
                  </a:lnTo>
                  <a:lnTo>
                    <a:pt x="33" y="626"/>
                  </a:lnTo>
                  <a:lnTo>
                    <a:pt x="33" y="90"/>
                  </a:lnTo>
                  <a:cubicBezTo>
                    <a:pt x="33" y="59"/>
                    <a:pt x="58" y="34"/>
                    <a:pt x="90" y="34"/>
                  </a:cubicBezTo>
                  <a:lnTo>
                    <a:pt x="1045" y="34"/>
                  </a:lnTo>
                  <a:cubicBezTo>
                    <a:pt x="1076" y="34"/>
                    <a:pt x="1102" y="59"/>
                    <a:pt x="1102" y="90"/>
                  </a:cubicBezTo>
                  <a:lnTo>
                    <a:pt x="1102" y="626"/>
                  </a:lnTo>
                  <a:lnTo>
                    <a:pt x="1062" y="626"/>
                  </a:lnTo>
                  <a:moveTo>
                    <a:pt x="1028" y="626"/>
                  </a:moveTo>
                  <a:lnTo>
                    <a:pt x="106" y="626"/>
                  </a:lnTo>
                  <a:lnTo>
                    <a:pt x="106" y="107"/>
                  </a:lnTo>
                  <a:lnTo>
                    <a:pt x="1028" y="107"/>
                  </a:lnTo>
                  <a:lnTo>
                    <a:pt x="1028" y="626"/>
                  </a:lnTo>
                  <a:moveTo>
                    <a:pt x="680" y="920"/>
                  </a:moveTo>
                  <a:lnTo>
                    <a:pt x="456" y="920"/>
                  </a:lnTo>
                  <a:lnTo>
                    <a:pt x="456" y="806"/>
                  </a:lnTo>
                  <a:lnTo>
                    <a:pt x="514" y="806"/>
                  </a:lnTo>
                  <a:lnTo>
                    <a:pt x="514" y="863"/>
                  </a:lnTo>
                  <a:cubicBezTo>
                    <a:pt x="514" y="872"/>
                    <a:pt x="522" y="880"/>
                    <a:pt x="531" y="880"/>
                  </a:cubicBezTo>
                  <a:lnTo>
                    <a:pt x="605" y="880"/>
                  </a:lnTo>
                  <a:cubicBezTo>
                    <a:pt x="614" y="880"/>
                    <a:pt x="621" y="872"/>
                    <a:pt x="621" y="863"/>
                  </a:cubicBezTo>
                  <a:lnTo>
                    <a:pt x="621" y="806"/>
                  </a:lnTo>
                  <a:lnTo>
                    <a:pt x="680" y="806"/>
                  </a:lnTo>
                  <a:lnTo>
                    <a:pt x="680" y="920"/>
                  </a:lnTo>
                  <a:moveTo>
                    <a:pt x="844" y="993"/>
                  </a:moveTo>
                  <a:lnTo>
                    <a:pt x="290" y="993"/>
                  </a:lnTo>
                  <a:lnTo>
                    <a:pt x="290" y="953"/>
                  </a:lnTo>
                  <a:lnTo>
                    <a:pt x="844" y="953"/>
                  </a:lnTo>
                  <a:lnTo>
                    <a:pt x="844" y="993"/>
                  </a:lnTo>
                  <a:moveTo>
                    <a:pt x="548" y="806"/>
                  </a:moveTo>
                  <a:lnTo>
                    <a:pt x="588" y="806"/>
                  </a:lnTo>
                  <a:lnTo>
                    <a:pt x="588" y="846"/>
                  </a:lnTo>
                  <a:lnTo>
                    <a:pt x="548" y="846"/>
                  </a:lnTo>
                  <a:lnTo>
                    <a:pt x="548" y="806"/>
                  </a:lnTo>
                  <a:moveTo>
                    <a:pt x="1135" y="642"/>
                  </a:moveTo>
                  <a:lnTo>
                    <a:pt x="1135" y="642"/>
                  </a:lnTo>
                  <a:lnTo>
                    <a:pt x="1135" y="90"/>
                  </a:lnTo>
                  <a:cubicBezTo>
                    <a:pt x="1135" y="41"/>
                    <a:pt x="1095" y="0"/>
                    <a:pt x="1045" y="0"/>
                  </a:cubicBezTo>
                  <a:lnTo>
                    <a:pt x="90" y="0"/>
                  </a:lnTo>
                  <a:cubicBezTo>
                    <a:pt x="40" y="0"/>
                    <a:pt x="0" y="41"/>
                    <a:pt x="0" y="90"/>
                  </a:cubicBezTo>
                  <a:lnTo>
                    <a:pt x="0" y="642"/>
                  </a:lnTo>
                  <a:lnTo>
                    <a:pt x="0" y="642"/>
                  </a:lnTo>
                  <a:lnTo>
                    <a:pt x="0" y="642"/>
                  </a:lnTo>
                  <a:lnTo>
                    <a:pt x="0" y="716"/>
                  </a:lnTo>
                  <a:cubicBezTo>
                    <a:pt x="0" y="765"/>
                    <a:pt x="40" y="806"/>
                    <a:pt x="90" y="806"/>
                  </a:cubicBezTo>
                  <a:lnTo>
                    <a:pt x="148" y="806"/>
                  </a:lnTo>
                  <a:cubicBezTo>
                    <a:pt x="158" y="806"/>
                    <a:pt x="165" y="799"/>
                    <a:pt x="165" y="789"/>
                  </a:cubicBezTo>
                  <a:cubicBezTo>
                    <a:pt x="165" y="780"/>
                    <a:pt x="158" y="773"/>
                    <a:pt x="148" y="773"/>
                  </a:cubicBezTo>
                  <a:lnTo>
                    <a:pt x="90" y="773"/>
                  </a:lnTo>
                  <a:cubicBezTo>
                    <a:pt x="58" y="773"/>
                    <a:pt x="33" y="747"/>
                    <a:pt x="33" y="716"/>
                  </a:cubicBezTo>
                  <a:lnTo>
                    <a:pt x="33" y="659"/>
                  </a:lnTo>
                  <a:lnTo>
                    <a:pt x="1102" y="659"/>
                  </a:lnTo>
                  <a:lnTo>
                    <a:pt x="1102" y="716"/>
                  </a:lnTo>
                  <a:cubicBezTo>
                    <a:pt x="1102" y="747"/>
                    <a:pt x="1076" y="773"/>
                    <a:pt x="1045" y="773"/>
                  </a:cubicBezTo>
                  <a:lnTo>
                    <a:pt x="697" y="773"/>
                  </a:lnTo>
                  <a:lnTo>
                    <a:pt x="697" y="773"/>
                  </a:lnTo>
                  <a:lnTo>
                    <a:pt x="697" y="773"/>
                  </a:lnTo>
                  <a:lnTo>
                    <a:pt x="439" y="773"/>
                  </a:lnTo>
                  <a:lnTo>
                    <a:pt x="439" y="773"/>
                  </a:lnTo>
                  <a:lnTo>
                    <a:pt x="439" y="773"/>
                  </a:lnTo>
                  <a:lnTo>
                    <a:pt x="215" y="773"/>
                  </a:lnTo>
                  <a:cubicBezTo>
                    <a:pt x="206" y="773"/>
                    <a:pt x="198" y="780"/>
                    <a:pt x="198" y="789"/>
                  </a:cubicBezTo>
                  <a:cubicBezTo>
                    <a:pt x="198" y="799"/>
                    <a:pt x="206" y="806"/>
                    <a:pt x="215" y="806"/>
                  </a:cubicBezTo>
                  <a:lnTo>
                    <a:pt x="422" y="806"/>
                  </a:lnTo>
                  <a:lnTo>
                    <a:pt x="422" y="920"/>
                  </a:lnTo>
                  <a:lnTo>
                    <a:pt x="274" y="920"/>
                  </a:lnTo>
                  <a:cubicBezTo>
                    <a:pt x="264" y="920"/>
                    <a:pt x="257" y="927"/>
                    <a:pt x="257" y="936"/>
                  </a:cubicBezTo>
                  <a:lnTo>
                    <a:pt x="257" y="1010"/>
                  </a:lnTo>
                  <a:cubicBezTo>
                    <a:pt x="257" y="1019"/>
                    <a:pt x="264" y="1027"/>
                    <a:pt x="274" y="1027"/>
                  </a:cubicBezTo>
                  <a:lnTo>
                    <a:pt x="861" y="1027"/>
                  </a:lnTo>
                  <a:cubicBezTo>
                    <a:pt x="870" y="1027"/>
                    <a:pt x="878" y="1019"/>
                    <a:pt x="878" y="1010"/>
                  </a:cubicBezTo>
                  <a:lnTo>
                    <a:pt x="878" y="936"/>
                  </a:lnTo>
                  <a:cubicBezTo>
                    <a:pt x="878" y="927"/>
                    <a:pt x="870" y="920"/>
                    <a:pt x="861" y="920"/>
                  </a:cubicBezTo>
                  <a:lnTo>
                    <a:pt x="713" y="920"/>
                  </a:lnTo>
                  <a:lnTo>
                    <a:pt x="713" y="806"/>
                  </a:lnTo>
                  <a:lnTo>
                    <a:pt x="1045" y="806"/>
                  </a:lnTo>
                  <a:cubicBezTo>
                    <a:pt x="1095" y="806"/>
                    <a:pt x="1135" y="765"/>
                    <a:pt x="1135" y="716"/>
                  </a:cubicBezTo>
                  <a:lnTo>
                    <a:pt x="1135" y="642"/>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55" name="Google Shape;1955;p44"/>
            <p:cNvSpPr/>
            <p:nvPr/>
          </p:nvSpPr>
          <p:spPr>
            <a:xfrm>
              <a:off x="2897280" y="2895480"/>
              <a:ext cx="38520" cy="11880"/>
            </a:xfrm>
            <a:custGeom>
              <a:avLst/>
              <a:gdLst/>
              <a:ahLst/>
              <a:cxnLst/>
              <a:rect l="l" t="t" r="r" b="b"/>
              <a:pathLst>
                <a:path w="107" h="33" extrusionOk="0">
                  <a:moveTo>
                    <a:pt x="91" y="33"/>
                  </a:moveTo>
                  <a:cubicBezTo>
                    <a:pt x="100" y="33"/>
                    <a:pt x="107" y="26"/>
                    <a:pt x="107" y="17"/>
                  </a:cubicBezTo>
                  <a:cubicBezTo>
                    <a:pt x="107" y="8"/>
                    <a:pt x="100" y="0"/>
                    <a:pt x="91" y="0"/>
                  </a:cubicBezTo>
                  <a:lnTo>
                    <a:pt x="17" y="0"/>
                  </a:lnTo>
                  <a:cubicBezTo>
                    <a:pt x="8" y="0"/>
                    <a:pt x="0" y="8"/>
                    <a:pt x="0" y="17"/>
                  </a:cubicBezTo>
                  <a:cubicBezTo>
                    <a:pt x="0" y="26"/>
                    <a:pt x="8" y="33"/>
                    <a:pt x="17" y="33"/>
                  </a:cubicBezTo>
                  <a:lnTo>
                    <a:pt x="91"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56" name="Google Shape;1956;p44"/>
            <p:cNvSpPr/>
            <p:nvPr/>
          </p:nvSpPr>
          <p:spPr>
            <a:xfrm>
              <a:off x="2778120" y="2703600"/>
              <a:ext cx="276480" cy="144360"/>
            </a:xfrm>
            <a:custGeom>
              <a:avLst/>
              <a:gdLst/>
              <a:ahLst/>
              <a:cxnLst/>
              <a:rect l="l" t="t" r="r" b="b"/>
              <a:pathLst>
                <a:path w="768" h="401" extrusionOk="0">
                  <a:moveTo>
                    <a:pt x="34" y="33"/>
                  </a:moveTo>
                  <a:lnTo>
                    <a:pt x="368" y="33"/>
                  </a:lnTo>
                  <a:lnTo>
                    <a:pt x="368" y="127"/>
                  </a:lnTo>
                  <a:cubicBezTo>
                    <a:pt x="368" y="136"/>
                    <a:pt x="376" y="143"/>
                    <a:pt x="385" y="143"/>
                  </a:cubicBezTo>
                  <a:lnTo>
                    <a:pt x="458" y="143"/>
                  </a:lnTo>
                  <a:cubicBezTo>
                    <a:pt x="468" y="143"/>
                    <a:pt x="475" y="136"/>
                    <a:pt x="475" y="127"/>
                  </a:cubicBezTo>
                  <a:lnTo>
                    <a:pt x="475" y="87"/>
                  </a:lnTo>
                  <a:lnTo>
                    <a:pt x="578" y="164"/>
                  </a:lnTo>
                  <a:lnTo>
                    <a:pt x="475" y="241"/>
                  </a:lnTo>
                  <a:lnTo>
                    <a:pt x="475" y="200"/>
                  </a:lnTo>
                  <a:cubicBezTo>
                    <a:pt x="475" y="191"/>
                    <a:pt x="468" y="184"/>
                    <a:pt x="458" y="184"/>
                  </a:cubicBezTo>
                  <a:lnTo>
                    <a:pt x="385" y="184"/>
                  </a:lnTo>
                  <a:lnTo>
                    <a:pt x="385" y="184"/>
                  </a:lnTo>
                  <a:lnTo>
                    <a:pt x="328" y="184"/>
                  </a:lnTo>
                  <a:lnTo>
                    <a:pt x="328" y="127"/>
                  </a:lnTo>
                  <a:cubicBezTo>
                    <a:pt x="328" y="120"/>
                    <a:pt x="324" y="115"/>
                    <a:pt x="319" y="112"/>
                  </a:cubicBezTo>
                  <a:cubicBezTo>
                    <a:pt x="313" y="109"/>
                    <a:pt x="306" y="110"/>
                    <a:pt x="301" y="113"/>
                  </a:cubicBezTo>
                  <a:lnTo>
                    <a:pt x="154" y="224"/>
                  </a:lnTo>
                  <a:cubicBezTo>
                    <a:pt x="150" y="227"/>
                    <a:pt x="148" y="232"/>
                    <a:pt x="148" y="237"/>
                  </a:cubicBezTo>
                  <a:cubicBezTo>
                    <a:pt x="148" y="242"/>
                    <a:pt x="150" y="247"/>
                    <a:pt x="154" y="250"/>
                  </a:cubicBezTo>
                  <a:lnTo>
                    <a:pt x="301" y="361"/>
                  </a:lnTo>
                  <a:cubicBezTo>
                    <a:pt x="306" y="365"/>
                    <a:pt x="313" y="365"/>
                    <a:pt x="319" y="362"/>
                  </a:cubicBezTo>
                  <a:cubicBezTo>
                    <a:pt x="324" y="360"/>
                    <a:pt x="328" y="354"/>
                    <a:pt x="328" y="347"/>
                  </a:cubicBezTo>
                  <a:lnTo>
                    <a:pt x="328" y="291"/>
                  </a:lnTo>
                  <a:lnTo>
                    <a:pt x="368" y="291"/>
                  </a:lnTo>
                  <a:lnTo>
                    <a:pt x="368" y="368"/>
                  </a:lnTo>
                  <a:lnTo>
                    <a:pt x="34" y="368"/>
                  </a:lnTo>
                  <a:lnTo>
                    <a:pt x="34" y="33"/>
                  </a:lnTo>
                  <a:moveTo>
                    <a:pt x="735" y="368"/>
                  </a:moveTo>
                  <a:lnTo>
                    <a:pt x="401" y="368"/>
                  </a:lnTo>
                  <a:lnTo>
                    <a:pt x="401" y="274"/>
                  </a:lnTo>
                  <a:cubicBezTo>
                    <a:pt x="401" y="265"/>
                    <a:pt x="394" y="257"/>
                    <a:pt x="385" y="257"/>
                  </a:cubicBezTo>
                  <a:lnTo>
                    <a:pt x="311" y="257"/>
                  </a:lnTo>
                  <a:cubicBezTo>
                    <a:pt x="302" y="257"/>
                    <a:pt x="295" y="265"/>
                    <a:pt x="295" y="274"/>
                  </a:cubicBezTo>
                  <a:lnTo>
                    <a:pt x="295" y="314"/>
                  </a:lnTo>
                  <a:lnTo>
                    <a:pt x="192" y="237"/>
                  </a:lnTo>
                  <a:lnTo>
                    <a:pt x="295" y="160"/>
                  </a:lnTo>
                  <a:lnTo>
                    <a:pt x="295" y="200"/>
                  </a:lnTo>
                  <a:cubicBezTo>
                    <a:pt x="295" y="210"/>
                    <a:pt x="302" y="217"/>
                    <a:pt x="311" y="217"/>
                  </a:cubicBezTo>
                  <a:lnTo>
                    <a:pt x="385" y="217"/>
                  </a:lnTo>
                  <a:lnTo>
                    <a:pt x="385" y="217"/>
                  </a:lnTo>
                  <a:lnTo>
                    <a:pt x="442" y="217"/>
                  </a:lnTo>
                  <a:lnTo>
                    <a:pt x="442" y="274"/>
                  </a:lnTo>
                  <a:cubicBezTo>
                    <a:pt x="442" y="280"/>
                    <a:pt x="445" y="286"/>
                    <a:pt x="451" y="289"/>
                  </a:cubicBezTo>
                  <a:cubicBezTo>
                    <a:pt x="453" y="290"/>
                    <a:pt x="456" y="291"/>
                    <a:pt x="458" y="291"/>
                  </a:cubicBezTo>
                  <a:cubicBezTo>
                    <a:pt x="462" y="291"/>
                    <a:pt x="465" y="289"/>
                    <a:pt x="468" y="287"/>
                  </a:cubicBezTo>
                  <a:lnTo>
                    <a:pt x="616" y="177"/>
                  </a:lnTo>
                  <a:cubicBezTo>
                    <a:pt x="620" y="174"/>
                    <a:pt x="622" y="169"/>
                    <a:pt x="622" y="164"/>
                  </a:cubicBezTo>
                  <a:cubicBezTo>
                    <a:pt x="622" y="158"/>
                    <a:pt x="620" y="153"/>
                    <a:pt x="616" y="150"/>
                  </a:cubicBezTo>
                  <a:lnTo>
                    <a:pt x="468" y="40"/>
                  </a:lnTo>
                  <a:cubicBezTo>
                    <a:pt x="463" y="36"/>
                    <a:pt x="457" y="36"/>
                    <a:pt x="451" y="38"/>
                  </a:cubicBezTo>
                  <a:cubicBezTo>
                    <a:pt x="445" y="41"/>
                    <a:pt x="442" y="47"/>
                    <a:pt x="442" y="53"/>
                  </a:cubicBezTo>
                  <a:lnTo>
                    <a:pt x="442" y="110"/>
                  </a:lnTo>
                  <a:lnTo>
                    <a:pt x="401" y="110"/>
                  </a:lnTo>
                  <a:lnTo>
                    <a:pt x="401" y="33"/>
                  </a:lnTo>
                  <a:lnTo>
                    <a:pt x="735" y="33"/>
                  </a:lnTo>
                  <a:lnTo>
                    <a:pt x="735" y="368"/>
                  </a:lnTo>
                  <a:moveTo>
                    <a:pt x="17" y="401"/>
                  </a:moveTo>
                  <a:lnTo>
                    <a:pt x="752" y="401"/>
                  </a:lnTo>
                  <a:cubicBezTo>
                    <a:pt x="761" y="401"/>
                    <a:pt x="768" y="393"/>
                    <a:pt x="768" y="384"/>
                  </a:cubicBezTo>
                  <a:lnTo>
                    <a:pt x="768" y="16"/>
                  </a:lnTo>
                  <a:cubicBezTo>
                    <a:pt x="768" y="7"/>
                    <a:pt x="761" y="0"/>
                    <a:pt x="752" y="0"/>
                  </a:cubicBezTo>
                  <a:lnTo>
                    <a:pt x="17" y="0"/>
                  </a:lnTo>
                  <a:cubicBezTo>
                    <a:pt x="8" y="0"/>
                    <a:pt x="0" y="7"/>
                    <a:pt x="0" y="16"/>
                  </a:cubicBezTo>
                  <a:lnTo>
                    <a:pt x="0" y="384"/>
                  </a:lnTo>
                  <a:cubicBezTo>
                    <a:pt x="0" y="393"/>
                    <a:pt x="8" y="401"/>
                    <a:pt x="17" y="40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57" name="Google Shape;1957;p44"/>
          <p:cNvGrpSpPr/>
          <p:nvPr/>
        </p:nvGrpSpPr>
        <p:grpSpPr>
          <a:xfrm>
            <a:off x="3459198" y="3060772"/>
            <a:ext cx="282744" cy="350935"/>
            <a:chOff x="3587760" y="2638800"/>
            <a:chExt cx="306000" cy="379800"/>
          </a:xfrm>
        </p:grpSpPr>
        <p:sp>
          <p:nvSpPr>
            <p:cNvPr id="1958" name="Google Shape;1958;p44"/>
            <p:cNvSpPr/>
            <p:nvPr/>
          </p:nvSpPr>
          <p:spPr>
            <a:xfrm>
              <a:off x="3691440" y="2644200"/>
              <a:ext cx="196560" cy="282240"/>
            </a:xfrm>
            <a:custGeom>
              <a:avLst/>
              <a:gdLst/>
              <a:ahLst/>
              <a:cxnLst/>
              <a:rect l="l" t="t" r="r" b="b"/>
              <a:pathLst>
                <a:path w="546" h="784" extrusionOk="0">
                  <a:moveTo>
                    <a:pt x="546" y="176"/>
                  </a:moveTo>
                  <a:lnTo>
                    <a:pt x="546" y="772"/>
                  </a:lnTo>
                  <a:cubicBezTo>
                    <a:pt x="546" y="779"/>
                    <a:pt x="540" y="784"/>
                    <a:pt x="533" y="784"/>
                  </a:cubicBezTo>
                  <a:lnTo>
                    <a:pt x="0" y="784"/>
                  </a:lnTo>
                  <a:lnTo>
                    <a:pt x="0" y="13"/>
                  </a:lnTo>
                  <a:cubicBezTo>
                    <a:pt x="0" y="6"/>
                    <a:pt x="6" y="0"/>
                    <a:pt x="13" y="0"/>
                  </a:cubicBezTo>
                  <a:lnTo>
                    <a:pt x="370" y="0"/>
                  </a:lnTo>
                  <a:cubicBezTo>
                    <a:pt x="373" y="0"/>
                    <a:pt x="376" y="2"/>
                    <a:pt x="379" y="4"/>
                  </a:cubicBezTo>
                  <a:lnTo>
                    <a:pt x="542" y="167"/>
                  </a:lnTo>
                  <a:cubicBezTo>
                    <a:pt x="544" y="169"/>
                    <a:pt x="546" y="173"/>
                    <a:pt x="546" y="17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9" name="Google Shape;1959;p44"/>
            <p:cNvSpPr/>
            <p:nvPr/>
          </p:nvSpPr>
          <p:spPr>
            <a:xfrm>
              <a:off x="3826080" y="2644560"/>
              <a:ext cx="61560" cy="281520"/>
            </a:xfrm>
            <a:custGeom>
              <a:avLst/>
              <a:gdLst/>
              <a:ahLst/>
              <a:cxnLst/>
              <a:rect l="l" t="t" r="r" b="b"/>
              <a:pathLst>
                <a:path w="171" h="782" extrusionOk="0">
                  <a:moveTo>
                    <a:pt x="167" y="165"/>
                  </a:moveTo>
                  <a:lnTo>
                    <a:pt x="4" y="2"/>
                  </a:lnTo>
                  <a:cubicBezTo>
                    <a:pt x="3" y="1"/>
                    <a:pt x="2" y="0"/>
                    <a:pt x="0" y="0"/>
                  </a:cubicBezTo>
                  <a:lnTo>
                    <a:pt x="0" y="42"/>
                  </a:lnTo>
                  <a:lnTo>
                    <a:pt x="124" y="165"/>
                  </a:lnTo>
                  <a:cubicBezTo>
                    <a:pt x="126" y="168"/>
                    <a:pt x="128" y="171"/>
                    <a:pt x="128" y="174"/>
                  </a:cubicBezTo>
                  <a:lnTo>
                    <a:pt x="128" y="782"/>
                  </a:lnTo>
                  <a:lnTo>
                    <a:pt x="158" y="782"/>
                  </a:lnTo>
                  <a:cubicBezTo>
                    <a:pt x="165" y="782"/>
                    <a:pt x="171" y="777"/>
                    <a:pt x="171" y="770"/>
                  </a:cubicBezTo>
                  <a:lnTo>
                    <a:pt x="171" y="174"/>
                  </a:lnTo>
                  <a:cubicBezTo>
                    <a:pt x="171" y="171"/>
                    <a:pt x="170" y="168"/>
                    <a:pt x="167" y="165"/>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0" name="Google Shape;1960;p44"/>
            <p:cNvSpPr/>
            <p:nvPr/>
          </p:nvSpPr>
          <p:spPr>
            <a:xfrm>
              <a:off x="3826080" y="2644560"/>
              <a:ext cx="61200" cy="60840"/>
            </a:xfrm>
            <a:custGeom>
              <a:avLst/>
              <a:gdLst/>
              <a:ahLst/>
              <a:cxnLst/>
              <a:rect l="l" t="t" r="r" b="b"/>
              <a:pathLst>
                <a:path w="170" h="169" extrusionOk="0">
                  <a:moveTo>
                    <a:pt x="167" y="165"/>
                  </a:moveTo>
                  <a:lnTo>
                    <a:pt x="4" y="2"/>
                  </a:lnTo>
                  <a:cubicBezTo>
                    <a:pt x="3" y="1"/>
                    <a:pt x="2" y="0"/>
                    <a:pt x="0" y="0"/>
                  </a:cubicBezTo>
                  <a:lnTo>
                    <a:pt x="0" y="157"/>
                  </a:lnTo>
                  <a:cubicBezTo>
                    <a:pt x="0" y="163"/>
                    <a:pt x="6" y="169"/>
                    <a:pt x="13" y="169"/>
                  </a:cubicBezTo>
                  <a:lnTo>
                    <a:pt x="170" y="169"/>
                  </a:lnTo>
                  <a:cubicBezTo>
                    <a:pt x="169" y="168"/>
                    <a:pt x="168" y="166"/>
                    <a:pt x="167" y="165"/>
                  </a:cubicBezTo>
                  <a:close/>
                </a:path>
              </a:pathLst>
            </a:custGeom>
            <a:solidFill>
              <a:srgbClr val="DDFBFC"/>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1" name="Google Shape;1961;p44"/>
            <p:cNvSpPr/>
            <p:nvPr/>
          </p:nvSpPr>
          <p:spPr>
            <a:xfrm>
              <a:off x="3593160" y="2730240"/>
              <a:ext cx="196560" cy="282960"/>
            </a:xfrm>
            <a:custGeom>
              <a:avLst/>
              <a:gdLst/>
              <a:ahLst/>
              <a:cxnLst/>
              <a:rect l="l" t="t" r="r" b="b"/>
              <a:pathLst>
                <a:path w="546" h="786" extrusionOk="0">
                  <a:moveTo>
                    <a:pt x="546" y="751"/>
                  </a:moveTo>
                  <a:cubicBezTo>
                    <a:pt x="546" y="770"/>
                    <a:pt x="531" y="786"/>
                    <a:pt x="512" y="786"/>
                  </a:cubicBezTo>
                  <a:lnTo>
                    <a:pt x="34" y="786"/>
                  </a:lnTo>
                  <a:cubicBezTo>
                    <a:pt x="15" y="786"/>
                    <a:pt x="0" y="770"/>
                    <a:pt x="0" y="751"/>
                  </a:cubicBezTo>
                  <a:lnTo>
                    <a:pt x="0" y="34"/>
                  </a:lnTo>
                  <a:cubicBezTo>
                    <a:pt x="0" y="16"/>
                    <a:pt x="15" y="0"/>
                    <a:pt x="34" y="0"/>
                  </a:cubicBezTo>
                  <a:lnTo>
                    <a:pt x="512" y="0"/>
                  </a:lnTo>
                  <a:cubicBezTo>
                    <a:pt x="531" y="0"/>
                    <a:pt x="546" y="16"/>
                    <a:pt x="546" y="34"/>
                  </a:cubicBezTo>
                  <a:lnTo>
                    <a:pt x="546" y="751"/>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2" name="Google Shape;1962;p44"/>
            <p:cNvSpPr/>
            <p:nvPr/>
          </p:nvSpPr>
          <p:spPr>
            <a:xfrm>
              <a:off x="3617640" y="2779560"/>
              <a:ext cx="147600" cy="36720"/>
            </a:xfrm>
            <a:custGeom>
              <a:avLst/>
              <a:gdLst/>
              <a:ahLst/>
              <a:cxnLst/>
              <a:rect l="l" t="t" r="r" b="b"/>
              <a:pathLst>
                <a:path w="410" h="102" extrusionOk="0">
                  <a:moveTo>
                    <a:pt x="398" y="102"/>
                  </a:moveTo>
                  <a:lnTo>
                    <a:pt x="13" y="102"/>
                  </a:lnTo>
                  <a:cubicBezTo>
                    <a:pt x="6" y="102"/>
                    <a:pt x="0" y="97"/>
                    <a:pt x="0" y="90"/>
                  </a:cubicBezTo>
                  <a:lnTo>
                    <a:pt x="0" y="12"/>
                  </a:lnTo>
                  <a:cubicBezTo>
                    <a:pt x="0" y="5"/>
                    <a:pt x="6" y="0"/>
                    <a:pt x="13" y="0"/>
                  </a:cubicBezTo>
                  <a:lnTo>
                    <a:pt x="398" y="0"/>
                  </a:lnTo>
                  <a:cubicBezTo>
                    <a:pt x="405" y="0"/>
                    <a:pt x="410" y="5"/>
                    <a:pt x="410" y="12"/>
                  </a:cubicBezTo>
                  <a:lnTo>
                    <a:pt x="410" y="90"/>
                  </a:lnTo>
                  <a:cubicBezTo>
                    <a:pt x="410" y="97"/>
                    <a:pt x="405" y="102"/>
                    <a:pt x="398" y="102"/>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3" name="Google Shape;1963;p44"/>
            <p:cNvSpPr/>
            <p:nvPr/>
          </p:nvSpPr>
          <p:spPr>
            <a:xfrm>
              <a:off x="3617640" y="2841120"/>
              <a:ext cx="37080" cy="36720"/>
            </a:xfrm>
            <a:custGeom>
              <a:avLst/>
              <a:gdLst/>
              <a:ahLst/>
              <a:cxnLst/>
              <a:rect l="l" t="t" r="r" b="b"/>
              <a:pathLst>
                <a:path w="103" h="102" extrusionOk="0">
                  <a:moveTo>
                    <a:pt x="90" y="102"/>
                  </a:moveTo>
                  <a:lnTo>
                    <a:pt x="13" y="102"/>
                  </a:lnTo>
                  <a:cubicBezTo>
                    <a:pt x="6" y="102"/>
                    <a:pt x="0" y="97"/>
                    <a:pt x="0" y="90"/>
                  </a:cubicBezTo>
                  <a:lnTo>
                    <a:pt x="0" y="12"/>
                  </a:lnTo>
                  <a:cubicBezTo>
                    <a:pt x="0" y="5"/>
                    <a:pt x="6" y="0"/>
                    <a:pt x="13"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4" name="Google Shape;1964;p44"/>
            <p:cNvSpPr/>
            <p:nvPr/>
          </p:nvSpPr>
          <p:spPr>
            <a:xfrm>
              <a:off x="3728520" y="2841120"/>
              <a:ext cx="36720" cy="36720"/>
            </a:xfrm>
            <a:custGeom>
              <a:avLst/>
              <a:gdLst/>
              <a:ahLst/>
              <a:cxnLst/>
              <a:rect l="l" t="t" r="r" b="b"/>
              <a:pathLst>
                <a:path w="102" h="102" extrusionOk="0">
                  <a:moveTo>
                    <a:pt x="90" y="102"/>
                  </a:moveTo>
                  <a:lnTo>
                    <a:pt x="12" y="102"/>
                  </a:lnTo>
                  <a:cubicBezTo>
                    <a:pt x="5" y="102"/>
                    <a:pt x="0" y="97"/>
                    <a:pt x="0" y="90"/>
                  </a:cubicBezTo>
                  <a:lnTo>
                    <a:pt x="0" y="12"/>
                  </a:lnTo>
                  <a:cubicBezTo>
                    <a:pt x="0" y="5"/>
                    <a:pt x="5" y="0"/>
                    <a:pt x="12" y="0"/>
                  </a:cubicBezTo>
                  <a:lnTo>
                    <a:pt x="90" y="0"/>
                  </a:lnTo>
                  <a:cubicBezTo>
                    <a:pt x="97" y="0"/>
                    <a:pt x="102" y="5"/>
                    <a:pt x="102" y="12"/>
                  </a:cubicBezTo>
                  <a:lnTo>
                    <a:pt x="102" y="90"/>
                  </a:lnTo>
                  <a:cubicBezTo>
                    <a:pt x="102"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5" name="Google Shape;1965;p44"/>
            <p:cNvSpPr/>
            <p:nvPr/>
          </p:nvSpPr>
          <p:spPr>
            <a:xfrm>
              <a:off x="3673080" y="2841120"/>
              <a:ext cx="37080" cy="36720"/>
            </a:xfrm>
            <a:custGeom>
              <a:avLst/>
              <a:gdLst/>
              <a:ahLst/>
              <a:cxnLst/>
              <a:rect l="l" t="t" r="r" b="b"/>
              <a:pathLst>
                <a:path w="103" h="102" extrusionOk="0">
                  <a:moveTo>
                    <a:pt x="90" y="102"/>
                  </a:moveTo>
                  <a:lnTo>
                    <a:pt x="12" y="102"/>
                  </a:lnTo>
                  <a:cubicBezTo>
                    <a:pt x="6" y="102"/>
                    <a:pt x="0" y="97"/>
                    <a:pt x="0" y="90"/>
                  </a:cubicBezTo>
                  <a:lnTo>
                    <a:pt x="0" y="12"/>
                  </a:lnTo>
                  <a:cubicBezTo>
                    <a:pt x="0" y="5"/>
                    <a:pt x="6" y="0"/>
                    <a:pt x="12"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6" name="Google Shape;1966;p44"/>
            <p:cNvSpPr/>
            <p:nvPr/>
          </p:nvSpPr>
          <p:spPr>
            <a:xfrm>
              <a:off x="3617640" y="2896200"/>
              <a:ext cx="37080" cy="37080"/>
            </a:xfrm>
            <a:custGeom>
              <a:avLst/>
              <a:gdLst/>
              <a:ahLst/>
              <a:cxnLst/>
              <a:rect l="l" t="t" r="r" b="b"/>
              <a:pathLst>
                <a:path w="103" h="103" extrusionOk="0">
                  <a:moveTo>
                    <a:pt x="90" y="103"/>
                  </a:moveTo>
                  <a:lnTo>
                    <a:pt x="13" y="103"/>
                  </a:lnTo>
                  <a:cubicBezTo>
                    <a:pt x="6" y="103"/>
                    <a:pt x="0" y="97"/>
                    <a:pt x="0" y="90"/>
                  </a:cubicBezTo>
                  <a:lnTo>
                    <a:pt x="0" y="13"/>
                  </a:lnTo>
                  <a:cubicBezTo>
                    <a:pt x="0" y="6"/>
                    <a:pt x="6" y="0"/>
                    <a:pt x="13" y="0"/>
                  </a:cubicBezTo>
                  <a:lnTo>
                    <a:pt x="90" y="0"/>
                  </a:lnTo>
                  <a:cubicBezTo>
                    <a:pt x="97" y="0"/>
                    <a:pt x="103" y="6"/>
                    <a:pt x="103" y="13"/>
                  </a:cubicBezTo>
                  <a:lnTo>
                    <a:pt x="103" y="90"/>
                  </a:lnTo>
                  <a:cubicBezTo>
                    <a:pt x="103" y="97"/>
                    <a:pt x="97" y="103"/>
                    <a:pt x="90" y="103"/>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7" name="Google Shape;1967;p44"/>
            <p:cNvSpPr/>
            <p:nvPr/>
          </p:nvSpPr>
          <p:spPr>
            <a:xfrm>
              <a:off x="3728520" y="28962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8" name="Google Shape;1968;p44"/>
            <p:cNvSpPr/>
            <p:nvPr/>
          </p:nvSpPr>
          <p:spPr>
            <a:xfrm>
              <a:off x="3673080" y="2896200"/>
              <a:ext cx="37080" cy="37080"/>
            </a:xfrm>
            <a:custGeom>
              <a:avLst/>
              <a:gdLst/>
              <a:ahLst/>
              <a:cxnLst/>
              <a:rect l="l" t="t" r="r" b="b"/>
              <a:pathLst>
                <a:path w="103" h="103" extrusionOk="0">
                  <a:moveTo>
                    <a:pt x="90" y="103"/>
                  </a:moveTo>
                  <a:lnTo>
                    <a:pt x="12" y="103"/>
                  </a:lnTo>
                  <a:cubicBezTo>
                    <a:pt x="6" y="103"/>
                    <a:pt x="0" y="97"/>
                    <a:pt x="0" y="90"/>
                  </a:cubicBezTo>
                  <a:lnTo>
                    <a:pt x="0" y="13"/>
                  </a:lnTo>
                  <a:cubicBezTo>
                    <a:pt x="0" y="6"/>
                    <a:pt x="6" y="0"/>
                    <a:pt x="12" y="0"/>
                  </a:cubicBezTo>
                  <a:lnTo>
                    <a:pt x="90" y="0"/>
                  </a:lnTo>
                  <a:cubicBezTo>
                    <a:pt x="97" y="0"/>
                    <a:pt x="103" y="6"/>
                    <a:pt x="103" y="13"/>
                  </a:cubicBezTo>
                  <a:lnTo>
                    <a:pt x="103" y="90"/>
                  </a:lnTo>
                  <a:cubicBezTo>
                    <a:pt x="103" y="97"/>
                    <a:pt x="97" y="103"/>
                    <a:pt x="90" y="103"/>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9" name="Google Shape;1969;p44"/>
            <p:cNvSpPr/>
            <p:nvPr/>
          </p:nvSpPr>
          <p:spPr>
            <a:xfrm>
              <a:off x="3617640" y="2951640"/>
              <a:ext cx="37080" cy="36720"/>
            </a:xfrm>
            <a:custGeom>
              <a:avLst/>
              <a:gdLst/>
              <a:ahLst/>
              <a:cxnLst/>
              <a:rect l="l" t="t" r="r" b="b"/>
              <a:pathLst>
                <a:path w="103" h="102" extrusionOk="0">
                  <a:moveTo>
                    <a:pt x="90" y="102"/>
                  </a:moveTo>
                  <a:lnTo>
                    <a:pt x="13" y="102"/>
                  </a:lnTo>
                  <a:cubicBezTo>
                    <a:pt x="6" y="102"/>
                    <a:pt x="0" y="97"/>
                    <a:pt x="0" y="90"/>
                  </a:cubicBezTo>
                  <a:lnTo>
                    <a:pt x="0" y="12"/>
                  </a:lnTo>
                  <a:cubicBezTo>
                    <a:pt x="0" y="5"/>
                    <a:pt x="6" y="0"/>
                    <a:pt x="13"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0" name="Google Shape;1970;p44"/>
            <p:cNvSpPr/>
            <p:nvPr/>
          </p:nvSpPr>
          <p:spPr>
            <a:xfrm>
              <a:off x="3728520" y="2951640"/>
              <a:ext cx="36720" cy="36720"/>
            </a:xfrm>
            <a:custGeom>
              <a:avLst/>
              <a:gdLst/>
              <a:ahLst/>
              <a:cxnLst/>
              <a:rect l="l" t="t" r="r" b="b"/>
              <a:pathLst>
                <a:path w="102" h="102" extrusionOk="0">
                  <a:moveTo>
                    <a:pt x="90" y="102"/>
                  </a:moveTo>
                  <a:lnTo>
                    <a:pt x="12" y="102"/>
                  </a:lnTo>
                  <a:cubicBezTo>
                    <a:pt x="5" y="102"/>
                    <a:pt x="0" y="97"/>
                    <a:pt x="0" y="90"/>
                  </a:cubicBezTo>
                  <a:lnTo>
                    <a:pt x="0" y="12"/>
                  </a:lnTo>
                  <a:cubicBezTo>
                    <a:pt x="0" y="5"/>
                    <a:pt x="5" y="0"/>
                    <a:pt x="12" y="0"/>
                  </a:cubicBezTo>
                  <a:lnTo>
                    <a:pt x="90" y="0"/>
                  </a:lnTo>
                  <a:cubicBezTo>
                    <a:pt x="97" y="0"/>
                    <a:pt x="102" y="5"/>
                    <a:pt x="102" y="12"/>
                  </a:cubicBezTo>
                  <a:lnTo>
                    <a:pt x="102" y="90"/>
                  </a:lnTo>
                  <a:cubicBezTo>
                    <a:pt x="102"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1" name="Google Shape;1971;p44"/>
            <p:cNvSpPr/>
            <p:nvPr/>
          </p:nvSpPr>
          <p:spPr>
            <a:xfrm>
              <a:off x="3673080" y="2951640"/>
              <a:ext cx="37080" cy="36720"/>
            </a:xfrm>
            <a:custGeom>
              <a:avLst/>
              <a:gdLst/>
              <a:ahLst/>
              <a:cxnLst/>
              <a:rect l="l" t="t" r="r" b="b"/>
              <a:pathLst>
                <a:path w="103" h="102" extrusionOk="0">
                  <a:moveTo>
                    <a:pt x="90" y="102"/>
                  </a:moveTo>
                  <a:lnTo>
                    <a:pt x="12" y="102"/>
                  </a:lnTo>
                  <a:cubicBezTo>
                    <a:pt x="6" y="102"/>
                    <a:pt x="0" y="97"/>
                    <a:pt x="0" y="90"/>
                  </a:cubicBezTo>
                  <a:lnTo>
                    <a:pt x="0" y="12"/>
                  </a:lnTo>
                  <a:cubicBezTo>
                    <a:pt x="0" y="5"/>
                    <a:pt x="6" y="0"/>
                    <a:pt x="12" y="0"/>
                  </a:cubicBezTo>
                  <a:lnTo>
                    <a:pt x="90" y="0"/>
                  </a:lnTo>
                  <a:cubicBezTo>
                    <a:pt x="97" y="0"/>
                    <a:pt x="103" y="5"/>
                    <a:pt x="103" y="12"/>
                  </a:cubicBezTo>
                  <a:lnTo>
                    <a:pt x="103" y="90"/>
                  </a:lnTo>
                  <a:cubicBezTo>
                    <a:pt x="103" y="97"/>
                    <a:pt x="97" y="102"/>
                    <a:pt x="90" y="102"/>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2" name="Google Shape;1972;p44"/>
            <p:cNvSpPr/>
            <p:nvPr/>
          </p:nvSpPr>
          <p:spPr>
            <a:xfrm>
              <a:off x="3587760" y="2638800"/>
              <a:ext cx="306000" cy="379800"/>
            </a:xfrm>
            <a:custGeom>
              <a:avLst/>
              <a:gdLst/>
              <a:ahLst/>
              <a:cxnLst/>
              <a:rect l="l" t="t" r="r" b="b"/>
              <a:pathLst>
                <a:path w="850" h="1055" extrusionOk="0">
                  <a:moveTo>
                    <a:pt x="679" y="171"/>
                  </a:moveTo>
                  <a:lnTo>
                    <a:pt x="679" y="53"/>
                  </a:lnTo>
                  <a:lnTo>
                    <a:pt x="797" y="171"/>
                  </a:lnTo>
                  <a:lnTo>
                    <a:pt x="679" y="171"/>
                  </a:lnTo>
                  <a:moveTo>
                    <a:pt x="546" y="1005"/>
                  </a:moveTo>
                  <a:cubicBezTo>
                    <a:pt x="546" y="1016"/>
                    <a:pt x="538" y="1024"/>
                    <a:pt x="527" y="1024"/>
                  </a:cubicBezTo>
                  <a:lnTo>
                    <a:pt x="49" y="1024"/>
                  </a:lnTo>
                  <a:cubicBezTo>
                    <a:pt x="39" y="1024"/>
                    <a:pt x="31" y="1016"/>
                    <a:pt x="31" y="1005"/>
                  </a:cubicBezTo>
                  <a:lnTo>
                    <a:pt x="31" y="288"/>
                  </a:lnTo>
                  <a:cubicBezTo>
                    <a:pt x="31" y="278"/>
                    <a:pt x="39" y="270"/>
                    <a:pt x="49" y="270"/>
                  </a:cubicBezTo>
                  <a:lnTo>
                    <a:pt x="527" y="270"/>
                  </a:lnTo>
                  <a:cubicBezTo>
                    <a:pt x="538" y="270"/>
                    <a:pt x="546" y="278"/>
                    <a:pt x="546" y="288"/>
                  </a:cubicBezTo>
                  <a:lnTo>
                    <a:pt x="546" y="1005"/>
                  </a:lnTo>
                  <a:moveTo>
                    <a:pt x="850" y="186"/>
                  </a:moveTo>
                  <a:cubicBezTo>
                    <a:pt x="850" y="185"/>
                    <a:pt x="850" y="185"/>
                    <a:pt x="850" y="185"/>
                  </a:cubicBezTo>
                  <a:cubicBezTo>
                    <a:pt x="850" y="184"/>
                    <a:pt x="850" y="184"/>
                    <a:pt x="850" y="183"/>
                  </a:cubicBezTo>
                  <a:lnTo>
                    <a:pt x="850" y="183"/>
                  </a:lnTo>
                  <a:cubicBezTo>
                    <a:pt x="850" y="182"/>
                    <a:pt x="849" y="182"/>
                    <a:pt x="849" y="181"/>
                  </a:cubicBezTo>
                  <a:lnTo>
                    <a:pt x="849" y="181"/>
                  </a:lnTo>
                  <a:cubicBezTo>
                    <a:pt x="849" y="180"/>
                    <a:pt x="849" y="179"/>
                    <a:pt x="848" y="179"/>
                  </a:cubicBezTo>
                  <a:lnTo>
                    <a:pt x="848" y="179"/>
                  </a:lnTo>
                  <a:cubicBezTo>
                    <a:pt x="848" y="178"/>
                    <a:pt x="848" y="178"/>
                    <a:pt x="847" y="177"/>
                  </a:cubicBezTo>
                  <a:lnTo>
                    <a:pt x="847" y="177"/>
                  </a:lnTo>
                  <a:cubicBezTo>
                    <a:pt x="846" y="176"/>
                    <a:pt x="846" y="176"/>
                    <a:pt x="846" y="175"/>
                  </a:cubicBezTo>
                  <a:lnTo>
                    <a:pt x="675" y="4"/>
                  </a:lnTo>
                  <a:lnTo>
                    <a:pt x="675" y="4"/>
                  </a:lnTo>
                  <a:cubicBezTo>
                    <a:pt x="674" y="4"/>
                    <a:pt x="674" y="3"/>
                    <a:pt x="673" y="3"/>
                  </a:cubicBezTo>
                  <a:lnTo>
                    <a:pt x="673" y="3"/>
                  </a:lnTo>
                  <a:cubicBezTo>
                    <a:pt x="672" y="2"/>
                    <a:pt x="672" y="2"/>
                    <a:pt x="671" y="2"/>
                  </a:cubicBezTo>
                  <a:lnTo>
                    <a:pt x="671" y="2"/>
                  </a:lnTo>
                  <a:cubicBezTo>
                    <a:pt x="670" y="1"/>
                    <a:pt x="670" y="1"/>
                    <a:pt x="669" y="1"/>
                  </a:cubicBezTo>
                  <a:lnTo>
                    <a:pt x="669" y="1"/>
                  </a:lnTo>
                  <a:cubicBezTo>
                    <a:pt x="668" y="0"/>
                    <a:pt x="668" y="0"/>
                    <a:pt x="667" y="0"/>
                  </a:cubicBezTo>
                  <a:lnTo>
                    <a:pt x="667" y="0"/>
                  </a:lnTo>
                  <a:cubicBezTo>
                    <a:pt x="666" y="0"/>
                    <a:pt x="666" y="0"/>
                    <a:pt x="665" y="0"/>
                  </a:cubicBezTo>
                  <a:lnTo>
                    <a:pt x="664" y="0"/>
                  </a:lnTo>
                  <a:lnTo>
                    <a:pt x="664" y="0"/>
                  </a:lnTo>
                  <a:lnTo>
                    <a:pt x="288" y="0"/>
                  </a:lnTo>
                  <a:cubicBezTo>
                    <a:pt x="280" y="0"/>
                    <a:pt x="273" y="7"/>
                    <a:pt x="273" y="15"/>
                  </a:cubicBezTo>
                  <a:lnTo>
                    <a:pt x="273" y="123"/>
                  </a:lnTo>
                  <a:cubicBezTo>
                    <a:pt x="273" y="132"/>
                    <a:pt x="280" y="139"/>
                    <a:pt x="288" y="139"/>
                  </a:cubicBezTo>
                  <a:cubicBezTo>
                    <a:pt x="297" y="139"/>
                    <a:pt x="304" y="132"/>
                    <a:pt x="304" y="123"/>
                  </a:cubicBezTo>
                  <a:lnTo>
                    <a:pt x="304" y="31"/>
                  </a:lnTo>
                  <a:lnTo>
                    <a:pt x="648" y="31"/>
                  </a:lnTo>
                  <a:lnTo>
                    <a:pt x="648" y="186"/>
                  </a:lnTo>
                  <a:cubicBezTo>
                    <a:pt x="648" y="195"/>
                    <a:pt x="655" y="201"/>
                    <a:pt x="664" y="201"/>
                  </a:cubicBezTo>
                  <a:lnTo>
                    <a:pt x="819" y="201"/>
                  </a:lnTo>
                  <a:lnTo>
                    <a:pt x="819" y="785"/>
                  </a:lnTo>
                  <a:lnTo>
                    <a:pt x="577" y="785"/>
                  </a:lnTo>
                  <a:lnTo>
                    <a:pt x="577" y="288"/>
                  </a:lnTo>
                  <a:cubicBezTo>
                    <a:pt x="577" y="261"/>
                    <a:pt x="555" y="239"/>
                    <a:pt x="527" y="239"/>
                  </a:cubicBezTo>
                  <a:lnTo>
                    <a:pt x="304" y="239"/>
                  </a:lnTo>
                  <a:lnTo>
                    <a:pt x="304" y="185"/>
                  </a:lnTo>
                  <a:cubicBezTo>
                    <a:pt x="304" y="176"/>
                    <a:pt x="297" y="169"/>
                    <a:pt x="288" y="169"/>
                  </a:cubicBezTo>
                  <a:cubicBezTo>
                    <a:pt x="280" y="169"/>
                    <a:pt x="273" y="176"/>
                    <a:pt x="273" y="185"/>
                  </a:cubicBezTo>
                  <a:lnTo>
                    <a:pt x="273" y="239"/>
                  </a:lnTo>
                  <a:lnTo>
                    <a:pt x="49" y="239"/>
                  </a:lnTo>
                  <a:cubicBezTo>
                    <a:pt x="22" y="239"/>
                    <a:pt x="0" y="261"/>
                    <a:pt x="0" y="288"/>
                  </a:cubicBezTo>
                  <a:lnTo>
                    <a:pt x="0" y="1005"/>
                  </a:lnTo>
                  <a:cubicBezTo>
                    <a:pt x="0" y="1033"/>
                    <a:pt x="22" y="1055"/>
                    <a:pt x="49" y="1055"/>
                  </a:cubicBezTo>
                  <a:lnTo>
                    <a:pt x="527" y="1055"/>
                  </a:lnTo>
                  <a:cubicBezTo>
                    <a:pt x="555" y="1055"/>
                    <a:pt x="577" y="1033"/>
                    <a:pt x="577" y="1005"/>
                  </a:cubicBezTo>
                  <a:lnTo>
                    <a:pt x="577" y="816"/>
                  </a:lnTo>
                  <a:lnTo>
                    <a:pt x="835" y="816"/>
                  </a:lnTo>
                  <a:cubicBezTo>
                    <a:pt x="843" y="816"/>
                    <a:pt x="850" y="809"/>
                    <a:pt x="850" y="801"/>
                  </a:cubicBezTo>
                  <a:lnTo>
                    <a:pt x="850" y="18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3" name="Google Shape;1973;p44"/>
            <p:cNvSpPr/>
            <p:nvPr/>
          </p:nvSpPr>
          <p:spPr>
            <a:xfrm>
              <a:off x="3612240" y="2773800"/>
              <a:ext cx="158760" cy="48240"/>
            </a:xfrm>
            <a:custGeom>
              <a:avLst/>
              <a:gdLst/>
              <a:ahLst/>
              <a:cxnLst/>
              <a:rect l="l" t="t" r="r" b="b"/>
              <a:pathLst>
                <a:path w="441" h="134" extrusionOk="0">
                  <a:moveTo>
                    <a:pt x="31" y="31"/>
                  </a:moveTo>
                  <a:lnTo>
                    <a:pt x="410" y="31"/>
                  </a:lnTo>
                  <a:lnTo>
                    <a:pt x="410" y="103"/>
                  </a:lnTo>
                  <a:lnTo>
                    <a:pt x="31" y="103"/>
                  </a:lnTo>
                  <a:lnTo>
                    <a:pt x="31" y="31"/>
                  </a:lnTo>
                  <a:moveTo>
                    <a:pt x="15" y="134"/>
                  </a:moveTo>
                  <a:lnTo>
                    <a:pt x="425" y="134"/>
                  </a:lnTo>
                  <a:cubicBezTo>
                    <a:pt x="434" y="134"/>
                    <a:pt x="441" y="127"/>
                    <a:pt x="441" y="118"/>
                  </a:cubicBezTo>
                  <a:lnTo>
                    <a:pt x="441" y="16"/>
                  </a:lnTo>
                  <a:cubicBezTo>
                    <a:pt x="441" y="7"/>
                    <a:pt x="434" y="0"/>
                    <a:pt x="425" y="0"/>
                  </a:cubicBezTo>
                  <a:lnTo>
                    <a:pt x="15" y="0"/>
                  </a:lnTo>
                  <a:cubicBezTo>
                    <a:pt x="7" y="0"/>
                    <a:pt x="0" y="7"/>
                    <a:pt x="0" y="16"/>
                  </a:cubicBezTo>
                  <a:lnTo>
                    <a:pt x="0" y="118"/>
                  </a:lnTo>
                  <a:cubicBezTo>
                    <a:pt x="0" y="127"/>
                    <a:pt x="7" y="134"/>
                    <a:pt x="15" y="134"/>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4" name="Google Shape;1974;p44"/>
            <p:cNvSpPr/>
            <p:nvPr/>
          </p:nvSpPr>
          <p:spPr>
            <a:xfrm>
              <a:off x="3747600" y="2749320"/>
              <a:ext cx="23400" cy="11160"/>
            </a:xfrm>
            <a:custGeom>
              <a:avLst/>
              <a:gdLst/>
              <a:ahLst/>
              <a:cxnLst/>
              <a:rect l="l" t="t" r="r" b="b"/>
              <a:pathLst>
                <a:path w="65" h="31" extrusionOk="0">
                  <a:moveTo>
                    <a:pt x="15" y="31"/>
                  </a:moveTo>
                  <a:lnTo>
                    <a:pt x="49" y="31"/>
                  </a:lnTo>
                  <a:cubicBezTo>
                    <a:pt x="58" y="31"/>
                    <a:pt x="65" y="24"/>
                    <a:pt x="65" y="16"/>
                  </a:cubicBezTo>
                  <a:cubicBezTo>
                    <a:pt x="65" y="7"/>
                    <a:pt x="58" y="0"/>
                    <a:pt x="49" y="0"/>
                  </a:cubicBezTo>
                  <a:lnTo>
                    <a:pt x="15" y="0"/>
                  </a:lnTo>
                  <a:cubicBezTo>
                    <a:pt x="6" y="0"/>
                    <a:pt x="0" y="7"/>
                    <a:pt x="0" y="16"/>
                  </a:cubicBezTo>
                  <a:cubicBezTo>
                    <a:pt x="0" y="24"/>
                    <a:pt x="6"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5" name="Google Shape;1975;p44"/>
            <p:cNvSpPr/>
            <p:nvPr/>
          </p:nvSpPr>
          <p:spPr>
            <a:xfrm>
              <a:off x="3722760" y="274932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6" name="Google Shape;1976;p44"/>
            <p:cNvSpPr/>
            <p:nvPr/>
          </p:nvSpPr>
          <p:spPr>
            <a:xfrm>
              <a:off x="3698280" y="2749320"/>
              <a:ext cx="17280" cy="11160"/>
            </a:xfrm>
            <a:custGeom>
              <a:avLst/>
              <a:gdLst/>
              <a:ahLst/>
              <a:cxnLst/>
              <a:rect l="l" t="t" r="r" b="b"/>
              <a:pathLst>
                <a:path w="48" h="31" extrusionOk="0">
                  <a:moveTo>
                    <a:pt x="15" y="31"/>
                  </a:moveTo>
                  <a:lnTo>
                    <a:pt x="32" y="31"/>
                  </a:lnTo>
                  <a:cubicBezTo>
                    <a:pt x="41" y="31"/>
                    <a:pt x="48" y="24"/>
                    <a:pt x="48" y="16"/>
                  </a:cubicBezTo>
                  <a:cubicBezTo>
                    <a:pt x="48" y="7"/>
                    <a:pt x="41" y="0"/>
                    <a:pt x="32"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7" name="Google Shape;1977;p44"/>
            <p:cNvSpPr/>
            <p:nvPr/>
          </p:nvSpPr>
          <p:spPr>
            <a:xfrm>
              <a:off x="3612240" y="2835360"/>
              <a:ext cx="47880" cy="48240"/>
            </a:xfrm>
            <a:custGeom>
              <a:avLst/>
              <a:gdLst/>
              <a:ahLst/>
              <a:cxnLst/>
              <a:rect l="l" t="t" r="r" b="b"/>
              <a:pathLst>
                <a:path w="133" h="134" extrusionOk="0">
                  <a:moveTo>
                    <a:pt x="102" y="103"/>
                  </a:moveTo>
                  <a:lnTo>
                    <a:pt x="31" y="103"/>
                  </a:lnTo>
                  <a:lnTo>
                    <a:pt x="31" y="31"/>
                  </a:lnTo>
                  <a:lnTo>
                    <a:pt x="102" y="31"/>
                  </a:lnTo>
                  <a:lnTo>
                    <a:pt x="102" y="103"/>
                  </a:lnTo>
                  <a:moveTo>
                    <a:pt x="118" y="0"/>
                  </a:moveTo>
                  <a:lnTo>
                    <a:pt x="15" y="0"/>
                  </a:lnTo>
                  <a:cubicBezTo>
                    <a:pt x="7" y="0"/>
                    <a:pt x="0" y="7"/>
                    <a:pt x="0" y="16"/>
                  </a:cubicBezTo>
                  <a:lnTo>
                    <a:pt x="0" y="118"/>
                  </a:lnTo>
                  <a:cubicBezTo>
                    <a:pt x="0" y="127"/>
                    <a:pt x="7" y="134"/>
                    <a:pt x="15" y="134"/>
                  </a:cubicBezTo>
                  <a:lnTo>
                    <a:pt x="118" y="134"/>
                  </a:lnTo>
                  <a:cubicBezTo>
                    <a:pt x="126" y="134"/>
                    <a:pt x="133" y="127"/>
                    <a:pt x="133" y="118"/>
                  </a:cubicBezTo>
                  <a:lnTo>
                    <a:pt x="133" y="16"/>
                  </a:lnTo>
                  <a:cubicBezTo>
                    <a:pt x="133" y="7"/>
                    <a:pt x="126"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8" name="Google Shape;1978;p44"/>
            <p:cNvSpPr/>
            <p:nvPr/>
          </p:nvSpPr>
          <p:spPr>
            <a:xfrm>
              <a:off x="3722760" y="2835360"/>
              <a:ext cx="48240" cy="48240"/>
            </a:xfrm>
            <a:custGeom>
              <a:avLst/>
              <a:gdLst/>
              <a:ahLst/>
              <a:cxnLst/>
              <a:rect l="l" t="t" r="r" b="b"/>
              <a:pathLst>
                <a:path w="134" h="134" extrusionOk="0">
                  <a:moveTo>
                    <a:pt x="103" y="103"/>
                  </a:moveTo>
                  <a:lnTo>
                    <a:pt x="31" y="103"/>
                  </a:lnTo>
                  <a:lnTo>
                    <a:pt x="31" y="31"/>
                  </a:lnTo>
                  <a:lnTo>
                    <a:pt x="103" y="31"/>
                  </a:lnTo>
                  <a:lnTo>
                    <a:pt x="103" y="103"/>
                  </a:lnTo>
                  <a:moveTo>
                    <a:pt x="118" y="0"/>
                  </a:moveTo>
                  <a:lnTo>
                    <a:pt x="16" y="0"/>
                  </a:lnTo>
                  <a:cubicBezTo>
                    <a:pt x="7" y="0"/>
                    <a:pt x="0" y="7"/>
                    <a:pt x="0" y="16"/>
                  </a:cubicBezTo>
                  <a:lnTo>
                    <a:pt x="0" y="118"/>
                  </a:lnTo>
                  <a:cubicBezTo>
                    <a:pt x="0" y="127"/>
                    <a:pt x="7" y="134"/>
                    <a:pt x="16" y="134"/>
                  </a:cubicBezTo>
                  <a:lnTo>
                    <a:pt x="118" y="134"/>
                  </a:lnTo>
                  <a:cubicBezTo>
                    <a:pt x="127" y="134"/>
                    <a:pt x="134" y="127"/>
                    <a:pt x="134" y="118"/>
                  </a:cubicBezTo>
                  <a:lnTo>
                    <a:pt x="134" y="16"/>
                  </a:lnTo>
                  <a:cubicBezTo>
                    <a:pt x="134" y="7"/>
                    <a:pt x="127"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9" name="Google Shape;1979;p44"/>
            <p:cNvSpPr/>
            <p:nvPr/>
          </p:nvSpPr>
          <p:spPr>
            <a:xfrm>
              <a:off x="3667680" y="2835360"/>
              <a:ext cx="47880" cy="48240"/>
            </a:xfrm>
            <a:custGeom>
              <a:avLst/>
              <a:gdLst/>
              <a:ahLst/>
              <a:cxnLst/>
              <a:rect l="l" t="t" r="r" b="b"/>
              <a:pathLst>
                <a:path w="133" h="134" extrusionOk="0">
                  <a:moveTo>
                    <a:pt x="102" y="103"/>
                  </a:moveTo>
                  <a:lnTo>
                    <a:pt x="31" y="103"/>
                  </a:lnTo>
                  <a:lnTo>
                    <a:pt x="31" y="31"/>
                  </a:lnTo>
                  <a:lnTo>
                    <a:pt x="102" y="31"/>
                  </a:lnTo>
                  <a:lnTo>
                    <a:pt x="102" y="103"/>
                  </a:lnTo>
                  <a:moveTo>
                    <a:pt x="117" y="0"/>
                  </a:moveTo>
                  <a:lnTo>
                    <a:pt x="15" y="0"/>
                  </a:lnTo>
                  <a:cubicBezTo>
                    <a:pt x="7" y="0"/>
                    <a:pt x="0" y="7"/>
                    <a:pt x="0" y="16"/>
                  </a:cubicBezTo>
                  <a:lnTo>
                    <a:pt x="0" y="118"/>
                  </a:lnTo>
                  <a:cubicBezTo>
                    <a:pt x="0" y="127"/>
                    <a:pt x="7" y="134"/>
                    <a:pt x="15" y="134"/>
                  </a:cubicBezTo>
                  <a:lnTo>
                    <a:pt x="117" y="134"/>
                  </a:lnTo>
                  <a:cubicBezTo>
                    <a:pt x="126" y="134"/>
                    <a:pt x="133" y="127"/>
                    <a:pt x="133" y="118"/>
                  </a:cubicBezTo>
                  <a:lnTo>
                    <a:pt x="133" y="16"/>
                  </a:lnTo>
                  <a:cubicBezTo>
                    <a:pt x="133" y="7"/>
                    <a:pt x="126" y="0"/>
                    <a:pt x="117"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0" name="Google Shape;1980;p44"/>
            <p:cNvSpPr/>
            <p:nvPr/>
          </p:nvSpPr>
          <p:spPr>
            <a:xfrm>
              <a:off x="3612240" y="2890800"/>
              <a:ext cx="47880" cy="47880"/>
            </a:xfrm>
            <a:custGeom>
              <a:avLst/>
              <a:gdLst/>
              <a:ahLst/>
              <a:cxnLst/>
              <a:rect l="l" t="t" r="r" b="b"/>
              <a:pathLst>
                <a:path w="133" h="133" extrusionOk="0">
                  <a:moveTo>
                    <a:pt x="102" y="102"/>
                  </a:moveTo>
                  <a:lnTo>
                    <a:pt x="31" y="102"/>
                  </a:lnTo>
                  <a:lnTo>
                    <a:pt x="31" y="31"/>
                  </a:lnTo>
                  <a:lnTo>
                    <a:pt x="102" y="31"/>
                  </a:lnTo>
                  <a:lnTo>
                    <a:pt x="102" y="102"/>
                  </a:lnTo>
                  <a:moveTo>
                    <a:pt x="118" y="0"/>
                  </a:moveTo>
                  <a:lnTo>
                    <a:pt x="15" y="0"/>
                  </a:lnTo>
                  <a:cubicBezTo>
                    <a:pt x="7" y="0"/>
                    <a:pt x="0" y="7"/>
                    <a:pt x="0" y="15"/>
                  </a:cubicBezTo>
                  <a:lnTo>
                    <a:pt x="0" y="118"/>
                  </a:lnTo>
                  <a:cubicBezTo>
                    <a:pt x="0" y="126"/>
                    <a:pt x="7" y="133"/>
                    <a:pt x="15" y="133"/>
                  </a:cubicBezTo>
                  <a:lnTo>
                    <a:pt x="118" y="133"/>
                  </a:lnTo>
                  <a:cubicBezTo>
                    <a:pt x="126" y="133"/>
                    <a:pt x="133" y="126"/>
                    <a:pt x="133" y="118"/>
                  </a:cubicBezTo>
                  <a:lnTo>
                    <a:pt x="133" y="15"/>
                  </a:lnTo>
                  <a:cubicBezTo>
                    <a:pt x="133" y="7"/>
                    <a:pt x="126" y="0"/>
                    <a:pt x="118" y="0"/>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1" name="Google Shape;1981;p44"/>
            <p:cNvSpPr/>
            <p:nvPr/>
          </p:nvSpPr>
          <p:spPr>
            <a:xfrm>
              <a:off x="3722760" y="2890800"/>
              <a:ext cx="48240" cy="47880"/>
            </a:xfrm>
            <a:custGeom>
              <a:avLst/>
              <a:gdLst/>
              <a:ahLst/>
              <a:cxnLst/>
              <a:rect l="l" t="t" r="r" b="b"/>
              <a:pathLst>
                <a:path w="134" h="133" extrusionOk="0">
                  <a:moveTo>
                    <a:pt x="103" y="102"/>
                  </a:moveTo>
                  <a:lnTo>
                    <a:pt x="31" y="102"/>
                  </a:lnTo>
                  <a:lnTo>
                    <a:pt x="31" y="31"/>
                  </a:lnTo>
                  <a:lnTo>
                    <a:pt x="103" y="31"/>
                  </a:lnTo>
                  <a:lnTo>
                    <a:pt x="103" y="102"/>
                  </a:lnTo>
                  <a:moveTo>
                    <a:pt x="118" y="0"/>
                  </a:moveTo>
                  <a:lnTo>
                    <a:pt x="16" y="0"/>
                  </a:lnTo>
                  <a:cubicBezTo>
                    <a:pt x="7" y="0"/>
                    <a:pt x="0" y="7"/>
                    <a:pt x="0" y="15"/>
                  </a:cubicBezTo>
                  <a:lnTo>
                    <a:pt x="0" y="118"/>
                  </a:lnTo>
                  <a:cubicBezTo>
                    <a:pt x="0" y="126"/>
                    <a:pt x="7" y="133"/>
                    <a:pt x="16" y="133"/>
                  </a:cubicBezTo>
                  <a:lnTo>
                    <a:pt x="118" y="133"/>
                  </a:lnTo>
                  <a:cubicBezTo>
                    <a:pt x="127" y="133"/>
                    <a:pt x="134" y="126"/>
                    <a:pt x="134" y="118"/>
                  </a:cubicBezTo>
                  <a:lnTo>
                    <a:pt x="134" y="15"/>
                  </a:lnTo>
                  <a:cubicBezTo>
                    <a:pt x="134" y="7"/>
                    <a:pt x="127" y="0"/>
                    <a:pt x="118" y="0"/>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2" name="Google Shape;1982;p44"/>
            <p:cNvSpPr/>
            <p:nvPr/>
          </p:nvSpPr>
          <p:spPr>
            <a:xfrm>
              <a:off x="3667680" y="2890800"/>
              <a:ext cx="47880" cy="47880"/>
            </a:xfrm>
            <a:custGeom>
              <a:avLst/>
              <a:gdLst/>
              <a:ahLst/>
              <a:cxnLst/>
              <a:rect l="l" t="t" r="r" b="b"/>
              <a:pathLst>
                <a:path w="133" h="133" extrusionOk="0">
                  <a:moveTo>
                    <a:pt x="102" y="102"/>
                  </a:moveTo>
                  <a:lnTo>
                    <a:pt x="31" y="102"/>
                  </a:lnTo>
                  <a:lnTo>
                    <a:pt x="31" y="31"/>
                  </a:lnTo>
                  <a:lnTo>
                    <a:pt x="102" y="31"/>
                  </a:lnTo>
                  <a:lnTo>
                    <a:pt x="102" y="102"/>
                  </a:lnTo>
                  <a:moveTo>
                    <a:pt x="117" y="0"/>
                  </a:moveTo>
                  <a:lnTo>
                    <a:pt x="15" y="0"/>
                  </a:lnTo>
                  <a:cubicBezTo>
                    <a:pt x="7" y="0"/>
                    <a:pt x="0" y="7"/>
                    <a:pt x="0" y="15"/>
                  </a:cubicBezTo>
                  <a:lnTo>
                    <a:pt x="0" y="118"/>
                  </a:lnTo>
                  <a:cubicBezTo>
                    <a:pt x="0" y="126"/>
                    <a:pt x="7" y="133"/>
                    <a:pt x="15" y="133"/>
                  </a:cubicBezTo>
                  <a:lnTo>
                    <a:pt x="117" y="133"/>
                  </a:lnTo>
                  <a:cubicBezTo>
                    <a:pt x="126" y="133"/>
                    <a:pt x="133" y="126"/>
                    <a:pt x="133" y="118"/>
                  </a:cubicBezTo>
                  <a:lnTo>
                    <a:pt x="133" y="15"/>
                  </a:lnTo>
                  <a:cubicBezTo>
                    <a:pt x="133" y="7"/>
                    <a:pt x="126" y="0"/>
                    <a:pt x="117" y="0"/>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3" name="Google Shape;1983;p44"/>
            <p:cNvSpPr/>
            <p:nvPr/>
          </p:nvSpPr>
          <p:spPr>
            <a:xfrm>
              <a:off x="3612240" y="2945880"/>
              <a:ext cx="47880" cy="48240"/>
            </a:xfrm>
            <a:custGeom>
              <a:avLst/>
              <a:gdLst/>
              <a:ahLst/>
              <a:cxnLst/>
              <a:rect l="l" t="t" r="r" b="b"/>
              <a:pathLst>
                <a:path w="133" h="134" extrusionOk="0">
                  <a:moveTo>
                    <a:pt x="102" y="103"/>
                  </a:moveTo>
                  <a:lnTo>
                    <a:pt x="31" y="103"/>
                  </a:lnTo>
                  <a:lnTo>
                    <a:pt x="31" y="31"/>
                  </a:lnTo>
                  <a:lnTo>
                    <a:pt x="102" y="31"/>
                  </a:lnTo>
                  <a:lnTo>
                    <a:pt x="102" y="103"/>
                  </a:lnTo>
                  <a:moveTo>
                    <a:pt x="118" y="0"/>
                  </a:moveTo>
                  <a:lnTo>
                    <a:pt x="15" y="0"/>
                  </a:lnTo>
                  <a:cubicBezTo>
                    <a:pt x="7" y="0"/>
                    <a:pt x="0" y="7"/>
                    <a:pt x="0" y="16"/>
                  </a:cubicBezTo>
                  <a:lnTo>
                    <a:pt x="0" y="118"/>
                  </a:lnTo>
                  <a:cubicBezTo>
                    <a:pt x="0" y="127"/>
                    <a:pt x="7" y="134"/>
                    <a:pt x="15" y="134"/>
                  </a:cubicBezTo>
                  <a:lnTo>
                    <a:pt x="118" y="134"/>
                  </a:lnTo>
                  <a:cubicBezTo>
                    <a:pt x="126" y="134"/>
                    <a:pt x="133" y="127"/>
                    <a:pt x="133" y="118"/>
                  </a:cubicBezTo>
                  <a:lnTo>
                    <a:pt x="133" y="16"/>
                  </a:lnTo>
                  <a:cubicBezTo>
                    <a:pt x="133" y="7"/>
                    <a:pt x="126"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4" name="Google Shape;1984;p44"/>
            <p:cNvSpPr/>
            <p:nvPr/>
          </p:nvSpPr>
          <p:spPr>
            <a:xfrm>
              <a:off x="3722760" y="2945880"/>
              <a:ext cx="48240" cy="48240"/>
            </a:xfrm>
            <a:custGeom>
              <a:avLst/>
              <a:gdLst/>
              <a:ahLst/>
              <a:cxnLst/>
              <a:rect l="l" t="t" r="r" b="b"/>
              <a:pathLst>
                <a:path w="134" h="134" extrusionOk="0">
                  <a:moveTo>
                    <a:pt x="103" y="103"/>
                  </a:moveTo>
                  <a:lnTo>
                    <a:pt x="31" y="103"/>
                  </a:lnTo>
                  <a:lnTo>
                    <a:pt x="31" y="31"/>
                  </a:lnTo>
                  <a:lnTo>
                    <a:pt x="103" y="31"/>
                  </a:lnTo>
                  <a:lnTo>
                    <a:pt x="103" y="103"/>
                  </a:lnTo>
                  <a:moveTo>
                    <a:pt x="118" y="0"/>
                  </a:moveTo>
                  <a:lnTo>
                    <a:pt x="16" y="0"/>
                  </a:lnTo>
                  <a:cubicBezTo>
                    <a:pt x="7" y="0"/>
                    <a:pt x="0" y="7"/>
                    <a:pt x="0" y="16"/>
                  </a:cubicBezTo>
                  <a:lnTo>
                    <a:pt x="0" y="118"/>
                  </a:lnTo>
                  <a:cubicBezTo>
                    <a:pt x="0" y="127"/>
                    <a:pt x="7" y="134"/>
                    <a:pt x="16" y="134"/>
                  </a:cubicBezTo>
                  <a:lnTo>
                    <a:pt x="118" y="134"/>
                  </a:lnTo>
                  <a:cubicBezTo>
                    <a:pt x="127" y="134"/>
                    <a:pt x="134" y="127"/>
                    <a:pt x="134" y="118"/>
                  </a:cubicBezTo>
                  <a:lnTo>
                    <a:pt x="134" y="16"/>
                  </a:lnTo>
                  <a:cubicBezTo>
                    <a:pt x="134" y="7"/>
                    <a:pt x="127" y="0"/>
                    <a:pt x="118"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5" name="Google Shape;1985;p44"/>
            <p:cNvSpPr/>
            <p:nvPr/>
          </p:nvSpPr>
          <p:spPr>
            <a:xfrm>
              <a:off x="3667680" y="2945880"/>
              <a:ext cx="47880" cy="48240"/>
            </a:xfrm>
            <a:custGeom>
              <a:avLst/>
              <a:gdLst/>
              <a:ahLst/>
              <a:cxnLst/>
              <a:rect l="l" t="t" r="r" b="b"/>
              <a:pathLst>
                <a:path w="133" h="134" extrusionOk="0">
                  <a:moveTo>
                    <a:pt x="102" y="103"/>
                  </a:moveTo>
                  <a:lnTo>
                    <a:pt x="31" y="103"/>
                  </a:lnTo>
                  <a:lnTo>
                    <a:pt x="31" y="31"/>
                  </a:lnTo>
                  <a:lnTo>
                    <a:pt x="102" y="31"/>
                  </a:lnTo>
                  <a:lnTo>
                    <a:pt x="102" y="103"/>
                  </a:lnTo>
                  <a:moveTo>
                    <a:pt x="117" y="0"/>
                  </a:moveTo>
                  <a:lnTo>
                    <a:pt x="15" y="0"/>
                  </a:lnTo>
                  <a:cubicBezTo>
                    <a:pt x="7" y="0"/>
                    <a:pt x="0" y="7"/>
                    <a:pt x="0" y="16"/>
                  </a:cubicBezTo>
                  <a:lnTo>
                    <a:pt x="0" y="118"/>
                  </a:lnTo>
                  <a:cubicBezTo>
                    <a:pt x="0" y="127"/>
                    <a:pt x="7" y="134"/>
                    <a:pt x="15" y="134"/>
                  </a:cubicBezTo>
                  <a:lnTo>
                    <a:pt x="117" y="134"/>
                  </a:lnTo>
                  <a:cubicBezTo>
                    <a:pt x="126" y="134"/>
                    <a:pt x="133" y="127"/>
                    <a:pt x="133" y="118"/>
                  </a:cubicBezTo>
                  <a:lnTo>
                    <a:pt x="133" y="16"/>
                  </a:lnTo>
                  <a:cubicBezTo>
                    <a:pt x="133" y="7"/>
                    <a:pt x="126" y="0"/>
                    <a:pt x="117" y="0"/>
                  </a:cubicBezTo>
                  <a:close/>
                </a:path>
              </a:pathLst>
            </a:custGeom>
            <a:solidFill>
              <a:srgbClr val="3C2C3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86" name="Google Shape;1986;p44"/>
          <p:cNvGrpSpPr/>
          <p:nvPr/>
        </p:nvGrpSpPr>
        <p:grpSpPr>
          <a:xfrm>
            <a:off x="4080657" y="3064098"/>
            <a:ext cx="321996" cy="344282"/>
            <a:chOff x="4419000" y="2642400"/>
            <a:chExt cx="348480" cy="372600"/>
          </a:xfrm>
        </p:grpSpPr>
        <p:sp>
          <p:nvSpPr>
            <p:cNvPr id="1987" name="Google Shape;1987;p44"/>
            <p:cNvSpPr/>
            <p:nvPr/>
          </p:nvSpPr>
          <p:spPr>
            <a:xfrm>
              <a:off x="4424400" y="2647800"/>
              <a:ext cx="337680" cy="228960"/>
            </a:xfrm>
            <a:custGeom>
              <a:avLst/>
              <a:gdLst/>
              <a:ahLst/>
              <a:cxnLst/>
              <a:rect l="l" t="t" r="r" b="b"/>
              <a:pathLst>
                <a:path w="938" h="636" extrusionOk="0">
                  <a:moveTo>
                    <a:pt x="34" y="636"/>
                  </a:moveTo>
                  <a:cubicBezTo>
                    <a:pt x="15" y="636"/>
                    <a:pt x="0" y="621"/>
                    <a:pt x="0" y="603"/>
                  </a:cubicBezTo>
                  <a:lnTo>
                    <a:pt x="0" y="33"/>
                  </a:lnTo>
                  <a:cubicBezTo>
                    <a:pt x="0" y="15"/>
                    <a:pt x="15" y="0"/>
                    <a:pt x="34" y="0"/>
                  </a:cubicBezTo>
                  <a:lnTo>
                    <a:pt x="905" y="0"/>
                  </a:lnTo>
                  <a:cubicBezTo>
                    <a:pt x="923" y="0"/>
                    <a:pt x="938" y="15"/>
                    <a:pt x="938" y="33"/>
                  </a:cubicBezTo>
                  <a:lnTo>
                    <a:pt x="938" y="603"/>
                  </a:lnTo>
                  <a:cubicBezTo>
                    <a:pt x="938" y="621"/>
                    <a:pt x="923" y="636"/>
                    <a:pt x="905" y="636"/>
                  </a:cubicBezTo>
                  <a:lnTo>
                    <a:pt x="34" y="636"/>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8" name="Google Shape;1988;p44"/>
            <p:cNvSpPr/>
            <p:nvPr/>
          </p:nvSpPr>
          <p:spPr>
            <a:xfrm>
              <a:off x="4448520" y="2792520"/>
              <a:ext cx="60480" cy="60120"/>
            </a:xfrm>
            <a:custGeom>
              <a:avLst/>
              <a:gdLst/>
              <a:ahLst/>
              <a:cxnLst/>
              <a:rect l="l" t="t" r="r" b="b"/>
              <a:pathLst>
                <a:path w="168" h="167" extrusionOk="0">
                  <a:moveTo>
                    <a:pt x="155" y="167"/>
                  </a:moveTo>
                  <a:lnTo>
                    <a:pt x="12" y="167"/>
                  </a:lnTo>
                  <a:cubicBezTo>
                    <a:pt x="6" y="167"/>
                    <a:pt x="0" y="162"/>
                    <a:pt x="0" y="155"/>
                  </a:cubicBezTo>
                  <a:lnTo>
                    <a:pt x="0" y="12"/>
                  </a:lnTo>
                  <a:cubicBezTo>
                    <a:pt x="0" y="5"/>
                    <a:pt x="6" y="0"/>
                    <a:pt x="12" y="0"/>
                  </a:cubicBezTo>
                  <a:lnTo>
                    <a:pt x="155" y="0"/>
                  </a:lnTo>
                  <a:cubicBezTo>
                    <a:pt x="162" y="0"/>
                    <a:pt x="168" y="5"/>
                    <a:pt x="168" y="12"/>
                  </a:cubicBezTo>
                  <a:lnTo>
                    <a:pt x="168" y="155"/>
                  </a:lnTo>
                  <a:cubicBezTo>
                    <a:pt x="168" y="162"/>
                    <a:pt x="162" y="167"/>
                    <a:pt x="155" y="167"/>
                  </a:cubicBezTo>
                  <a:close/>
                </a:path>
              </a:pathLst>
            </a:custGeom>
            <a:solidFill>
              <a:srgbClr val="008F95"/>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9" name="Google Shape;1989;p44"/>
            <p:cNvSpPr/>
            <p:nvPr/>
          </p:nvSpPr>
          <p:spPr>
            <a:xfrm>
              <a:off x="4466520" y="2810520"/>
              <a:ext cx="24120" cy="24120"/>
            </a:xfrm>
            <a:custGeom>
              <a:avLst/>
              <a:gdLst/>
              <a:ahLst/>
              <a:cxnLst/>
              <a:rect l="l" t="t" r="r" b="b"/>
              <a:pathLst>
                <a:path w="67" h="67" extrusionOk="0">
                  <a:moveTo>
                    <a:pt x="55" y="67"/>
                  </a:moveTo>
                  <a:lnTo>
                    <a:pt x="12" y="67"/>
                  </a:lnTo>
                  <a:cubicBezTo>
                    <a:pt x="6" y="67"/>
                    <a:pt x="0" y="62"/>
                    <a:pt x="0" y="55"/>
                  </a:cubicBezTo>
                  <a:lnTo>
                    <a:pt x="0" y="12"/>
                  </a:lnTo>
                  <a:cubicBezTo>
                    <a:pt x="0" y="6"/>
                    <a:pt x="6" y="0"/>
                    <a:pt x="12" y="0"/>
                  </a:cubicBezTo>
                  <a:lnTo>
                    <a:pt x="55" y="0"/>
                  </a:lnTo>
                  <a:cubicBezTo>
                    <a:pt x="62" y="0"/>
                    <a:pt x="67" y="6"/>
                    <a:pt x="67" y="12"/>
                  </a:cubicBezTo>
                  <a:lnTo>
                    <a:pt x="67" y="55"/>
                  </a:lnTo>
                  <a:cubicBezTo>
                    <a:pt x="67" y="62"/>
                    <a:pt x="62" y="67"/>
                    <a:pt x="55" y="67"/>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0" name="Google Shape;1990;p44"/>
            <p:cNvSpPr/>
            <p:nvPr/>
          </p:nvSpPr>
          <p:spPr>
            <a:xfrm>
              <a:off x="4545000" y="2804400"/>
              <a:ext cx="96480" cy="106200"/>
            </a:xfrm>
            <a:custGeom>
              <a:avLst/>
              <a:gdLst/>
              <a:ahLst/>
              <a:cxnLst/>
              <a:rect l="l" t="t" r="r" b="b"/>
              <a:pathLst>
                <a:path w="268" h="295" extrusionOk="0">
                  <a:moveTo>
                    <a:pt x="268" y="134"/>
                  </a:moveTo>
                  <a:cubicBezTo>
                    <a:pt x="268" y="60"/>
                    <a:pt x="208" y="0"/>
                    <a:pt x="134" y="0"/>
                  </a:cubicBezTo>
                  <a:cubicBezTo>
                    <a:pt x="60" y="0"/>
                    <a:pt x="0" y="60"/>
                    <a:pt x="0" y="134"/>
                  </a:cubicBezTo>
                  <a:lnTo>
                    <a:pt x="0" y="295"/>
                  </a:lnTo>
                  <a:lnTo>
                    <a:pt x="67" y="295"/>
                  </a:lnTo>
                  <a:lnTo>
                    <a:pt x="67" y="134"/>
                  </a:lnTo>
                  <a:cubicBezTo>
                    <a:pt x="67" y="97"/>
                    <a:pt x="97" y="67"/>
                    <a:pt x="134" y="67"/>
                  </a:cubicBezTo>
                  <a:cubicBezTo>
                    <a:pt x="171" y="67"/>
                    <a:pt x="201" y="97"/>
                    <a:pt x="201" y="134"/>
                  </a:cubicBezTo>
                  <a:lnTo>
                    <a:pt x="201" y="295"/>
                  </a:lnTo>
                  <a:lnTo>
                    <a:pt x="268" y="295"/>
                  </a:lnTo>
                  <a:lnTo>
                    <a:pt x="268" y="134"/>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1" name="Google Shape;1991;p44"/>
            <p:cNvSpPr/>
            <p:nvPr/>
          </p:nvSpPr>
          <p:spPr>
            <a:xfrm>
              <a:off x="4520880" y="2900880"/>
              <a:ext cx="144720" cy="108720"/>
            </a:xfrm>
            <a:custGeom>
              <a:avLst/>
              <a:gdLst/>
              <a:ahLst/>
              <a:cxnLst/>
              <a:rect l="l" t="t" r="r" b="b"/>
              <a:pathLst>
                <a:path w="402" h="302" extrusionOk="0">
                  <a:moveTo>
                    <a:pt x="369" y="0"/>
                  </a:moveTo>
                  <a:cubicBezTo>
                    <a:pt x="387" y="0"/>
                    <a:pt x="402" y="15"/>
                    <a:pt x="402" y="34"/>
                  </a:cubicBezTo>
                  <a:lnTo>
                    <a:pt x="402" y="268"/>
                  </a:lnTo>
                  <a:cubicBezTo>
                    <a:pt x="402" y="287"/>
                    <a:pt x="387" y="302"/>
                    <a:pt x="369" y="302"/>
                  </a:cubicBezTo>
                  <a:lnTo>
                    <a:pt x="34" y="302"/>
                  </a:lnTo>
                  <a:cubicBezTo>
                    <a:pt x="15" y="302"/>
                    <a:pt x="0" y="287"/>
                    <a:pt x="0" y="268"/>
                  </a:cubicBezTo>
                  <a:lnTo>
                    <a:pt x="0" y="34"/>
                  </a:lnTo>
                  <a:cubicBezTo>
                    <a:pt x="0" y="15"/>
                    <a:pt x="15" y="0"/>
                    <a:pt x="34" y="0"/>
                  </a:cubicBezTo>
                  <a:lnTo>
                    <a:pt x="369" y="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2" name="Google Shape;1992;p44"/>
            <p:cNvSpPr/>
            <p:nvPr/>
          </p:nvSpPr>
          <p:spPr>
            <a:xfrm>
              <a:off x="4575240" y="2931120"/>
              <a:ext cx="36000" cy="48240"/>
            </a:xfrm>
            <a:custGeom>
              <a:avLst/>
              <a:gdLst/>
              <a:ahLst/>
              <a:cxnLst/>
              <a:rect l="l" t="t" r="r" b="b"/>
              <a:pathLst>
                <a:path w="100" h="134" extrusionOk="0">
                  <a:moveTo>
                    <a:pt x="100" y="50"/>
                  </a:moveTo>
                  <a:cubicBezTo>
                    <a:pt x="100" y="22"/>
                    <a:pt x="76" y="-2"/>
                    <a:pt x="47" y="0"/>
                  </a:cubicBezTo>
                  <a:cubicBezTo>
                    <a:pt x="23" y="2"/>
                    <a:pt x="2" y="21"/>
                    <a:pt x="0" y="45"/>
                  </a:cubicBezTo>
                  <a:cubicBezTo>
                    <a:pt x="-2" y="66"/>
                    <a:pt x="9" y="85"/>
                    <a:pt x="25" y="94"/>
                  </a:cubicBezTo>
                  <a:lnTo>
                    <a:pt x="25" y="122"/>
                  </a:lnTo>
                  <a:cubicBezTo>
                    <a:pt x="25" y="129"/>
                    <a:pt x="30" y="134"/>
                    <a:pt x="37" y="134"/>
                  </a:cubicBezTo>
                  <a:lnTo>
                    <a:pt x="63" y="134"/>
                  </a:lnTo>
                  <a:cubicBezTo>
                    <a:pt x="70" y="134"/>
                    <a:pt x="75" y="129"/>
                    <a:pt x="75" y="122"/>
                  </a:cubicBezTo>
                  <a:lnTo>
                    <a:pt x="75" y="94"/>
                  </a:lnTo>
                  <a:cubicBezTo>
                    <a:pt x="90" y="85"/>
                    <a:pt x="100" y="69"/>
                    <a:pt x="100" y="50"/>
                  </a:cubicBezTo>
                  <a:close/>
                </a:path>
              </a:pathLst>
            </a:custGeom>
            <a:solidFill>
              <a:srgbClr val="EB6E80"/>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3" name="Google Shape;1993;p44"/>
            <p:cNvSpPr/>
            <p:nvPr/>
          </p:nvSpPr>
          <p:spPr>
            <a:xfrm>
              <a:off x="4419000" y="2642400"/>
              <a:ext cx="348480" cy="372600"/>
            </a:xfrm>
            <a:custGeom>
              <a:avLst/>
              <a:gdLst/>
              <a:ahLst/>
              <a:cxnLst/>
              <a:rect l="l" t="t" r="r" b="b"/>
              <a:pathLst>
                <a:path w="968" h="1035" extrusionOk="0">
                  <a:moveTo>
                    <a:pt x="484" y="298"/>
                  </a:moveTo>
                  <a:lnTo>
                    <a:pt x="66" y="30"/>
                  </a:lnTo>
                  <a:lnTo>
                    <a:pt x="902" y="30"/>
                  </a:lnTo>
                  <a:lnTo>
                    <a:pt x="484" y="298"/>
                  </a:lnTo>
                  <a:moveTo>
                    <a:pt x="566" y="703"/>
                  </a:moveTo>
                  <a:lnTo>
                    <a:pt x="566" y="584"/>
                  </a:lnTo>
                  <a:cubicBezTo>
                    <a:pt x="566" y="539"/>
                    <a:pt x="529" y="502"/>
                    <a:pt x="484" y="502"/>
                  </a:cubicBezTo>
                  <a:cubicBezTo>
                    <a:pt x="439" y="502"/>
                    <a:pt x="402" y="539"/>
                    <a:pt x="402" y="584"/>
                  </a:cubicBezTo>
                  <a:lnTo>
                    <a:pt x="402" y="651"/>
                  </a:lnTo>
                  <a:lnTo>
                    <a:pt x="402" y="651"/>
                  </a:lnTo>
                  <a:lnTo>
                    <a:pt x="402" y="651"/>
                  </a:lnTo>
                  <a:lnTo>
                    <a:pt x="402" y="703"/>
                  </a:lnTo>
                  <a:lnTo>
                    <a:pt x="365" y="703"/>
                  </a:lnTo>
                  <a:lnTo>
                    <a:pt x="365" y="584"/>
                  </a:lnTo>
                  <a:cubicBezTo>
                    <a:pt x="365" y="519"/>
                    <a:pt x="419" y="466"/>
                    <a:pt x="484" y="466"/>
                  </a:cubicBezTo>
                  <a:cubicBezTo>
                    <a:pt x="550" y="466"/>
                    <a:pt x="603" y="519"/>
                    <a:pt x="603" y="584"/>
                  </a:cubicBezTo>
                  <a:lnTo>
                    <a:pt x="603" y="703"/>
                  </a:lnTo>
                  <a:lnTo>
                    <a:pt x="566" y="703"/>
                  </a:lnTo>
                  <a:moveTo>
                    <a:pt x="432" y="667"/>
                  </a:moveTo>
                  <a:lnTo>
                    <a:pt x="536" y="667"/>
                  </a:lnTo>
                  <a:lnTo>
                    <a:pt x="536" y="703"/>
                  </a:lnTo>
                  <a:lnTo>
                    <a:pt x="432" y="703"/>
                  </a:lnTo>
                  <a:lnTo>
                    <a:pt x="432" y="667"/>
                  </a:lnTo>
                  <a:moveTo>
                    <a:pt x="536" y="636"/>
                  </a:moveTo>
                  <a:lnTo>
                    <a:pt x="432" y="636"/>
                  </a:lnTo>
                  <a:lnTo>
                    <a:pt x="432" y="584"/>
                  </a:lnTo>
                  <a:cubicBezTo>
                    <a:pt x="432" y="556"/>
                    <a:pt x="456" y="533"/>
                    <a:pt x="484" y="533"/>
                  </a:cubicBezTo>
                  <a:cubicBezTo>
                    <a:pt x="513" y="533"/>
                    <a:pt x="536" y="556"/>
                    <a:pt x="536" y="584"/>
                  </a:cubicBezTo>
                  <a:lnTo>
                    <a:pt x="536" y="636"/>
                  </a:lnTo>
                  <a:moveTo>
                    <a:pt x="670" y="752"/>
                  </a:moveTo>
                  <a:lnTo>
                    <a:pt x="670" y="986"/>
                  </a:lnTo>
                  <a:cubicBezTo>
                    <a:pt x="670" y="997"/>
                    <a:pt x="662" y="1005"/>
                    <a:pt x="652" y="1005"/>
                  </a:cubicBezTo>
                  <a:lnTo>
                    <a:pt x="317" y="1005"/>
                  </a:lnTo>
                  <a:cubicBezTo>
                    <a:pt x="306" y="1005"/>
                    <a:pt x="298" y="997"/>
                    <a:pt x="298" y="986"/>
                  </a:cubicBezTo>
                  <a:lnTo>
                    <a:pt x="298" y="752"/>
                  </a:lnTo>
                  <a:cubicBezTo>
                    <a:pt x="298" y="742"/>
                    <a:pt x="306" y="734"/>
                    <a:pt x="317" y="734"/>
                  </a:cubicBezTo>
                  <a:lnTo>
                    <a:pt x="350" y="734"/>
                  </a:lnTo>
                  <a:lnTo>
                    <a:pt x="350" y="734"/>
                  </a:lnTo>
                  <a:lnTo>
                    <a:pt x="417" y="734"/>
                  </a:lnTo>
                  <a:lnTo>
                    <a:pt x="417" y="734"/>
                  </a:lnTo>
                  <a:lnTo>
                    <a:pt x="551" y="734"/>
                  </a:lnTo>
                  <a:lnTo>
                    <a:pt x="551" y="734"/>
                  </a:lnTo>
                  <a:lnTo>
                    <a:pt x="618" y="734"/>
                  </a:lnTo>
                  <a:lnTo>
                    <a:pt x="618" y="734"/>
                  </a:lnTo>
                  <a:lnTo>
                    <a:pt x="652" y="734"/>
                  </a:lnTo>
                  <a:cubicBezTo>
                    <a:pt x="662" y="734"/>
                    <a:pt x="670" y="742"/>
                    <a:pt x="670" y="752"/>
                  </a:cubicBezTo>
                  <a:moveTo>
                    <a:pt x="952" y="12"/>
                  </a:moveTo>
                  <a:cubicBezTo>
                    <a:pt x="951" y="12"/>
                    <a:pt x="951" y="11"/>
                    <a:pt x="951" y="11"/>
                  </a:cubicBezTo>
                  <a:cubicBezTo>
                    <a:pt x="942" y="4"/>
                    <a:pt x="931" y="0"/>
                    <a:pt x="920" y="0"/>
                  </a:cubicBezTo>
                  <a:lnTo>
                    <a:pt x="49" y="0"/>
                  </a:lnTo>
                  <a:cubicBezTo>
                    <a:pt x="37" y="0"/>
                    <a:pt x="26" y="4"/>
                    <a:pt x="18" y="11"/>
                  </a:cubicBezTo>
                  <a:cubicBezTo>
                    <a:pt x="17" y="11"/>
                    <a:pt x="17" y="12"/>
                    <a:pt x="17" y="12"/>
                  </a:cubicBezTo>
                  <a:cubicBezTo>
                    <a:pt x="6" y="21"/>
                    <a:pt x="0" y="34"/>
                    <a:pt x="0" y="48"/>
                  </a:cubicBezTo>
                  <a:lnTo>
                    <a:pt x="0" y="241"/>
                  </a:lnTo>
                  <a:cubicBezTo>
                    <a:pt x="0" y="249"/>
                    <a:pt x="7" y="256"/>
                    <a:pt x="15" y="256"/>
                  </a:cubicBezTo>
                  <a:cubicBezTo>
                    <a:pt x="23" y="256"/>
                    <a:pt x="30" y="249"/>
                    <a:pt x="30" y="241"/>
                  </a:cubicBezTo>
                  <a:lnTo>
                    <a:pt x="30" y="48"/>
                  </a:lnTo>
                  <a:cubicBezTo>
                    <a:pt x="30" y="47"/>
                    <a:pt x="31" y="45"/>
                    <a:pt x="31" y="43"/>
                  </a:cubicBezTo>
                  <a:lnTo>
                    <a:pt x="476" y="329"/>
                  </a:lnTo>
                  <a:cubicBezTo>
                    <a:pt x="478" y="331"/>
                    <a:pt x="481" y="332"/>
                    <a:pt x="484" y="332"/>
                  </a:cubicBezTo>
                  <a:cubicBezTo>
                    <a:pt x="487" y="332"/>
                    <a:pt x="490" y="331"/>
                    <a:pt x="492" y="329"/>
                  </a:cubicBezTo>
                  <a:lnTo>
                    <a:pt x="937" y="43"/>
                  </a:lnTo>
                  <a:cubicBezTo>
                    <a:pt x="938" y="45"/>
                    <a:pt x="938" y="47"/>
                    <a:pt x="938" y="48"/>
                  </a:cubicBezTo>
                  <a:lnTo>
                    <a:pt x="938" y="618"/>
                  </a:lnTo>
                  <a:cubicBezTo>
                    <a:pt x="938" y="628"/>
                    <a:pt x="930" y="636"/>
                    <a:pt x="920" y="636"/>
                  </a:cubicBezTo>
                  <a:lnTo>
                    <a:pt x="633" y="636"/>
                  </a:lnTo>
                  <a:lnTo>
                    <a:pt x="633" y="584"/>
                  </a:lnTo>
                  <a:cubicBezTo>
                    <a:pt x="633" y="502"/>
                    <a:pt x="566" y="435"/>
                    <a:pt x="484" y="435"/>
                  </a:cubicBezTo>
                  <a:cubicBezTo>
                    <a:pt x="402" y="435"/>
                    <a:pt x="335" y="502"/>
                    <a:pt x="335" y="584"/>
                  </a:cubicBezTo>
                  <a:lnTo>
                    <a:pt x="335" y="636"/>
                  </a:lnTo>
                  <a:lnTo>
                    <a:pt x="49" y="636"/>
                  </a:lnTo>
                  <a:cubicBezTo>
                    <a:pt x="38" y="636"/>
                    <a:pt x="30" y="628"/>
                    <a:pt x="30" y="618"/>
                  </a:cubicBezTo>
                  <a:lnTo>
                    <a:pt x="30" y="301"/>
                  </a:lnTo>
                  <a:cubicBezTo>
                    <a:pt x="30" y="293"/>
                    <a:pt x="23" y="286"/>
                    <a:pt x="15" y="286"/>
                  </a:cubicBezTo>
                  <a:cubicBezTo>
                    <a:pt x="7" y="286"/>
                    <a:pt x="0" y="293"/>
                    <a:pt x="0" y="301"/>
                  </a:cubicBezTo>
                  <a:lnTo>
                    <a:pt x="0" y="618"/>
                  </a:lnTo>
                  <a:cubicBezTo>
                    <a:pt x="0" y="645"/>
                    <a:pt x="22" y="667"/>
                    <a:pt x="49" y="667"/>
                  </a:cubicBezTo>
                  <a:lnTo>
                    <a:pt x="335" y="667"/>
                  </a:lnTo>
                  <a:lnTo>
                    <a:pt x="335" y="703"/>
                  </a:lnTo>
                  <a:lnTo>
                    <a:pt x="317" y="703"/>
                  </a:lnTo>
                  <a:cubicBezTo>
                    <a:pt x="290" y="703"/>
                    <a:pt x="268" y="725"/>
                    <a:pt x="268" y="752"/>
                  </a:cubicBezTo>
                  <a:lnTo>
                    <a:pt x="268" y="986"/>
                  </a:lnTo>
                  <a:cubicBezTo>
                    <a:pt x="268" y="1013"/>
                    <a:pt x="290" y="1035"/>
                    <a:pt x="317" y="1035"/>
                  </a:cubicBezTo>
                  <a:lnTo>
                    <a:pt x="652" y="1035"/>
                  </a:lnTo>
                  <a:cubicBezTo>
                    <a:pt x="678" y="1035"/>
                    <a:pt x="700" y="1013"/>
                    <a:pt x="700" y="986"/>
                  </a:cubicBezTo>
                  <a:lnTo>
                    <a:pt x="700" y="752"/>
                  </a:lnTo>
                  <a:cubicBezTo>
                    <a:pt x="700" y="725"/>
                    <a:pt x="678" y="703"/>
                    <a:pt x="652" y="703"/>
                  </a:cubicBezTo>
                  <a:lnTo>
                    <a:pt x="633" y="703"/>
                  </a:lnTo>
                  <a:lnTo>
                    <a:pt x="633" y="667"/>
                  </a:lnTo>
                  <a:lnTo>
                    <a:pt x="920" y="667"/>
                  </a:lnTo>
                  <a:cubicBezTo>
                    <a:pt x="946" y="667"/>
                    <a:pt x="968" y="645"/>
                    <a:pt x="968" y="618"/>
                  </a:cubicBezTo>
                  <a:lnTo>
                    <a:pt x="968" y="48"/>
                  </a:lnTo>
                  <a:cubicBezTo>
                    <a:pt x="968" y="34"/>
                    <a:pt x="962" y="21"/>
                    <a:pt x="952" y="12"/>
                  </a:cubicBezTo>
                  <a:close/>
                </a:path>
              </a:pathLst>
            </a:custGeom>
            <a:solidFill>
              <a:srgbClr val="12121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4" name="Google Shape;1994;p44"/>
            <p:cNvSpPr/>
            <p:nvPr/>
          </p:nvSpPr>
          <p:spPr>
            <a:xfrm>
              <a:off x="4443120" y="2787120"/>
              <a:ext cx="71280" cy="71280"/>
            </a:xfrm>
            <a:custGeom>
              <a:avLst/>
              <a:gdLst/>
              <a:ahLst/>
              <a:cxnLst/>
              <a:rect l="l" t="t" r="r" b="b"/>
              <a:pathLst>
                <a:path w="198" h="198" extrusionOk="0">
                  <a:moveTo>
                    <a:pt x="30" y="30"/>
                  </a:moveTo>
                  <a:lnTo>
                    <a:pt x="167" y="30"/>
                  </a:lnTo>
                  <a:lnTo>
                    <a:pt x="167" y="167"/>
                  </a:lnTo>
                  <a:lnTo>
                    <a:pt x="30" y="167"/>
                  </a:lnTo>
                  <a:lnTo>
                    <a:pt x="30" y="30"/>
                  </a:lnTo>
                  <a:moveTo>
                    <a:pt x="183" y="198"/>
                  </a:moveTo>
                  <a:cubicBezTo>
                    <a:pt x="191" y="198"/>
                    <a:pt x="198" y="191"/>
                    <a:pt x="198" y="182"/>
                  </a:cubicBezTo>
                  <a:lnTo>
                    <a:pt x="198" y="15"/>
                  </a:lnTo>
                  <a:cubicBezTo>
                    <a:pt x="198" y="7"/>
                    <a:pt x="191" y="0"/>
                    <a:pt x="183" y="0"/>
                  </a:cubicBezTo>
                  <a:lnTo>
                    <a:pt x="15" y="0"/>
                  </a:lnTo>
                  <a:cubicBezTo>
                    <a:pt x="7" y="0"/>
                    <a:pt x="0" y="7"/>
                    <a:pt x="0" y="15"/>
                  </a:cubicBezTo>
                  <a:lnTo>
                    <a:pt x="0" y="182"/>
                  </a:lnTo>
                  <a:cubicBezTo>
                    <a:pt x="0" y="191"/>
                    <a:pt x="7" y="198"/>
                    <a:pt x="15" y="198"/>
                  </a:cubicBezTo>
                  <a:lnTo>
                    <a:pt x="183" y="198"/>
                  </a:lnTo>
                  <a:close/>
                </a:path>
              </a:pathLst>
            </a:custGeom>
            <a:solidFill>
              <a:srgbClr val="121212"/>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5" name="Google Shape;1995;p44"/>
            <p:cNvSpPr/>
            <p:nvPr/>
          </p:nvSpPr>
          <p:spPr>
            <a:xfrm>
              <a:off x="4461120" y="2805120"/>
              <a:ext cx="35280" cy="34920"/>
            </a:xfrm>
            <a:custGeom>
              <a:avLst/>
              <a:gdLst/>
              <a:ahLst/>
              <a:cxnLst/>
              <a:rect l="l" t="t" r="r" b="b"/>
              <a:pathLst>
                <a:path w="98" h="97" extrusionOk="0">
                  <a:moveTo>
                    <a:pt x="67" y="67"/>
                  </a:moveTo>
                  <a:lnTo>
                    <a:pt x="31" y="67"/>
                  </a:lnTo>
                  <a:lnTo>
                    <a:pt x="31" y="30"/>
                  </a:lnTo>
                  <a:lnTo>
                    <a:pt x="67" y="30"/>
                  </a:lnTo>
                  <a:lnTo>
                    <a:pt x="67" y="67"/>
                  </a:lnTo>
                  <a:moveTo>
                    <a:pt x="82" y="0"/>
                  </a:moveTo>
                  <a:lnTo>
                    <a:pt x="15" y="0"/>
                  </a:lnTo>
                  <a:cubicBezTo>
                    <a:pt x="7" y="0"/>
                    <a:pt x="0" y="7"/>
                    <a:pt x="0" y="15"/>
                  </a:cubicBezTo>
                  <a:lnTo>
                    <a:pt x="0" y="82"/>
                  </a:lnTo>
                  <a:cubicBezTo>
                    <a:pt x="0" y="91"/>
                    <a:pt x="7" y="97"/>
                    <a:pt x="15" y="97"/>
                  </a:cubicBezTo>
                  <a:lnTo>
                    <a:pt x="82" y="97"/>
                  </a:lnTo>
                  <a:cubicBezTo>
                    <a:pt x="91" y="97"/>
                    <a:pt x="98" y="91"/>
                    <a:pt x="98" y="82"/>
                  </a:cubicBezTo>
                  <a:lnTo>
                    <a:pt x="98" y="15"/>
                  </a:lnTo>
                  <a:cubicBezTo>
                    <a:pt x="98" y="7"/>
                    <a:pt x="91" y="0"/>
                    <a:pt x="82" y="0"/>
                  </a:cubicBezTo>
                  <a:close/>
                </a:path>
              </a:pathLst>
            </a:custGeom>
            <a:solidFill>
              <a:srgbClr val="12121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6" name="Google Shape;1996;p44"/>
            <p:cNvSpPr/>
            <p:nvPr/>
          </p:nvSpPr>
          <p:spPr>
            <a:xfrm>
              <a:off x="4569840" y="2925720"/>
              <a:ext cx="47160" cy="59040"/>
            </a:xfrm>
            <a:custGeom>
              <a:avLst/>
              <a:gdLst/>
              <a:ahLst/>
              <a:cxnLst/>
              <a:rect l="l" t="t" r="r" b="b"/>
              <a:pathLst>
                <a:path w="131" h="164" extrusionOk="0">
                  <a:moveTo>
                    <a:pt x="83" y="96"/>
                  </a:moveTo>
                  <a:cubicBezTo>
                    <a:pt x="78" y="99"/>
                    <a:pt x="75" y="104"/>
                    <a:pt x="75" y="109"/>
                  </a:cubicBezTo>
                  <a:lnTo>
                    <a:pt x="75" y="134"/>
                  </a:lnTo>
                  <a:lnTo>
                    <a:pt x="55" y="134"/>
                  </a:lnTo>
                  <a:lnTo>
                    <a:pt x="55" y="109"/>
                  </a:lnTo>
                  <a:cubicBezTo>
                    <a:pt x="55" y="104"/>
                    <a:pt x="52" y="99"/>
                    <a:pt x="48" y="96"/>
                  </a:cubicBezTo>
                  <a:cubicBezTo>
                    <a:pt x="37" y="90"/>
                    <a:pt x="30" y="78"/>
                    <a:pt x="30" y="65"/>
                  </a:cubicBezTo>
                  <a:cubicBezTo>
                    <a:pt x="30" y="46"/>
                    <a:pt x="46" y="30"/>
                    <a:pt x="65" y="30"/>
                  </a:cubicBezTo>
                  <a:cubicBezTo>
                    <a:pt x="84" y="30"/>
                    <a:pt x="100" y="46"/>
                    <a:pt x="100" y="65"/>
                  </a:cubicBezTo>
                  <a:cubicBezTo>
                    <a:pt x="100" y="78"/>
                    <a:pt x="93" y="90"/>
                    <a:pt x="83" y="96"/>
                  </a:cubicBezTo>
                  <a:moveTo>
                    <a:pt x="65" y="0"/>
                  </a:moveTo>
                  <a:cubicBezTo>
                    <a:pt x="29" y="0"/>
                    <a:pt x="0" y="29"/>
                    <a:pt x="0" y="65"/>
                  </a:cubicBezTo>
                  <a:cubicBezTo>
                    <a:pt x="0" y="86"/>
                    <a:pt x="9" y="105"/>
                    <a:pt x="25" y="117"/>
                  </a:cubicBezTo>
                  <a:lnTo>
                    <a:pt x="25" y="149"/>
                  </a:lnTo>
                  <a:cubicBezTo>
                    <a:pt x="25" y="158"/>
                    <a:pt x="32" y="164"/>
                    <a:pt x="40" y="164"/>
                  </a:cubicBezTo>
                  <a:lnTo>
                    <a:pt x="90" y="164"/>
                  </a:lnTo>
                  <a:cubicBezTo>
                    <a:pt x="99" y="164"/>
                    <a:pt x="105" y="158"/>
                    <a:pt x="105" y="149"/>
                  </a:cubicBezTo>
                  <a:lnTo>
                    <a:pt x="105" y="117"/>
                  </a:lnTo>
                  <a:cubicBezTo>
                    <a:pt x="121" y="105"/>
                    <a:pt x="131" y="86"/>
                    <a:pt x="131" y="65"/>
                  </a:cubicBezTo>
                  <a:cubicBezTo>
                    <a:pt x="131" y="29"/>
                    <a:pt x="101" y="0"/>
                    <a:pt x="65" y="0"/>
                  </a:cubicBezTo>
                  <a:close/>
                </a:path>
              </a:pathLst>
            </a:custGeom>
            <a:solidFill>
              <a:srgbClr val="121212"/>
            </a:solidFill>
            <a:ln>
              <a:noFill/>
            </a:ln>
          </p:spPr>
          <p:txBody>
            <a:bodyPr spcFirstLastPara="1" wrap="square" lIns="90000" tIns="14025" rIns="90000" bIns="140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97" name="Google Shape;1997;p44"/>
          <p:cNvGrpSpPr/>
          <p:nvPr/>
        </p:nvGrpSpPr>
        <p:grpSpPr>
          <a:xfrm>
            <a:off x="4737709" y="3060772"/>
            <a:ext cx="260124" cy="350935"/>
            <a:chOff x="5288760" y="2638800"/>
            <a:chExt cx="281520" cy="379800"/>
          </a:xfrm>
        </p:grpSpPr>
        <p:sp>
          <p:nvSpPr>
            <p:cNvPr id="1998" name="Google Shape;1998;p44"/>
            <p:cNvSpPr/>
            <p:nvPr/>
          </p:nvSpPr>
          <p:spPr>
            <a:xfrm>
              <a:off x="5416920" y="2905560"/>
              <a:ext cx="24840" cy="55440"/>
            </a:xfrm>
            <a:custGeom>
              <a:avLst/>
              <a:gdLst/>
              <a:ahLst/>
              <a:cxnLst/>
              <a:rect l="l" t="t" r="r" b="b"/>
              <a:pathLst>
                <a:path w="69" h="154" extrusionOk="0">
                  <a:moveTo>
                    <a:pt x="0" y="0"/>
                  </a:moveTo>
                  <a:lnTo>
                    <a:pt x="69" y="0"/>
                  </a:lnTo>
                  <a:lnTo>
                    <a:pt x="69" y="154"/>
                  </a:lnTo>
                  <a:lnTo>
                    <a:pt x="0" y="154"/>
                  </a:lnTo>
                  <a:lnTo>
                    <a:pt x="0" y="0"/>
                  </a:lnTo>
                  <a:close/>
                </a:path>
              </a:pathLst>
            </a:custGeom>
            <a:solidFill>
              <a:srgbClr val="DDFBFC"/>
            </a:solidFill>
            <a:ln>
              <a:noFill/>
            </a:ln>
          </p:spPr>
          <p:txBody>
            <a:bodyPr spcFirstLastPara="1" wrap="square" lIns="90000" tIns="10425" rIns="90000" bIns="10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9" name="Google Shape;1999;p44"/>
            <p:cNvSpPr/>
            <p:nvPr/>
          </p:nvSpPr>
          <p:spPr>
            <a:xfrm>
              <a:off x="5294160" y="2644200"/>
              <a:ext cx="270360" cy="270360"/>
            </a:xfrm>
            <a:custGeom>
              <a:avLst/>
              <a:gdLst/>
              <a:ahLst/>
              <a:cxnLst/>
              <a:rect l="l" t="t" r="r" b="b"/>
              <a:pathLst>
                <a:path w="751" h="751" extrusionOk="0">
                  <a:moveTo>
                    <a:pt x="751" y="376"/>
                  </a:moveTo>
                  <a:cubicBezTo>
                    <a:pt x="751" y="583"/>
                    <a:pt x="583" y="751"/>
                    <a:pt x="376" y="751"/>
                  </a:cubicBezTo>
                  <a:cubicBezTo>
                    <a:pt x="168" y="751"/>
                    <a:pt x="0" y="583"/>
                    <a:pt x="0" y="376"/>
                  </a:cubicBezTo>
                  <a:cubicBezTo>
                    <a:pt x="0" y="168"/>
                    <a:pt x="168" y="0"/>
                    <a:pt x="376" y="0"/>
                  </a:cubicBezTo>
                  <a:cubicBezTo>
                    <a:pt x="583" y="0"/>
                    <a:pt x="751" y="168"/>
                    <a:pt x="751" y="37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0" name="Google Shape;2000;p44"/>
            <p:cNvSpPr/>
            <p:nvPr/>
          </p:nvSpPr>
          <p:spPr>
            <a:xfrm>
              <a:off x="5398560" y="2951640"/>
              <a:ext cx="61560" cy="61560"/>
            </a:xfrm>
            <a:custGeom>
              <a:avLst/>
              <a:gdLst/>
              <a:ahLst/>
              <a:cxnLst/>
              <a:rect l="l" t="t" r="r" b="b"/>
              <a:pathLst>
                <a:path w="171" h="171" extrusionOk="0">
                  <a:moveTo>
                    <a:pt x="159" y="0"/>
                  </a:moveTo>
                  <a:lnTo>
                    <a:pt x="13" y="0"/>
                  </a:lnTo>
                  <a:cubicBezTo>
                    <a:pt x="6" y="0"/>
                    <a:pt x="0" y="5"/>
                    <a:pt x="0" y="12"/>
                  </a:cubicBezTo>
                  <a:lnTo>
                    <a:pt x="0" y="158"/>
                  </a:lnTo>
                  <a:cubicBezTo>
                    <a:pt x="0" y="165"/>
                    <a:pt x="6" y="171"/>
                    <a:pt x="13" y="171"/>
                  </a:cubicBezTo>
                  <a:lnTo>
                    <a:pt x="159" y="171"/>
                  </a:lnTo>
                  <a:cubicBezTo>
                    <a:pt x="165" y="171"/>
                    <a:pt x="171" y="165"/>
                    <a:pt x="171" y="158"/>
                  </a:cubicBezTo>
                  <a:lnTo>
                    <a:pt x="171" y="12"/>
                  </a:lnTo>
                  <a:cubicBezTo>
                    <a:pt x="171" y="5"/>
                    <a:pt x="165" y="0"/>
                    <a:pt x="159" y="0"/>
                  </a:cubicBezTo>
                  <a:close/>
                </a:path>
              </a:pathLst>
            </a:custGeom>
            <a:solidFill>
              <a:srgbClr val="EB6E80"/>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1" name="Google Shape;2001;p44"/>
            <p:cNvSpPr/>
            <p:nvPr/>
          </p:nvSpPr>
          <p:spPr>
            <a:xfrm>
              <a:off x="5318640" y="2669040"/>
              <a:ext cx="221400" cy="221040"/>
            </a:xfrm>
            <a:custGeom>
              <a:avLst/>
              <a:gdLst/>
              <a:ahLst/>
              <a:cxnLst/>
              <a:rect l="l" t="t" r="r" b="b"/>
              <a:pathLst>
                <a:path w="615" h="614" extrusionOk="0">
                  <a:moveTo>
                    <a:pt x="615" y="307"/>
                  </a:moveTo>
                  <a:cubicBezTo>
                    <a:pt x="615" y="477"/>
                    <a:pt x="477" y="614"/>
                    <a:pt x="308" y="614"/>
                  </a:cubicBezTo>
                  <a:cubicBezTo>
                    <a:pt x="138" y="614"/>
                    <a:pt x="0" y="477"/>
                    <a:pt x="0" y="307"/>
                  </a:cubicBezTo>
                  <a:cubicBezTo>
                    <a:pt x="0" y="137"/>
                    <a:pt x="138" y="0"/>
                    <a:pt x="308" y="0"/>
                  </a:cubicBezTo>
                  <a:cubicBezTo>
                    <a:pt x="477" y="0"/>
                    <a:pt x="615" y="137"/>
                    <a:pt x="615" y="30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2" name="Google Shape;2002;p44"/>
            <p:cNvSpPr/>
            <p:nvPr/>
          </p:nvSpPr>
          <p:spPr>
            <a:xfrm>
              <a:off x="5367960" y="2779560"/>
              <a:ext cx="122760" cy="110520"/>
            </a:xfrm>
            <a:custGeom>
              <a:avLst/>
              <a:gdLst/>
              <a:ahLst/>
              <a:cxnLst/>
              <a:rect l="l" t="t" r="r" b="b"/>
              <a:pathLst>
                <a:path w="341" h="307" extrusionOk="0">
                  <a:moveTo>
                    <a:pt x="205" y="0"/>
                  </a:moveTo>
                  <a:lnTo>
                    <a:pt x="136" y="0"/>
                  </a:lnTo>
                  <a:cubicBezTo>
                    <a:pt x="61" y="0"/>
                    <a:pt x="0" y="61"/>
                    <a:pt x="0" y="136"/>
                  </a:cubicBezTo>
                  <a:lnTo>
                    <a:pt x="0" y="255"/>
                  </a:lnTo>
                  <a:cubicBezTo>
                    <a:pt x="49" y="288"/>
                    <a:pt x="107" y="307"/>
                    <a:pt x="171" y="307"/>
                  </a:cubicBezTo>
                  <a:cubicBezTo>
                    <a:pt x="234" y="307"/>
                    <a:pt x="292" y="288"/>
                    <a:pt x="341" y="255"/>
                  </a:cubicBezTo>
                  <a:lnTo>
                    <a:pt x="341" y="136"/>
                  </a:lnTo>
                  <a:cubicBezTo>
                    <a:pt x="341" y="61"/>
                    <a:pt x="280" y="0"/>
                    <a:pt x="205" y="0"/>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3" name="Google Shape;2003;p44"/>
            <p:cNvSpPr/>
            <p:nvPr/>
          </p:nvSpPr>
          <p:spPr>
            <a:xfrm>
              <a:off x="5392440" y="2705760"/>
              <a:ext cx="73800" cy="73800"/>
            </a:xfrm>
            <a:custGeom>
              <a:avLst/>
              <a:gdLst/>
              <a:ahLst/>
              <a:cxnLst/>
              <a:rect l="l" t="t" r="r" b="b"/>
              <a:pathLst>
                <a:path w="205" h="205" extrusionOk="0">
                  <a:moveTo>
                    <a:pt x="205" y="102"/>
                  </a:moveTo>
                  <a:cubicBezTo>
                    <a:pt x="205" y="159"/>
                    <a:pt x="159" y="205"/>
                    <a:pt x="103" y="205"/>
                  </a:cubicBezTo>
                  <a:cubicBezTo>
                    <a:pt x="46" y="205"/>
                    <a:pt x="0" y="159"/>
                    <a:pt x="0" y="102"/>
                  </a:cubicBezTo>
                  <a:cubicBezTo>
                    <a:pt x="0" y="46"/>
                    <a:pt x="46" y="0"/>
                    <a:pt x="103" y="0"/>
                  </a:cubicBezTo>
                  <a:cubicBezTo>
                    <a:pt x="159" y="0"/>
                    <a:pt x="205" y="46"/>
                    <a:pt x="205" y="102"/>
                  </a:cubicBezTo>
                  <a:close/>
                </a:path>
              </a:pathLst>
            </a:custGeom>
            <a:solidFill>
              <a:srgbClr val="DDFBFC"/>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4" name="Google Shape;2004;p44"/>
            <p:cNvSpPr/>
            <p:nvPr/>
          </p:nvSpPr>
          <p:spPr>
            <a:xfrm>
              <a:off x="5421600" y="2705760"/>
              <a:ext cx="44640" cy="73800"/>
            </a:xfrm>
            <a:custGeom>
              <a:avLst/>
              <a:gdLst/>
              <a:ahLst/>
              <a:cxnLst/>
              <a:rect l="l" t="t" r="r" b="b"/>
              <a:pathLst>
                <a:path w="124" h="205" extrusionOk="0">
                  <a:moveTo>
                    <a:pt x="22" y="0"/>
                  </a:moveTo>
                  <a:cubicBezTo>
                    <a:pt x="14" y="0"/>
                    <a:pt x="7" y="1"/>
                    <a:pt x="0" y="2"/>
                  </a:cubicBezTo>
                  <a:cubicBezTo>
                    <a:pt x="46" y="12"/>
                    <a:pt x="81" y="53"/>
                    <a:pt x="81" y="102"/>
                  </a:cubicBezTo>
                  <a:cubicBezTo>
                    <a:pt x="81" y="152"/>
                    <a:pt x="46" y="193"/>
                    <a:pt x="0" y="203"/>
                  </a:cubicBezTo>
                  <a:cubicBezTo>
                    <a:pt x="7" y="204"/>
                    <a:pt x="14" y="205"/>
                    <a:pt x="22" y="205"/>
                  </a:cubicBezTo>
                  <a:cubicBezTo>
                    <a:pt x="78" y="205"/>
                    <a:pt x="124" y="159"/>
                    <a:pt x="124" y="102"/>
                  </a:cubicBezTo>
                  <a:cubicBezTo>
                    <a:pt x="124" y="46"/>
                    <a:pt x="78" y="0"/>
                    <a:pt x="22" y="0"/>
                  </a:cubicBezTo>
                  <a:close/>
                </a:path>
              </a:pathLst>
            </a:custGeom>
            <a:solidFill>
              <a:srgbClr val="DDFBFC"/>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5" name="Google Shape;2005;p44"/>
            <p:cNvSpPr/>
            <p:nvPr/>
          </p:nvSpPr>
          <p:spPr>
            <a:xfrm>
              <a:off x="5404680" y="2779560"/>
              <a:ext cx="49320" cy="43920"/>
            </a:xfrm>
            <a:custGeom>
              <a:avLst/>
              <a:gdLst/>
              <a:ahLst/>
              <a:cxnLst/>
              <a:rect l="l" t="t" r="r" b="b"/>
              <a:pathLst>
                <a:path w="137" h="122" extrusionOk="0">
                  <a:moveTo>
                    <a:pt x="34" y="0"/>
                  </a:moveTo>
                  <a:cubicBezTo>
                    <a:pt x="23" y="0"/>
                    <a:pt x="11" y="1"/>
                    <a:pt x="0" y="4"/>
                  </a:cubicBezTo>
                  <a:lnTo>
                    <a:pt x="58" y="115"/>
                  </a:lnTo>
                  <a:cubicBezTo>
                    <a:pt x="62" y="124"/>
                    <a:pt x="75" y="124"/>
                    <a:pt x="80" y="115"/>
                  </a:cubicBezTo>
                  <a:lnTo>
                    <a:pt x="137" y="4"/>
                  </a:lnTo>
                  <a:cubicBezTo>
                    <a:pt x="126" y="1"/>
                    <a:pt x="115" y="0"/>
                    <a:pt x="103" y="0"/>
                  </a:cubicBezTo>
                  <a:lnTo>
                    <a:pt x="34"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6" name="Google Shape;2006;p44"/>
            <p:cNvSpPr/>
            <p:nvPr/>
          </p:nvSpPr>
          <p:spPr>
            <a:xfrm>
              <a:off x="5288760" y="2638800"/>
              <a:ext cx="281520" cy="379800"/>
            </a:xfrm>
            <a:custGeom>
              <a:avLst/>
              <a:gdLst/>
              <a:ahLst/>
              <a:cxnLst/>
              <a:rect l="l" t="t" r="r" b="b"/>
              <a:pathLst>
                <a:path w="782" h="1055" extrusionOk="0">
                  <a:moveTo>
                    <a:pt x="409" y="853"/>
                  </a:moveTo>
                  <a:lnTo>
                    <a:pt x="372" y="853"/>
                  </a:lnTo>
                  <a:lnTo>
                    <a:pt x="372" y="781"/>
                  </a:lnTo>
                  <a:cubicBezTo>
                    <a:pt x="378" y="782"/>
                    <a:pt x="384" y="782"/>
                    <a:pt x="391" y="782"/>
                  </a:cubicBezTo>
                  <a:cubicBezTo>
                    <a:pt x="397" y="782"/>
                    <a:pt x="403" y="782"/>
                    <a:pt x="409" y="781"/>
                  </a:cubicBezTo>
                  <a:lnTo>
                    <a:pt x="409" y="853"/>
                  </a:lnTo>
                  <a:moveTo>
                    <a:pt x="461" y="922"/>
                  </a:moveTo>
                  <a:lnTo>
                    <a:pt x="321" y="922"/>
                  </a:lnTo>
                  <a:lnTo>
                    <a:pt x="321" y="884"/>
                  </a:lnTo>
                  <a:lnTo>
                    <a:pt x="461" y="884"/>
                  </a:lnTo>
                  <a:lnTo>
                    <a:pt x="461" y="922"/>
                  </a:lnTo>
                  <a:moveTo>
                    <a:pt x="321" y="953"/>
                  </a:moveTo>
                  <a:lnTo>
                    <a:pt x="461" y="953"/>
                  </a:lnTo>
                  <a:lnTo>
                    <a:pt x="461" y="1024"/>
                  </a:lnTo>
                  <a:lnTo>
                    <a:pt x="321" y="1024"/>
                  </a:lnTo>
                  <a:lnTo>
                    <a:pt x="321" y="953"/>
                  </a:lnTo>
                  <a:moveTo>
                    <a:pt x="782" y="391"/>
                  </a:moveTo>
                  <a:cubicBezTo>
                    <a:pt x="782" y="175"/>
                    <a:pt x="606" y="0"/>
                    <a:pt x="391" y="0"/>
                  </a:cubicBezTo>
                  <a:cubicBezTo>
                    <a:pt x="293" y="0"/>
                    <a:pt x="200" y="36"/>
                    <a:pt x="128" y="101"/>
                  </a:cubicBezTo>
                  <a:cubicBezTo>
                    <a:pt x="121" y="107"/>
                    <a:pt x="121" y="117"/>
                    <a:pt x="127" y="123"/>
                  </a:cubicBezTo>
                  <a:cubicBezTo>
                    <a:pt x="132" y="130"/>
                    <a:pt x="142" y="130"/>
                    <a:pt x="148" y="124"/>
                  </a:cubicBezTo>
                  <a:cubicBezTo>
                    <a:pt x="215" y="64"/>
                    <a:pt x="301" y="31"/>
                    <a:pt x="391" y="31"/>
                  </a:cubicBezTo>
                  <a:cubicBezTo>
                    <a:pt x="589" y="31"/>
                    <a:pt x="751" y="192"/>
                    <a:pt x="751" y="391"/>
                  </a:cubicBezTo>
                  <a:cubicBezTo>
                    <a:pt x="751" y="589"/>
                    <a:pt x="589" y="751"/>
                    <a:pt x="391" y="751"/>
                  </a:cubicBezTo>
                  <a:cubicBezTo>
                    <a:pt x="192" y="751"/>
                    <a:pt x="30" y="589"/>
                    <a:pt x="30" y="391"/>
                  </a:cubicBezTo>
                  <a:cubicBezTo>
                    <a:pt x="30" y="309"/>
                    <a:pt x="57" y="232"/>
                    <a:pt x="108" y="167"/>
                  </a:cubicBezTo>
                  <a:cubicBezTo>
                    <a:pt x="114" y="161"/>
                    <a:pt x="112" y="151"/>
                    <a:pt x="106" y="146"/>
                  </a:cubicBezTo>
                  <a:cubicBezTo>
                    <a:pt x="99" y="140"/>
                    <a:pt x="89" y="141"/>
                    <a:pt x="84" y="148"/>
                  </a:cubicBezTo>
                  <a:cubicBezTo>
                    <a:pt x="29" y="218"/>
                    <a:pt x="0" y="302"/>
                    <a:pt x="0" y="391"/>
                  </a:cubicBezTo>
                  <a:cubicBezTo>
                    <a:pt x="0" y="590"/>
                    <a:pt x="149" y="754"/>
                    <a:pt x="341" y="779"/>
                  </a:cubicBezTo>
                  <a:lnTo>
                    <a:pt x="341" y="853"/>
                  </a:lnTo>
                  <a:lnTo>
                    <a:pt x="305" y="853"/>
                  </a:lnTo>
                  <a:cubicBezTo>
                    <a:pt x="297" y="853"/>
                    <a:pt x="290" y="860"/>
                    <a:pt x="290" y="869"/>
                  </a:cubicBezTo>
                  <a:lnTo>
                    <a:pt x="290" y="937"/>
                  </a:lnTo>
                  <a:lnTo>
                    <a:pt x="290" y="937"/>
                  </a:lnTo>
                  <a:lnTo>
                    <a:pt x="290" y="937"/>
                  </a:lnTo>
                  <a:lnTo>
                    <a:pt x="290" y="1040"/>
                  </a:lnTo>
                  <a:cubicBezTo>
                    <a:pt x="290" y="1048"/>
                    <a:pt x="297" y="1055"/>
                    <a:pt x="305" y="1055"/>
                  </a:cubicBezTo>
                  <a:lnTo>
                    <a:pt x="476" y="1055"/>
                  </a:lnTo>
                  <a:cubicBezTo>
                    <a:pt x="485" y="1055"/>
                    <a:pt x="491" y="1048"/>
                    <a:pt x="491" y="1040"/>
                  </a:cubicBezTo>
                  <a:lnTo>
                    <a:pt x="491" y="937"/>
                  </a:lnTo>
                  <a:lnTo>
                    <a:pt x="491" y="937"/>
                  </a:lnTo>
                  <a:lnTo>
                    <a:pt x="491" y="937"/>
                  </a:lnTo>
                  <a:lnTo>
                    <a:pt x="491" y="869"/>
                  </a:lnTo>
                  <a:cubicBezTo>
                    <a:pt x="491" y="860"/>
                    <a:pt x="485" y="853"/>
                    <a:pt x="476" y="853"/>
                  </a:cubicBezTo>
                  <a:lnTo>
                    <a:pt x="440" y="853"/>
                  </a:lnTo>
                  <a:lnTo>
                    <a:pt x="440" y="779"/>
                  </a:lnTo>
                  <a:cubicBezTo>
                    <a:pt x="633" y="754"/>
                    <a:pt x="782" y="590"/>
                    <a:pt x="782" y="39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07" name="Google Shape;2007;p44"/>
            <p:cNvSpPr/>
            <p:nvPr/>
          </p:nvSpPr>
          <p:spPr>
            <a:xfrm>
              <a:off x="5313240" y="2663280"/>
              <a:ext cx="232200" cy="232560"/>
            </a:xfrm>
            <a:custGeom>
              <a:avLst/>
              <a:gdLst/>
              <a:ahLst/>
              <a:cxnLst/>
              <a:rect l="l" t="t" r="r" b="b"/>
              <a:pathLst>
                <a:path w="645" h="646" extrusionOk="0">
                  <a:moveTo>
                    <a:pt x="323" y="31"/>
                  </a:moveTo>
                  <a:cubicBezTo>
                    <a:pt x="484" y="31"/>
                    <a:pt x="614" y="162"/>
                    <a:pt x="614" y="323"/>
                  </a:cubicBezTo>
                  <a:cubicBezTo>
                    <a:pt x="614" y="413"/>
                    <a:pt x="573" y="494"/>
                    <a:pt x="509" y="547"/>
                  </a:cubicBezTo>
                  <a:lnTo>
                    <a:pt x="509" y="459"/>
                  </a:lnTo>
                  <a:cubicBezTo>
                    <a:pt x="509" y="389"/>
                    <a:pt x="461" y="330"/>
                    <a:pt x="396" y="313"/>
                  </a:cubicBezTo>
                  <a:cubicBezTo>
                    <a:pt x="423" y="291"/>
                    <a:pt x="441" y="258"/>
                    <a:pt x="441" y="220"/>
                  </a:cubicBezTo>
                  <a:cubicBezTo>
                    <a:pt x="441" y="155"/>
                    <a:pt x="388" y="103"/>
                    <a:pt x="323" y="103"/>
                  </a:cubicBezTo>
                  <a:cubicBezTo>
                    <a:pt x="258" y="103"/>
                    <a:pt x="205" y="155"/>
                    <a:pt x="205" y="220"/>
                  </a:cubicBezTo>
                  <a:cubicBezTo>
                    <a:pt x="205" y="258"/>
                    <a:pt x="222" y="291"/>
                    <a:pt x="249" y="313"/>
                  </a:cubicBezTo>
                  <a:cubicBezTo>
                    <a:pt x="184" y="330"/>
                    <a:pt x="136" y="389"/>
                    <a:pt x="136" y="459"/>
                  </a:cubicBezTo>
                  <a:lnTo>
                    <a:pt x="136" y="547"/>
                  </a:lnTo>
                  <a:cubicBezTo>
                    <a:pt x="72" y="494"/>
                    <a:pt x="31" y="413"/>
                    <a:pt x="31" y="323"/>
                  </a:cubicBezTo>
                  <a:cubicBezTo>
                    <a:pt x="31" y="162"/>
                    <a:pt x="162" y="31"/>
                    <a:pt x="323" y="31"/>
                  </a:cubicBezTo>
                  <a:moveTo>
                    <a:pt x="247" y="346"/>
                  </a:moveTo>
                  <a:lnTo>
                    <a:pt x="307" y="463"/>
                  </a:lnTo>
                  <a:lnTo>
                    <a:pt x="307" y="614"/>
                  </a:lnTo>
                  <a:cubicBezTo>
                    <a:pt x="256" y="612"/>
                    <a:pt x="208" y="596"/>
                    <a:pt x="167" y="570"/>
                  </a:cubicBezTo>
                  <a:lnTo>
                    <a:pt x="167" y="459"/>
                  </a:lnTo>
                  <a:cubicBezTo>
                    <a:pt x="167" y="407"/>
                    <a:pt x="200" y="363"/>
                    <a:pt x="247" y="346"/>
                  </a:cubicBezTo>
                  <a:moveTo>
                    <a:pt x="323" y="307"/>
                  </a:moveTo>
                  <a:cubicBezTo>
                    <a:pt x="275" y="307"/>
                    <a:pt x="236" y="268"/>
                    <a:pt x="236" y="220"/>
                  </a:cubicBezTo>
                  <a:cubicBezTo>
                    <a:pt x="236" y="172"/>
                    <a:pt x="275" y="133"/>
                    <a:pt x="323" y="133"/>
                  </a:cubicBezTo>
                  <a:cubicBezTo>
                    <a:pt x="371" y="133"/>
                    <a:pt x="410" y="172"/>
                    <a:pt x="410" y="220"/>
                  </a:cubicBezTo>
                  <a:cubicBezTo>
                    <a:pt x="410" y="268"/>
                    <a:pt x="371" y="307"/>
                    <a:pt x="323" y="307"/>
                  </a:cubicBezTo>
                  <a:moveTo>
                    <a:pt x="288" y="338"/>
                  </a:moveTo>
                  <a:lnTo>
                    <a:pt x="357" y="338"/>
                  </a:lnTo>
                  <a:cubicBezTo>
                    <a:pt x="360" y="338"/>
                    <a:pt x="364" y="339"/>
                    <a:pt x="367" y="339"/>
                  </a:cubicBezTo>
                  <a:lnTo>
                    <a:pt x="323" y="426"/>
                  </a:lnTo>
                  <a:lnTo>
                    <a:pt x="278" y="339"/>
                  </a:lnTo>
                  <a:cubicBezTo>
                    <a:pt x="281" y="339"/>
                    <a:pt x="285" y="338"/>
                    <a:pt x="288" y="338"/>
                  </a:cubicBezTo>
                  <a:moveTo>
                    <a:pt x="478" y="570"/>
                  </a:moveTo>
                  <a:cubicBezTo>
                    <a:pt x="437" y="596"/>
                    <a:pt x="389" y="612"/>
                    <a:pt x="338" y="614"/>
                  </a:cubicBezTo>
                  <a:lnTo>
                    <a:pt x="338" y="463"/>
                  </a:lnTo>
                  <a:lnTo>
                    <a:pt x="399" y="346"/>
                  </a:lnTo>
                  <a:cubicBezTo>
                    <a:pt x="445" y="363"/>
                    <a:pt x="478" y="407"/>
                    <a:pt x="478" y="459"/>
                  </a:cubicBezTo>
                  <a:lnTo>
                    <a:pt x="478" y="570"/>
                  </a:lnTo>
                  <a:moveTo>
                    <a:pt x="140" y="589"/>
                  </a:moveTo>
                  <a:cubicBezTo>
                    <a:pt x="142" y="591"/>
                    <a:pt x="144" y="593"/>
                    <a:pt x="147" y="594"/>
                  </a:cubicBezTo>
                  <a:cubicBezTo>
                    <a:pt x="198" y="627"/>
                    <a:pt x="258" y="646"/>
                    <a:pt x="323" y="646"/>
                  </a:cubicBezTo>
                  <a:cubicBezTo>
                    <a:pt x="388" y="646"/>
                    <a:pt x="449" y="626"/>
                    <a:pt x="500" y="592"/>
                  </a:cubicBezTo>
                  <a:cubicBezTo>
                    <a:pt x="501" y="592"/>
                    <a:pt x="502" y="591"/>
                    <a:pt x="503" y="590"/>
                  </a:cubicBezTo>
                  <a:cubicBezTo>
                    <a:pt x="589" y="532"/>
                    <a:pt x="645" y="434"/>
                    <a:pt x="645" y="323"/>
                  </a:cubicBezTo>
                  <a:cubicBezTo>
                    <a:pt x="645" y="145"/>
                    <a:pt x="501" y="0"/>
                    <a:pt x="323" y="0"/>
                  </a:cubicBezTo>
                  <a:cubicBezTo>
                    <a:pt x="145" y="0"/>
                    <a:pt x="0" y="145"/>
                    <a:pt x="0" y="323"/>
                  </a:cubicBezTo>
                  <a:cubicBezTo>
                    <a:pt x="0" y="433"/>
                    <a:pt x="55" y="531"/>
                    <a:pt x="140" y="58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08" name="Google Shape;2008;p44"/>
          <p:cNvGrpSpPr/>
          <p:nvPr/>
        </p:nvGrpSpPr>
        <p:grpSpPr>
          <a:xfrm>
            <a:off x="5332556" y="3060772"/>
            <a:ext cx="351268" cy="350935"/>
            <a:chOff x="6091200" y="2638800"/>
            <a:chExt cx="380160" cy="379800"/>
          </a:xfrm>
        </p:grpSpPr>
        <p:sp>
          <p:nvSpPr>
            <p:cNvPr id="2009" name="Google Shape;2009;p44"/>
            <p:cNvSpPr/>
            <p:nvPr/>
          </p:nvSpPr>
          <p:spPr>
            <a:xfrm>
              <a:off x="6207480" y="2755080"/>
              <a:ext cx="147600" cy="147240"/>
            </a:xfrm>
            <a:custGeom>
              <a:avLst/>
              <a:gdLst/>
              <a:ahLst/>
              <a:cxnLst/>
              <a:rect l="l" t="t" r="r" b="b"/>
              <a:pathLst>
                <a:path w="410" h="409" extrusionOk="0">
                  <a:moveTo>
                    <a:pt x="398" y="409"/>
                  </a:moveTo>
                  <a:lnTo>
                    <a:pt x="13" y="409"/>
                  </a:lnTo>
                  <a:cubicBezTo>
                    <a:pt x="6" y="409"/>
                    <a:pt x="0" y="404"/>
                    <a:pt x="0" y="397"/>
                  </a:cubicBezTo>
                  <a:lnTo>
                    <a:pt x="0" y="12"/>
                  </a:lnTo>
                  <a:cubicBezTo>
                    <a:pt x="0" y="5"/>
                    <a:pt x="6" y="0"/>
                    <a:pt x="13" y="0"/>
                  </a:cubicBezTo>
                  <a:lnTo>
                    <a:pt x="398" y="0"/>
                  </a:lnTo>
                  <a:cubicBezTo>
                    <a:pt x="404" y="0"/>
                    <a:pt x="410" y="5"/>
                    <a:pt x="410" y="12"/>
                  </a:cubicBezTo>
                  <a:lnTo>
                    <a:pt x="410" y="397"/>
                  </a:lnTo>
                  <a:cubicBezTo>
                    <a:pt x="410" y="404"/>
                    <a:pt x="404" y="409"/>
                    <a:pt x="398" y="409"/>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0" name="Google Shape;2010;p44"/>
            <p:cNvSpPr/>
            <p:nvPr/>
          </p:nvSpPr>
          <p:spPr>
            <a:xfrm>
              <a:off x="6435360" y="2819880"/>
              <a:ext cx="11160" cy="17280"/>
            </a:xfrm>
            <a:custGeom>
              <a:avLst/>
              <a:gdLst/>
              <a:ahLst/>
              <a:cxnLst/>
              <a:rect l="l" t="t" r="r" b="b"/>
              <a:pathLst>
                <a:path w="31" h="48" extrusionOk="0">
                  <a:moveTo>
                    <a:pt x="16" y="48"/>
                  </a:moveTo>
                  <a:cubicBezTo>
                    <a:pt x="7" y="48"/>
                    <a:pt x="0" y="42"/>
                    <a:pt x="0" y="33"/>
                  </a:cubicBezTo>
                  <a:lnTo>
                    <a:pt x="0" y="16"/>
                  </a:lnTo>
                  <a:cubicBezTo>
                    <a:pt x="0" y="7"/>
                    <a:pt x="7" y="0"/>
                    <a:pt x="16" y="0"/>
                  </a:cubicBezTo>
                  <a:cubicBezTo>
                    <a:pt x="24" y="0"/>
                    <a:pt x="31" y="7"/>
                    <a:pt x="31" y="16"/>
                  </a:cubicBezTo>
                  <a:lnTo>
                    <a:pt x="31" y="33"/>
                  </a:lnTo>
                  <a:cubicBezTo>
                    <a:pt x="31" y="42"/>
                    <a:pt x="24" y="48"/>
                    <a:pt x="16"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11" name="Google Shape;2011;p44"/>
            <p:cNvSpPr/>
            <p:nvPr/>
          </p:nvSpPr>
          <p:spPr>
            <a:xfrm>
              <a:off x="6116040" y="2819880"/>
              <a:ext cx="11160" cy="17280"/>
            </a:xfrm>
            <a:custGeom>
              <a:avLst/>
              <a:gdLst/>
              <a:ahLst/>
              <a:cxnLst/>
              <a:rect l="l" t="t" r="r" b="b"/>
              <a:pathLst>
                <a:path w="31" h="48" extrusionOk="0">
                  <a:moveTo>
                    <a:pt x="15" y="48"/>
                  </a:moveTo>
                  <a:cubicBezTo>
                    <a:pt x="7" y="48"/>
                    <a:pt x="0" y="42"/>
                    <a:pt x="0" y="33"/>
                  </a:cubicBezTo>
                  <a:lnTo>
                    <a:pt x="0" y="16"/>
                  </a:lnTo>
                  <a:cubicBezTo>
                    <a:pt x="0" y="7"/>
                    <a:pt x="7" y="0"/>
                    <a:pt x="15" y="0"/>
                  </a:cubicBezTo>
                  <a:cubicBezTo>
                    <a:pt x="24" y="0"/>
                    <a:pt x="31" y="7"/>
                    <a:pt x="31" y="16"/>
                  </a:cubicBezTo>
                  <a:lnTo>
                    <a:pt x="31" y="33"/>
                  </a:lnTo>
                  <a:cubicBezTo>
                    <a:pt x="31" y="42"/>
                    <a:pt x="24" y="48"/>
                    <a:pt x="15"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12" name="Google Shape;2012;p44"/>
            <p:cNvSpPr/>
            <p:nvPr/>
          </p:nvSpPr>
          <p:spPr>
            <a:xfrm>
              <a:off x="6256800" y="2644200"/>
              <a:ext cx="48960" cy="49320"/>
            </a:xfrm>
            <a:custGeom>
              <a:avLst/>
              <a:gdLst/>
              <a:ahLst/>
              <a:cxnLst/>
              <a:rect l="l" t="t" r="r" b="b"/>
              <a:pathLst>
                <a:path w="136" h="137" extrusionOk="0">
                  <a:moveTo>
                    <a:pt x="124" y="137"/>
                  </a:moveTo>
                  <a:lnTo>
                    <a:pt x="12" y="137"/>
                  </a:lnTo>
                  <a:cubicBezTo>
                    <a:pt x="5" y="137"/>
                    <a:pt x="0" y="131"/>
                    <a:pt x="0" y="125"/>
                  </a:cubicBezTo>
                  <a:lnTo>
                    <a:pt x="0" y="13"/>
                  </a:lnTo>
                  <a:cubicBezTo>
                    <a:pt x="0" y="6"/>
                    <a:pt x="5" y="0"/>
                    <a:pt x="12" y="0"/>
                  </a:cubicBezTo>
                  <a:lnTo>
                    <a:pt x="124" y="0"/>
                  </a:lnTo>
                  <a:cubicBezTo>
                    <a:pt x="131" y="0"/>
                    <a:pt x="136" y="6"/>
                    <a:pt x="136" y="13"/>
                  </a:cubicBezTo>
                  <a:lnTo>
                    <a:pt x="136" y="125"/>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3" name="Google Shape;2013;p44"/>
            <p:cNvSpPr/>
            <p:nvPr/>
          </p:nvSpPr>
          <p:spPr>
            <a:xfrm>
              <a:off x="6256800" y="2963880"/>
              <a:ext cx="48960" cy="49320"/>
            </a:xfrm>
            <a:custGeom>
              <a:avLst/>
              <a:gdLst/>
              <a:ahLst/>
              <a:cxnLst/>
              <a:rect l="l" t="t" r="r" b="b"/>
              <a:pathLst>
                <a:path w="136" h="137" extrusionOk="0">
                  <a:moveTo>
                    <a:pt x="124" y="137"/>
                  </a:moveTo>
                  <a:lnTo>
                    <a:pt x="12" y="137"/>
                  </a:lnTo>
                  <a:cubicBezTo>
                    <a:pt x="5" y="137"/>
                    <a:pt x="0" y="131"/>
                    <a:pt x="0" y="124"/>
                  </a:cubicBezTo>
                  <a:lnTo>
                    <a:pt x="0" y="12"/>
                  </a:lnTo>
                  <a:cubicBezTo>
                    <a:pt x="0" y="6"/>
                    <a:pt x="5" y="0"/>
                    <a:pt x="12" y="0"/>
                  </a:cubicBezTo>
                  <a:lnTo>
                    <a:pt x="124" y="0"/>
                  </a:lnTo>
                  <a:cubicBezTo>
                    <a:pt x="131" y="0"/>
                    <a:pt x="136" y="6"/>
                    <a:pt x="136" y="12"/>
                  </a:cubicBezTo>
                  <a:lnTo>
                    <a:pt x="136" y="124"/>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4" name="Google Shape;2014;p44"/>
            <p:cNvSpPr/>
            <p:nvPr/>
          </p:nvSpPr>
          <p:spPr>
            <a:xfrm>
              <a:off x="6416640" y="2804040"/>
              <a:ext cx="48960" cy="49320"/>
            </a:xfrm>
            <a:custGeom>
              <a:avLst/>
              <a:gdLst/>
              <a:ahLst/>
              <a:cxnLst/>
              <a:rect l="l" t="t" r="r" b="b"/>
              <a:pathLst>
                <a:path w="136" h="137" extrusionOk="0">
                  <a:moveTo>
                    <a:pt x="124" y="137"/>
                  </a:moveTo>
                  <a:lnTo>
                    <a:pt x="12" y="137"/>
                  </a:lnTo>
                  <a:cubicBezTo>
                    <a:pt x="5" y="137"/>
                    <a:pt x="0" y="131"/>
                    <a:pt x="0" y="124"/>
                  </a:cubicBezTo>
                  <a:lnTo>
                    <a:pt x="0" y="13"/>
                  </a:lnTo>
                  <a:cubicBezTo>
                    <a:pt x="0" y="6"/>
                    <a:pt x="5" y="0"/>
                    <a:pt x="12" y="0"/>
                  </a:cubicBezTo>
                  <a:lnTo>
                    <a:pt x="124" y="0"/>
                  </a:lnTo>
                  <a:cubicBezTo>
                    <a:pt x="131" y="0"/>
                    <a:pt x="136" y="6"/>
                    <a:pt x="136" y="13"/>
                  </a:cubicBezTo>
                  <a:lnTo>
                    <a:pt x="136" y="124"/>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5" name="Google Shape;2015;p44"/>
            <p:cNvSpPr/>
            <p:nvPr/>
          </p:nvSpPr>
          <p:spPr>
            <a:xfrm>
              <a:off x="6096960" y="2804040"/>
              <a:ext cx="48960" cy="49320"/>
            </a:xfrm>
            <a:custGeom>
              <a:avLst/>
              <a:gdLst/>
              <a:ahLst/>
              <a:cxnLst/>
              <a:rect l="l" t="t" r="r" b="b"/>
              <a:pathLst>
                <a:path w="136" h="137" extrusionOk="0">
                  <a:moveTo>
                    <a:pt x="124" y="137"/>
                  </a:moveTo>
                  <a:lnTo>
                    <a:pt x="12" y="137"/>
                  </a:lnTo>
                  <a:cubicBezTo>
                    <a:pt x="5" y="137"/>
                    <a:pt x="0" y="131"/>
                    <a:pt x="0" y="124"/>
                  </a:cubicBezTo>
                  <a:lnTo>
                    <a:pt x="0" y="13"/>
                  </a:lnTo>
                  <a:cubicBezTo>
                    <a:pt x="0" y="6"/>
                    <a:pt x="5" y="0"/>
                    <a:pt x="12" y="0"/>
                  </a:cubicBezTo>
                  <a:lnTo>
                    <a:pt x="124" y="0"/>
                  </a:lnTo>
                  <a:cubicBezTo>
                    <a:pt x="131" y="0"/>
                    <a:pt x="136" y="6"/>
                    <a:pt x="136" y="13"/>
                  </a:cubicBezTo>
                  <a:lnTo>
                    <a:pt x="136" y="124"/>
                  </a:lnTo>
                  <a:cubicBezTo>
                    <a:pt x="136" y="131"/>
                    <a:pt x="131" y="137"/>
                    <a:pt x="124" y="137"/>
                  </a:cubicBezTo>
                  <a:close/>
                </a:path>
              </a:pathLst>
            </a:custGeom>
            <a:solidFill>
              <a:srgbClr val="E9B000"/>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6" name="Google Shape;2016;p44"/>
            <p:cNvSpPr/>
            <p:nvPr/>
          </p:nvSpPr>
          <p:spPr>
            <a:xfrm>
              <a:off x="6369480" y="2691360"/>
              <a:ext cx="49320" cy="48960"/>
            </a:xfrm>
            <a:custGeom>
              <a:avLst/>
              <a:gdLst/>
              <a:ahLst/>
              <a:cxnLst/>
              <a:rect l="l" t="t" r="r" b="b"/>
              <a:pathLst>
                <a:path w="137" h="136" extrusionOk="0">
                  <a:moveTo>
                    <a:pt x="117" y="19"/>
                  </a:moveTo>
                  <a:cubicBezTo>
                    <a:pt x="144" y="46"/>
                    <a:pt x="144" y="89"/>
                    <a:pt x="117" y="116"/>
                  </a:cubicBezTo>
                  <a:cubicBezTo>
                    <a:pt x="91" y="143"/>
                    <a:pt x="47" y="143"/>
                    <a:pt x="21" y="116"/>
                  </a:cubicBezTo>
                  <a:cubicBezTo>
                    <a:pt x="-6" y="89"/>
                    <a:pt x="-6" y="46"/>
                    <a:pt x="21" y="19"/>
                  </a:cubicBezTo>
                  <a:cubicBezTo>
                    <a:pt x="47" y="-7"/>
                    <a:pt x="91" y="-7"/>
                    <a:pt x="117" y="19"/>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7" name="Google Shape;2017;p44"/>
            <p:cNvSpPr/>
            <p:nvPr/>
          </p:nvSpPr>
          <p:spPr>
            <a:xfrm>
              <a:off x="6386400" y="2691000"/>
              <a:ext cx="32400" cy="49320"/>
            </a:xfrm>
            <a:custGeom>
              <a:avLst/>
              <a:gdLst/>
              <a:ahLst/>
              <a:cxnLst/>
              <a:rect l="l" t="t" r="r" b="b"/>
              <a:pathLst>
                <a:path w="90" h="137" extrusionOk="0">
                  <a:moveTo>
                    <a:pt x="70" y="20"/>
                  </a:moveTo>
                  <a:cubicBezTo>
                    <a:pt x="51" y="1"/>
                    <a:pt x="24" y="-4"/>
                    <a:pt x="0" y="4"/>
                  </a:cubicBezTo>
                  <a:cubicBezTo>
                    <a:pt x="10" y="7"/>
                    <a:pt x="19" y="13"/>
                    <a:pt x="27" y="20"/>
                  </a:cubicBezTo>
                  <a:cubicBezTo>
                    <a:pt x="54" y="47"/>
                    <a:pt x="54" y="90"/>
                    <a:pt x="27" y="117"/>
                  </a:cubicBezTo>
                  <a:cubicBezTo>
                    <a:pt x="19" y="125"/>
                    <a:pt x="10" y="130"/>
                    <a:pt x="0" y="133"/>
                  </a:cubicBezTo>
                  <a:cubicBezTo>
                    <a:pt x="24" y="141"/>
                    <a:pt x="51" y="136"/>
                    <a:pt x="70" y="117"/>
                  </a:cubicBezTo>
                  <a:cubicBezTo>
                    <a:pt x="97" y="90"/>
                    <a:pt x="97" y="47"/>
                    <a:pt x="70" y="20"/>
                  </a:cubicBez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8" name="Google Shape;2018;p44"/>
            <p:cNvSpPr/>
            <p:nvPr/>
          </p:nvSpPr>
          <p:spPr>
            <a:xfrm>
              <a:off x="6369480" y="2691360"/>
              <a:ext cx="49320" cy="48960"/>
            </a:xfrm>
            <a:custGeom>
              <a:avLst/>
              <a:gdLst/>
              <a:ahLst/>
              <a:cxnLst/>
              <a:rect l="l" t="t" r="r" b="b"/>
              <a:pathLst>
                <a:path w="137" h="136" extrusionOk="0">
                  <a:moveTo>
                    <a:pt x="117" y="19"/>
                  </a:moveTo>
                  <a:cubicBezTo>
                    <a:pt x="144" y="46"/>
                    <a:pt x="144" y="89"/>
                    <a:pt x="117" y="116"/>
                  </a:cubicBezTo>
                  <a:cubicBezTo>
                    <a:pt x="91" y="143"/>
                    <a:pt x="47" y="143"/>
                    <a:pt x="21" y="116"/>
                  </a:cubicBezTo>
                  <a:cubicBezTo>
                    <a:pt x="-6" y="89"/>
                    <a:pt x="-6" y="46"/>
                    <a:pt x="21" y="19"/>
                  </a:cubicBezTo>
                  <a:cubicBezTo>
                    <a:pt x="47" y="-7"/>
                    <a:pt x="91" y="-7"/>
                    <a:pt x="117" y="19"/>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9" name="Google Shape;2019;p44"/>
            <p:cNvSpPr/>
            <p:nvPr/>
          </p:nvSpPr>
          <p:spPr>
            <a:xfrm>
              <a:off x="6143400" y="2691360"/>
              <a:ext cx="49320" cy="48960"/>
            </a:xfrm>
            <a:custGeom>
              <a:avLst/>
              <a:gdLst/>
              <a:ahLst/>
              <a:cxnLst/>
              <a:rect l="l" t="t" r="r" b="b"/>
              <a:pathLst>
                <a:path w="137" h="136" extrusionOk="0">
                  <a:moveTo>
                    <a:pt x="117" y="19"/>
                  </a:moveTo>
                  <a:cubicBezTo>
                    <a:pt x="144" y="46"/>
                    <a:pt x="144" y="89"/>
                    <a:pt x="117" y="116"/>
                  </a:cubicBezTo>
                  <a:cubicBezTo>
                    <a:pt x="91" y="143"/>
                    <a:pt x="48" y="143"/>
                    <a:pt x="21" y="116"/>
                  </a:cubicBezTo>
                  <a:cubicBezTo>
                    <a:pt x="-6" y="89"/>
                    <a:pt x="-6" y="46"/>
                    <a:pt x="21" y="19"/>
                  </a:cubicBezTo>
                  <a:cubicBezTo>
                    <a:pt x="48" y="-7"/>
                    <a:pt x="91" y="-7"/>
                    <a:pt x="117" y="19"/>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0" name="Google Shape;2020;p44"/>
            <p:cNvSpPr/>
            <p:nvPr/>
          </p:nvSpPr>
          <p:spPr>
            <a:xfrm>
              <a:off x="6143400" y="2917080"/>
              <a:ext cx="49320" cy="48960"/>
            </a:xfrm>
            <a:custGeom>
              <a:avLst/>
              <a:gdLst/>
              <a:ahLst/>
              <a:cxnLst/>
              <a:rect l="l" t="t" r="r" b="b"/>
              <a:pathLst>
                <a:path w="137" h="136" extrusionOk="0">
                  <a:moveTo>
                    <a:pt x="117" y="20"/>
                  </a:moveTo>
                  <a:cubicBezTo>
                    <a:pt x="144" y="47"/>
                    <a:pt x="144" y="90"/>
                    <a:pt x="117" y="117"/>
                  </a:cubicBezTo>
                  <a:cubicBezTo>
                    <a:pt x="91" y="143"/>
                    <a:pt x="48" y="143"/>
                    <a:pt x="21" y="117"/>
                  </a:cubicBezTo>
                  <a:cubicBezTo>
                    <a:pt x="-6" y="90"/>
                    <a:pt x="-6" y="47"/>
                    <a:pt x="21" y="20"/>
                  </a:cubicBezTo>
                  <a:cubicBezTo>
                    <a:pt x="48" y="-7"/>
                    <a:pt x="91" y="-7"/>
                    <a:pt x="117" y="20"/>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1" name="Google Shape;2021;p44"/>
            <p:cNvSpPr/>
            <p:nvPr/>
          </p:nvSpPr>
          <p:spPr>
            <a:xfrm>
              <a:off x="6369480" y="2917080"/>
              <a:ext cx="49320" cy="48960"/>
            </a:xfrm>
            <a:custGeom>
              <a:avLst/>
              <a:gdLst/>
              <a:ahLst/>
              <a:cxnLst/>
              <a:rect l="l" t="t" r="r" b="b"/>
              <a:pathLst>
                <a:path w="137" h="136" extrusionOk="0">
                  <a:moveTo>
                    <a:pt x="117" y="20"/>
                  </a:moveTo>
                  <a:cubicBezTo>
                    <a:pt x="144" y="47"/>
                    <a:pt x="144" y="90"/>
                    <a:pt x="117" y="117"/>
                  </a:cubicBezTo>
                  <a:cubicBezTo>
                    <a:pt x="91" y="143"/>
                    <a:pt x="47" y="143"/>
                    <a:pt x="21" y="117"/>
                  </a:cubicBezTo>
                  <a:cubicBezTo>
                    <a:pt x="-6" y="90"/>
                    <a:pt x="-6" y="47"/>
                    <a:pt x="21" y="20"/>
                  </a:cubicBezTo>
                  <a:cubicBezTo>
                    <a:pt x="47" y="-7"/>
                    <a:pt x="91" y="-7"/>
                    <a:pt x="117" y="20"/>
                  </a:cubicBezTo>
                  <a:close/>
                </a:path>
              </a:pathLst>
            </a:custGeom>
            <a:solidFill>
              <a:srgbClr val="E24E42"/>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2" name="Google Shape;2022;p44"/>
            <p:cNvSpPr/>
            <p:nvPr/>
          </p:nvSpPr>
          <p:spPr>
            <a:xfrm>
              <a:off x="6091200" y="2638800"/>
              <a:ext cx="380160" cy="379800"/>
            </a:xfrm>
            <a:custGeom>
              <a:avLst/>
              <a:gdLst/>
              <a:ahLst/>
              <a:cxnLst/>
              <a:rect l="l" t="t" r="r" b="b"/>
              <a:pathLst>
                <a:path w="1056" h="1055" extrusionOk="0">
                  <a:moveTo>
                    <a:pt x="1025" y="580"/>
                  </a:moveTo>
                  <a:lnTo>
                    <a:pt x="919" y="580"/>
                  </a:lnTo>
                  <a:lnTo>
                    <a:pt x="919" y="475"/>
                  </a:lnTo>
                  <a:lnTo>
                    <a:pt x="1025" y="475"/>
                  </a:lnTo>
                  <a:lnTo>
                    <a:pt x="1025" y="580"/>
                  </a:lnTo>
                  <a:moveTo>
                    <a:pt x="879" y="804"/>
                  </a:moveTo>
                  <a:cubicBezTo>
                    <a:pt x="900" y="825"/>
                    <a:pt x="900" y="858"/>
                    <a:pt x="879" y="879"/>
                  </a:cubicBezTo>
                  <a:cubicBezTo>
                    <a:pt x="869" y="889"/>
                    <a:pt x="856" y="894"/>
                    <a:pt x="842" y="894"/>
                  </a:cubicBezTo>
                  <a:cubicBezTo>
                    <a:pt x="828" y="894"/>
                    <a:pt x="815" y="889"/>
                    <a:pt x="805" y="879"/>
                  </a:cubicBezTo>
                  <a:cubicBezTo>
                    <a:pt x="784" y="858"/>
                    <a:pt x="784" y="825"/>
                    <a:pt x="805" y="804"/>
                  </a:cubicBezTo>
                  <a:cubicBezTo>
                    <a:pt x="815" y="794"/>
                    <a:pt x="828" y="789"/>
                    <a:pt x="842" y="789"/>
                  </a:cubicBezTo>
                  <a:cubicBezTo>
                    <a:pt x="856" y="789"/>
                    <a:pt x="869" y="794"/>
                    <a:pt x="879" y="804"/>
                  </a:cubicBezTo>
                  <a:moveTo>
                    <a:pt x="805" y="176"/>
                  </a:moveTo>
                  <a:cubicBezTo>
                    <a:pt x="815" y="166"/>
                    <a:pt x="828" y="161"/>
                    <a:pt x="842" y="161"/>
                  </a:cubicBezTo>
                  <a:cubicBezTo>
                    <a:pt x="855" y="161"/>
                    <a:pt x="869" y="166"/>
                    <a:pt x="879" y="176"/>
                  </a:cubicBezTo>
                  <a:cubicBezTo>
                    <a:pt x="900" y="197"/>
                    <a:pt x="900" y="230"/>
                    <a:pt x="879" y="251"/>
                  </a:cubicBezTo>
                  <a:cubicBezTo>
                    <a:pt x="859" y="272"/>
                    <a:pt x="825" y="272"/>
                    <a:pt x="805" y="251"/>
                  </a:cubicBezTo>
                  <a:lnTo>
                    <a:pt x="805" y="251"/>
                  </a:lnTo>
                  <a:cubicBezTo>
                    <a:pt x="784" y="230"/>
                    <a:pt x="784" y="197"/>
                    <a:pt x="805" y="176"/>
                  </a:cubicBezTo>
                  <a:moveTo>
                    <a:pt x="581" y="1024"/>
                  </a:moveTo>
                  <a:lnTo>
                    <a:pt x="475" y="1024"/>
                  </a:lnTo>
                  <a:lnTo>
                    <a:pt x="475" y="919"/>
                  </a:lnTo>
                  <a:lnTo>
                    <a:pt x="581" y="919"/>
                  </a:lnTo>
                  <a:lnTo>
                    <a:pt x="581" y="1024"/>
                  </a:lnTo>
                  <a:moveTo>
                    <a:pt x="252" y="879"/>
                  </a:moveTo>
                  <a:cubicBezTo>
                    <a:pt x="231" y="899"/>
                    <a:pt x="197" y="899"/>
                    <a:pt x="177" y="879"/>
                  </a:cubicBezTo>
                  <a:cubicBezTo>
                    <a:pt x="156" y="858"/>
                    <a:pt x="156" y="825"/>
                    <a:pt x="177" y="804"/>
                  </a:cubicBezTo>
                  <a:cubicBezTo>
                    <a:pt x="197" y="783"/>
                    <a:pt x="231" y="783"/>
                    <a:pt x="252" y="804"/>
                  </a:cubicBezTo>
                  <a:cubicBezTo>
                    <a:pt x="272" y="825"/>
                    <a:pt x="272" y="858"/>
                    <a:pt x="252" y="879"/>
                  </a:cubicBezTo>
                  <a:moveTo>
                    <a:pt x="177" y="251"/>
                  </a:moveTo>
                  <a:cubicBezTo>
                    <a:pt x="167" y="241"/>
                    <a:pt x="161" y="228"/>
                    <a:pt x="161" y="214"/>
                  </a:cubicBezTo>
                  <a:cubicBezTo>
                    <a:pt x="161" y="199"/>
                    <a:pt x="167" y="186"/>
                    <a:pt x="177" y="176"/>
                  </a:cubicBezTo>
                  <a:cubicBezTo>
                    <a:pt x="187" y="166"/>
                    <a:pt x="200" y="161"/>
                    <a:pt x="214" y="161"/>
                  </a:cubicBezTo>
                  <a:cubicBezTo>
                    <a:pt x="228" y="161"/>
                    <a:pt x="242" y="166"/>
                    <a:pt x="252" y="176"/>
                  </a:cubicBezTo>
                  <a:cubicBezTo>
                    <a:pt x="261" y="186"/>
                    <a:pt x="267" y="199"/>
                    <a:pt x="267" y="214"/>
                  </a:cubicBezTo>
                  <a:cubicBezTo>
                    <a:pt x="267" y="228"/>
                    <a:pt x="261" y="241"/>
                    <a:pt x="252" y="251"/>
                  </a:cubicBezTo>
                  <a:cubicBezTo>
                    <a:pt x="242" y="261"/>
                    <a:pt x="228" y="266"/>
                    <a:pt x="214" y="266"/>
                  </a:cubicBezTo>
                  <a:cubicBezTo>
                    <a:pt x="200" y="266"/>
                    <a:pt x="187" y="261"/>
                    <a:pt x="177" y="251"/>
                  </a:cubicBezTo>
                  <a:moveTo>
                    <a:pt x="31" y="580"/>
                  </a:moveTo>
                  <a:lnTo>
                    <a:pt x="31" y="475"/>
                  </a:lnTo>
                  <a:lnTo>
                    <a:pt x="137" y="475"/>
                  </a:lnTo>
                  <a:lnTo>
                    <a:pt x="137" y="527"/>
                  </a:lnTo>
                  <a:lnTo>
                    <a:pt x="137" y="527"/>
                  </a:lnTo>
                  <a:lnTo>
                    <a:pt x="137" y="528"/>
                  </a:lnTo>
                  <a:lnTo>
                    <a:pt x="137" y="580"/>
                  </a:lnTo>
                  <a:lnTo>
                    <a:pt x="31" y="580"/>
                  </a:lnTo>
                  <a:moveTo>
                    <a:pt x="475" y="31"/>
                  </a:moveTo>
                  <a:lnTo>
                    <a:pt x="581" y="31"/>
                  </a:lnTo>
                  <a:lnTo>
                    <a:pt x="581" y="136"/>
                  </a:lnTo>
                  <a:lnTo>
                    <a:pt x="528" y="136"/>
                  </a:lnTo>
                  <a:lnTo>
                    <a:pt x="528" y="136"/>
                  </a:lnTo>
                  <a:lnTo>
                    <a:pt x="528" y="136"/>
                  </a:lnTo>
                  <a:lnTo>
                    <a:pt x="475" y="136"/>
                  </a:lnTo>
                  <a:lnTo>
                    <a:pt x="475" y="31"/>
                  </a:lnTo>
                  <a:moveTo>
                    <a:pt x="1040" y="444"/>
                  </a:moveTo>
                  <a:lnTo>
                    <a:pt x="904" y="444"/>
                  </a:lnTo>
                  <a:cubicBezTo>
                    <a:pt x="895" y="444"/>
                    <a:pt x="888" y="451"/>
                    <a:pt x="888" y="459"/>
                  </a:cubicBezTo>
                  <a:lnTo>
                    <a:pt x="888" y="512"/>
                  </a:lnTo>
                  <a:lnTo>
                    <a:pt x="748" y="512"/>
                  </a:lnTo>
                  <a:lnTo>
                    <a:pt x="748" y="329"/>
                  </a:lnTo>
                  <a:lnTo>
                    <a:pt x="795" y="283"/>
                  </a:lnTo>
                  <a:cubicBezTo>
                    <a:pt x="809" y="292"/>
                    <a:pt x="825" y="297"/>
                    <a:pt x="842" y="297"/>
                  </a:cubicBezTo>
                  <a:cubicBezTo>
                    <a:pt x="863" y="297"/>
                    <a:pt x="885" y="289"/>
                    <a:pt x="901" y="273"/>
                  </a:cubicBezTo>
                  <a:cubicBezTo>
                    <a:pt x="934" y="240"/>
                    <a:pt x="934" y="187"/>
                    <a:pt x="901" y="154"/>
                  </a:cubicBezTo>
                  <a:cubicBezTo>
                    <a:pt x="868" y="122"/>
                    <a:pt x="815" y="122"/>
                    <a:pt x="783" y="154"/>
                  </a:cubicBezTo>
                  <a:cubicBezTo>
                    <a:pt x="754" y="183"/>
                    <a:pt x="750" y="228"/>
                    <a:pt x="773" y="261"/>
                  </a:cubicBezTo>
                  <a:lnTo>
                    <a:pt x="726" y="307"/>
                  </a:lnTo>
                  <a:lnTo>
                    <a:pt x="544" y="307"/>
                  </a:lnTo>
                  <a:lnTo>
                    <a:pt x="544" y="167"/>
                  </a:lnTo>
                  <a:lnTo>
                    <a:pt x="596" y="167"/>
                  </a:lnTo>
                  <a:cubicBezTo>
                    <a:pt x="605" y="167"/>
                    <a:pt x="612" y="160"/>
                    <a:pt x="612" y="152"/>
                  </a:cubicBezTo>
                  <a:lnTo>
                    <a:pt x="612" y="15"/>
                  </a:lnTo>
                  <a:cubicBezTo>
                    <a:pt x="612" y="7"/>
                    <a:pt x="605" y="0"/>
                    <a:pt x="596" y="0"/>
                  </a:cubicBezTo>
                  <a:lnTo>
                    <a:pt x="460" y="0"/>
                  </a:lnTo>
                  <a:cubicBezTo>
                    <a:pt x="451" y="0"/>
                    <a:pt x="444" y="7"/>
                    <a:pt x="444" y="15"/>
                  </a:cubicBezTo>
                  <a:lnTo>
                    <a:pt x="444" y="152"/>
                  </a:lnTo>
                  <a:cubicBezTo>
                    <a:pt x="444" y="160"/>
                    <a:pt x="451" y="167"/>
                    <a:pt x="460" y="167"/>
                  </a:cubicBezTo>
                  <a:lnTo>
                    <a:pt x="513" y="167"/>
                  </a:lnTo>
                  <a:lnTo>
                    <a:pt x="513" y="307"/>
                  </a:lnTo>
                  <a:lnTo>
                    <a:pt x="460" y="307"/>
                  </a:lnTo>
                  <a:cubicBezTo>
                    <a:pt x="451" y="307"/>
                    <a:pt x="444" y="314"/>
                    <a:pt x="444" y="323"/>
                  </a:cubicBezTo>
                  <a:cubicBezTo>
                    <a:pt x="444" y="331"/>
                    <a:pt x="451" y="338"/>
                    <a:pt x="460" y="338"/>
                  </a:cubicBezTo>
                  <a:lnTo>
                    <a:pt x="717" y="338"/>
                  </a:lnTo>
                  <a:lnTo>
                    <a:pt x="717" y="717"/>
                  </a:lnTo>
                  <a:lnTo>
                    <a:pt x="339" y="717"/>
                  </a:lnTo>
                  <a:lnTo>
                    <a:pt x="339" y="528"/>
                  </a:lnTo>
                  <a:lnTo>
                    <a:pt x="339" y="527"/>
                  </a:lnTo>
                  <a:lnTo>
                    <a:pt x="339" y="527"/>
                  </a:lnTo>
                  <a:lnTo>
                    <a:pt x="339" y="338"/>
                  </a:lnTo>
                  <a:lnTo>
                    <a:pt x="398" y="338"/>
                  </a:lnTo>
                  <a:cubicBezTo>
                    <a:pt x="406" y="338"/>
                    <a:pt x="413" y="331"/>
                    <a:pt x="413" y="323"/>
                  </a:cubicBezTo>
                  <a:cubicBezTo>
                    <a:pt x="413" y="314"/>
                    <a:pt x="406" y="307"/>
                    <a:pt x="398" y="307"/>
                  </a:cubicBezTo>
                  <a:lnTo>
                    <a:pt x="330" y="307"/>
                  </a:lnTo>
                  <a:lnTo>
                    <a:pt x="283" y="261"/>
                  </a:lnTo>
                  <a:cubicBezTo>
                    <a:pt x="293" y="247"/>
                    <a:pt x="298" y="231"/>
                    <a:pt x="298" y="214"/>
                  </a:cubicBezTo>
                  <a:cubicBezTo>
                    <a:pt x="298" y="191"/>
                    <a:pt x="289" y="170"/>
                    <a:pt x="273" y="154"/>
                  </a:cubicBezTo>
                  <a:cubicBezTo>
                    <a:pt x="258" y="139"/>
                    <a:pt x="237" y="130"/>
                    <a:pt x="214" y="130"/>
                  </a:cubicBezTo>
                  <a:cubicBezTo>
                    <a:pt x="192" y="130"/>
                    <a:pt x="171" y="139"/>
                    <a:pt x="155" y="154"/>
                  </a:cubicBezTo>
                  <a:cubicBezTo>
                    <a:pt x="139" y="170"/>
                    <a:pt x="130" y="191"/>
                    <a:pt x="130" y="214"/>
                  </a:cubicBezTo>
                  <a:cubicBezTo>
                    <a:pt x="130" y="236"/>
                    <a:pt x="139" y="257"/>
                    <a:pt x="155" y="273"/>
                  </a:cubicBezTo>
                  <a:cubicBezTo>
                    <a:pt x="171" y="289"/>
                    <a:pt x="192" y="297"/>
                    <a:pt x="214" y="297"/>
                  </a:cubicBezTo>
                  <a:cubicBezTo>
                    <a:pt x="231" y="297"/>
                    <a:pt x="248" y="292"/>
                    <a:pt x="261" y="283"/>
                  </a:cubicBezTo>
                  <a:lnTo>
                    <a:pt x="308" y="329"/>
                  </a:lnTo>
                  <a:lnTo>
                    <a:pt x="308" y="512"/>
                  </a:lnTo>
                  <a:lnTo>
                    <a:pt x="168" y="512"/>
                  </a:lnTo>
                  <a:lnTo>
                    <a:pt x="168" y="459"/>
                  </a:lnTo>
                  <a:cubicBezTo>
                    <a:pt x="168" y="451"/>
                    <a:pt x="161" y="444"/>
                    <a:pt x="152" y="444"/>
                  </a:cubicBezTo>
                  <a:lnTo>
                    <a:pt x="16" y="444"/>
                  </a:lnTo>
                  <a:cubicBezTo>
                    <a:pt x="7" y="444"/>
                    <a:pt x="0" y="451"/>
                    <a:pt x="0" y="459"/>
                  </a:cubicBezTo>
                  <a:lnTo>
                    <a:pt x="0" y="596"/>
                  </a:lnTo>
                  <a:cubicBezTo>
                    <a:pt x="0" y="604"/>
                    <a:pt x="7" y="611"/>
                    <a:pt x="16" y="611"/>
                  </a:cubicBezTo>
                  <a:lnTo>
                    <a:pt x="152" y="611"/>
                  </a:lnTo>
                  <a:cubicBezTo>
                    <a:pt x="161" y="611"/>
                    <a:pt x="168" y="604"/>
                    <a:pt x="168" y="596"/>
                  </a:cubicBezTo>
                  <a:lnTo>
                    <a:pt x="168" y="543"/>
                  </a:lnTo>
                  <a:lnTo>
                    <a:pt x="308" y="543"/>
                  </a:lnTo>
                  <a:lnTo>
                    <a:pt x="308" y="726"/>
                  </a:lnTo>
                  <a:lnTo>
                    <a:pt x="261" y="772"/>
                  </a:lnTo>
                  <a:cubicBezTo>
                    <a:pt x="229" y="750"/>
                    <a:pt x="184" y="753"/>
                    <a:pt x="155" y="782"/>
                  </a:cubicBezTo>
                  <a:cubicBezTo>
                    <a:pt x="122" y="815"/>
                    <a:pt x="122" y="868"/>
                    <a:pt x="155" y="901"/>
                  </a:cubicBezTo>
                  <a:cubicBezTo>
                    <a:pt x="171" y="917"/>
                    <a:pt x="193" y="925"/>
                    <a:pt x="214" y="925"/>
                  </a:cubicBezTo>
                  <a:cubicBezTo>
                    <a:pt x="236" y="925"/>
                    <a:pt x="257" y="917"/>
                    <a:pt x="273" y="901"/>
                  </a:cubicBezTo>
                  <a:cubicBezTo>
                    <a:pt x="302" y="872"/>
                    <a:pt x="306" y="827"/>
                    <a:pt x="283" y="794"/>
                  </a:cubicBezTo>
                  <a:lnTo>
                    <a:pt x="330" y="748"/>
                  </a:lnTo>
                  <a:lnTo>
                    <a:pt x="513" y="748"/>
                  </a:lnTo>
                  <a:lnTo>
                    <a:pt x="513" y="888"/>
                  </a:lnTo>
                  <a:lnTo>
                    <a:pt x="460" y="888"/>
                  </a:lnTo>
                  <a:cubicBezTo>
                    <a:pt x="451" y="888"/>
                    <a:pt x="444" y="894"/>
                    <a:pt x="444" y="903"/>
                  </a:cubicBezTo>
                  <a:lnTo>
                    <a:pt x="444" y="1040"/>
                  </a:lnTo>
                  <a:cubicBezTo>
                    <a:pt x="444" y="1048"/>
                    <a:pt x="451" y="1055"/>
                    <a:pt x="460" y="1055"/>
                  </a:cubicBezTo>
                  <a:lnTo>
                    <a:pt x="596" y="1055"/>
                  </a:lnTo>
                  <a:cubicBezTo>
                    <a:pt x="605" y="1055"/>
                    <a:pt x="612" y="1048"/>
                    <a:pt x="612" y="1040"/>
                  </a:cubicBezTo>
                  <a:lnTo>
                    <a:pt x="612" y="903"/>
                  </a:lnTo>
                  <a:cubicBezTo>
                    <a:pt x="612" y="894"/>
                    <a:pt x="605" y="888"/>
                    <a:pt x="596" y="888"/>
                  </a:cubicBezTo>
                  <a:lnTo>
                    <a:pt x="544" y="888"/>
                  </a:lnTo>
                  <a:lnTo>
                    <a:pt x="544" y="748"/>
                  </a:lnTo>
                  <a:lnTo>
                    <a:pt x="726" y="748"/>
                  </a:lnTo>
                  <a:lnTo>
                    <a:pt x="773" y="794"/>
                  </a:lnTo>
                  <a:cubicBezTo>
                    <a:pt x="750" y="827"/>
                    <a:pt x="754" y="872"/>
                    <a:pt x="783" y="901"/>
                  </a:cubicBezTo>
                  <a:cubicBezTo>
                    <a:pt x="798" y="916"/>
                    <a:pt x="820" y="925"/>
                    <a:pt x="842" y="925"/>
                  </a:cubicBezTo>
                  <a:cubicBezTo>
                    <a:pt x="864" y="925"/>
                    <a:pt x="885" y="916"/>
                    <a:pt x="901" y="901"/>
                  </a:cubicBezTo>
                  <a:cubicBezTo>
                    <a:pt x="934" y="868"/>
                    <a:pt x="934" y="815"/>
                    <a:pt x="901" y="782"/>
                  </a:cubicBezTo>
                  <a:cubicBezTo>
                    <a:pt x="885" y="766"/>
                    <a:pt x="864" y="758"/>
                    <a:pt x="842" y="758"/>
                  </a:cubicBezTo>
                  <a:cubicBezTo>
                    <a:pt x="825" y="758"/>
                    <a:pt x="808" y="763"/>
                    <a:pt x="795" y="772"/>
                  </a:cubicBezTo>
                  <a:lnTo>
                    <a:pt x="748" y="726"/>
                  </a:lnTo>
                  <a:lnTo>
                    <a:pt x="748" y="543"/>
                  </a:lnTo>
                  <a:lnTo>
                    <a:pt x="888" y="543"/>
                  </a:lnTo>
                  <a:lnTo>
                    <a:pt x="888" y="596"/>
                  </a:lnTo>
                  <a:cubicBezTo>
                    <a:pt x="888" y="604"/>
                    <a:pt x="895" y="611"/>
                    <a:pt x="904" y="611"/>
                  </a:cubicBezTo>
                  <a:lnTo>
                    <a:pt x="1040" y="611"/>
                  </a:lnTo>
                  <a:cubicBezTo>
                    <a:pt x="1049" y="611"/>
                    <a:pt x="1056" y="604"/>
                    <a:pt x="1056" y="596"/>
                  </a:cubicBezTo>
                  <a:lnTo>
                    <a:pt x="1056" y="459"/>
                  </a:lnTo>
                  <a:cubicBezTo>
                    <a:pt x="1056" y="451"/>
                    <a:pt x="1049" y="444"/>
                    <a:pt x="1040" y="44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3" name="Google Shape;2023;p44"/>
            <p:cNvSpPr/>
            <p:nvPr/>
          </p:nvSpPr>
          <p:spPr>
            <a:xfrm>
              <a:off x="6226200" y="2804760"/>
              <a:ext cx="29880" cy="47880"/>
            </a:xfrm>
            <a:custGeom>
              <a:avLst/>
              <a:gdLst/>
              <a:ahLst/>
              <a:cxnLst/>
              <a:rect l="l" t="t" r="r" b="b"/>
              <a:pathLst>
                <a:path w="83" h="133" extrusionOk="0">
                  <a:moveTo>
                    <a:pt x="6" y="77"/>
                  </a:moveTo>
                  <a:lnTo>
                    <a:pt x="57" y="129"/>
                  </a:lnTo>
                  <a:cubicBezTo>
                    <a:pt x="60" y="132"/>
                    <a:pt x="64" y="133"/>
                    <a:pt x="68" y="133"/>
                  </a:cubicBezTo>
                  <a:cubicBezTo>
                    <a:pt x="72" y="133"/>
                    <a:pt x="76" y="132"/>
                    <a:pt x="79" y="129"/>
                  </a:cubicBezTo>
                  <a:cubicBezTo>
                    <a:pt x="85" y="123"/>
                    <a:pt x="85" y="113"/>
                    <a:pt x="79" y="107"/>
                  </a:cubicBezTo>
                  <a:lnTo>
                    <a:pt x="38" y="66"/>
                  </a:lnTo>
                  <a:lnTo>
                    <a:pt x="79" y="26"/>
                  </a:lnTo>
                  <a:cubicBezTo>
                    <a:pt x="85" y="20"/>
                    <a:pt x="85" y="10"/>
                    <a:pt x="79" y="4"/>
                  </a:cubicBezTo>
                  <a:cubicBezTo>
                    <a:pt x="73" y="-2"/>
                    <a:pt x="63" y="-2"/>
                    <a:pt x="57" y="4"/>
                  </a:cubicBezTo>
                  <a:lnTo>
                    <a:pt x="6" y="56"/>
                  </a:lnTo>
                  <a:cubicBezTo>
                    <a:pt x="-1" y="62"/>
                    <a:pt x="-1" y="71"/>
                    <a:pt x="6" y="77"/>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4" name="Google Shape;2024;p44"/>
            <p:cNvSpPr/>
            <p:nvPr/>
          </p:nvSpPr>
          <p:spPr>
            <a:xfrm>
              <a:off x="6306120" y="2804760"/>
              <a:ext cx="29880" cy="47880"/>
            </a:xfrm>
            <a:custGeom>
              <a:avLst/>
              <a:gdLst/>
              <a:ahLst/>
              <a:cxnLst/>
              <a:rect l="l" t="t" r="r" b="b"/>
              <a:pathLst>
                <a:path w="83" h="133" extrusionOk="0">
                  <a:moveTo>
                    <a:pt x="5" y="129"/>
                  </a:moveTo>
                  <a:cubicBezTo>
                    <a:pt x="8" y="132"/>
                    <a:pt x="12" y="133"/>
                    <a:pt x="16" y="133"/>
                  </a:cubicBezTo>
                  <a:cubicBezTo>
                    <a:pt x="20" y="133"/>
                    <a:pt x="24" y="132"/>
                    <a:pt x="27" y="129"/>
                  </a:cubicBezTo>
                  <a:lnTo>
                    <a:pt x="79" y="77"/>
                  </a:lnTo>
                  <a:cubicBezTo>
                    <a:pt x="85" y="71"/>
                    <a:pt x="85" y="62"/>
                    <a:pt x="79" y="56"/>
                  </a:cubicBezTo>
                  <a:lnTo>
                    <a:pt x="27" y="4"/>
                  </a:lnTo>
                  <a:cubicBezTo>
                    <a:pt x="21" y="-2"/>
                    <a:pt x="11" y="-2"/>
                    <a:pt x="5" y="4"/>
                  </a:cubicBezTo>
                  <a:cubicBezTo>
                    <a:pt x="-1" y="10"/>
                    <a:pt x="-1" y="20"/>
                    <a:pt x="5" y="26"/>
                  </a:cubicBezTo>
                  <a:lnTo>
                    <a:pt x="46" y="66"/>
                  </a:lnTo>
                  <a:lnTo>
                    <a:pt x="5" y="107"/>
                  </a:lnTo>
                  <a:cubicBezTo>
                    <a:pt x="-1" y="113"/>
                    <a:pt x="-1" y="123"/>
                    <a:pt x="5" y="129"/>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5" name="Google Shape;2025;p44"/>
            <p:cNvSpPr/>
            <p:nvPr/>
          </p:nvSpPr>
          <p:spPr>
            <a:xfrm>
              <a:off x="6263280" y="2804760"/>
              <a:ext cx="35640" cy="47880"/>
            </a:xfrm>
            <a:custGeom>
              <a:avLst/>
              <a:gdLst/>
              <a:ahLst/>
              <a:cxnLst/>
              <a:rect l="l" t="t" r="r" b="b"/>
              <a:pathLst>
                <a:path w="99" h="133" extrusionOk="0">
                  <a:moveTo>
                    <a:pt x="16" y="133"/>
                  </a:moveTo>
                  <a:cubicBezTo>
                    <a:pt x="21" y="133"/>
                    <a:pt x="26" y="131"/>
                    <a:pt x="29" y="126"/>
                  </a:cubicBezTo>
                  <a:lnTo>
                    <a:pt x="97" y="24"/>
                  </a:lnTo>
                  <a:cubicBezTo>
                    <a:pt x="102" y="17"/>
                    <a:pt x="100" y="7"/>
                    <a:pt x="93" y="2"/>
                  </a:cubicBezTo>
                  <a:cubicBezTo>
                    <a:pt x="86" y="-2"/>
                    <a:pt x="76" y="0"/>
                    <a:pt x="71" y="7"/>
                  </a:cubicBezTo>
                  <a:lnTo>
                    <a:pt x="3" y="109"/>
                  </a:lnTo>
                  <a:cubicBezTo>
                    <a:pt x="-2" y="116"/>
                    <a:pt x="0" y="126"/>
                    <a:pt x="7" y="131"/>
                  </a:cubicBezTo>
                  <a:cubicBezTo>
                    <a:pt x="10" y="132"/>
                    <a:pt x="13" y="133"/>
                    <a:pt x="16" y="133"/>
                  </a:cubicBezTo>
                  <a:close/>
                </a:path>
              </a:pathLst>
            </a:custGeom>
            <a:solidFill>
              <a:srgbClr val="3C2C3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6" name="Google Shape;2026;p44"/>
            <p:cNvSpPr/>
            <p:nvPr/>
          </p:nvSpPr>
          <p:spPr>
            <a:xfrm>
              <a:off x="6272640" y="2663280"/>
              <a:ext cx="17280" cy="11160"/>
            </a:xfrm>
            <a:custGeom>
              <a:avLst/>
              <a:gdLst/>
              <a:ahLst/>
              <a:cxnLst/>
              <a:rect l="l" t="t" r="r" b="b"/>
              <a:pathLst>
                <a:path w="48" h="31" extrusionOk="0">
                  <a:moveTo>
                    <a:pt x="33" y="31"/>
                  </a:moveTo>
                  <a:cubicBezTo>
                    <a:pt x="41" y="31"/>
                    <a:pt x="48" y="24"/>
                    <a:pt x="48" y="16"/>
                  </a:cubicBezTo>
                  <a:cubicBezTo>
                    <a:pt x="48" y="7"/>
                    <a:pt x="41" y="0"/>
                    <a:pt x="33" y="0"/>
                  </a:cubicBezTo>
                  <a:lnTo>
                    <a:pt x="15" y="0"/>
                  </a:lnTo>
                  <a:cubicBezTo>
                    <a:pt x="7" y="0"/>
                    <a:pt x="0" y="7"/>
                    <a:pt x="0" y="16"/>
                  </a:cubicBezTo>
                  <a:cubicBezTo>
                    <a:pt x="0" y="24"/>
                    <a:pt x="7" y="31"/>
                    <a:pt x="15" y="31"/>
                  </a:cubicBezTo>
                  <a:lnTo>
                    <a:pt x="33" y="3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7" name="Google Shape;2027;p44"/>
            <p:cNvSpPr/>
            <p:nvPr/>
          </p:nvSpPr>
          <p:spPr>
            <a:xfrm>
              <a:off x="6272640" y="2982960"/>
              <a:ext cx="17280" cy="11160"/>
            </a:xfrm>
            <a:custGeom>
              <a:avLst/>
              <a:gdLst/>
              <a:ahLst/>
              <a:cxnLst/>
              <a:rect l="l" t="t" r="r" b="b"/>
              <a:pathLst>
                <a:path w="48" h="31" extrusionOk="0">
                  <a:moveTo>
                    <a:pt x="15" y="31"/>
                  </a:moveTo>
                  <a:lnTo>
                    <a:pt x="33" y="31"/>
                  </a:lnTo>
                  <a:cubicBezTo>
                    <a:pt x="41" y="31"/>
                    <a:pt x="48" y="24"/>
                    <a:pt x="48" y="15"/>
                  </a:cubicBezTo>
                  <a:cubicBezTo>
                    <a:pt x="48" y="7"/>
                    <a:pt x="41" y="0"/>
                    <a:pt x="33"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8" name="Google Shape;2028;p44"/>
            <p:cNvSpPr/>
            <p:nvPr/>
          </p:nvSpPr>
          <p:spPr>
            <a:xfrm>
              <a:off x="6435360" y="2819880"/>
              <a:ext cx="11160" cy="17280"/>
            </a:xfrm>
            <a:custGeom>
              <a:avLst/>
              <a:gdLst/>
              <a:ahLst/>
              <a:cxnLst/>
              <a:rect l="l" t="t" r="r" b="b"/>
              <a:pathLst>
                <a:path w="31" h="48" extrusionOk="0">
                  <a:moveTo>
                    <a:pt x="16" y="48"/>
                  </a:moveTo>
                  <a:cubicBezTo>
                    <a:pt x="24" y="48"/>
                    <a:pt x="31" y="42"/>
                    <a:pt x="31" y="33"/>
                  </a:cubicBezTo>
                  <a:lnTo>
                    <a:pt x="31" y="16"/>
                  </a:lnTo>
                  <a:cubicBezTo>
                    <a:pt x="31" y="7"/>
                    <a:pt x="24" y="0"/>
                    <a:pt x="16" y="0"/>
                  </a:cubicBezTo>
                  <a:cubicBezTo>
                    <a:pt x="7" y="0"/>
                    <a:pt x="0" y="7"/>
                    <a:pt x="0" y="16"/>
                  </a:cubicBezTo>
                  <a:lnTo>
                    <a:pt x="0" y="33"/>
                  </a:lnTo>
                  <a:cubicBezTo>
                    <a:pt x="0" y="42"/>
                    <a:pt x="7" y="48"/>
                    <a:pt x="16" y="4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9" name="Google Shape;2029;p44"/>
            <p:cNvSpPr/>
            <p:nvPr/>
          </p:nvSpPr>
          <p:spPr>
            <a:xfrm>
              <a:off x="6116040" y="2819880"/>
              <a:ext cx="11160" cy="17280"/>
            </a:xfrm>
            <a:custGeom>
              <a:avLst/>
              <a:gdLst/>
              <a:ahLst/>
              <a:cxnLst/>
              <a:rect l="l" t="t" r="r" b="b"/>
              <a:pathLst>
                <a:path w="31" h="48" extrusionOk="0">
                  <a:moveTo>
                    <a:pt x="15" y="0"/>
                  </a:moveTo>
                  <a:cubicBezTo>
                    <a:pt x="7" y="0"/>
                    <a:pt x="0" y="7"/>
                    <a:pt x="0" y="16"/>
                  </a:cubicBezTo>
                  <a:lnTo>
                    <a:pt x="0" y="33"/>
                  </a:lnTo>
                  <a:cubicBezTo>
                    <a:pt x="0" y="42"/>
                    <a:pt x="7" y="48"/>
                    <a:pt x="15" y="48"/>
                  </a:cubicBezTo>
                  <a:cubicBezTo>
                    <a:pt x="24" y="48"/>
                    <a:pt x="31" y="42"/>
                    <a:pt x="31" y="33"/>
                  </a:cubicBezTo>
                  <a:lnTo>
                    <a:pt x="31" y="16"/>
                  </a:lnTo>
                  <a:cubicBezTo>
                    <a:pt x="31" y="7"/>
                    <a:pt x="24" y="0"/>
                    <a:pt x="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30" name="Google Shape;2030;p44"/>
          <p:cNvGrpSpPr/>
          <p:nvPr/>
        </p:nvGrpSpPr>
        <p:grpSpPr>
          <a:xfrm>
            <a:off x="5996593" y="3061437"/>
            <a:ext cx="281081" cy="349272"/>
            <a:chOff x="6968520" y="2639520"/>
            <a:chExt cx="304200" cy="378000"/>
          </a:xfrm>
        </p:grpSpPr>
        <p:sp>
          <p:nvSpPr>
            <p:cNvPr id="2031" name="Google Shape;2031;p44"/>
            <p:cNvSpPr/>
            <p:nvPr/>
          </p:nvSpPr>
          <p:spPr>
            <a:xfrm>
              <a:off x="7218360" y="2645280"/>
              <a:ext cx="48960" cy="61200"/>
            </a:xfrm>
            <a:custGeom>
              <a:avLst/>
              <a:gdLst/>
              <a:ahLst/>
              <a:cxnLst/>
              <a:rect l="l" t="t" r="r" b="b"/>
              <a:pathLst>
                <a:path w="136" h="170" extrusionOk="0">
                  <a:moveTo>
                    <a:pt x="136" y="68"/>
                  </a:moveTo>
                  <a:cubicBezTo>
                    <a:pt x="136" y="31"/>
                    <a:pt x="106" y="1"/>
                    <a:pt x="69" y="0"/>
                  </a:cubicBezTo>
                  <a:cubicBezTo>
                    <a:pt x="31" y="-1"/>
                    <a:pt x="0" y="31"/>
                    <a:pt x="0" y="69"/>
                  </a:cubicBezTo>
                  <a:lnTo>
                    <a:pt x="0" y="170"/>
                  </a:lnTo>
                  <a:lnTo>
                    <a:pt x="124" y="170"/>
                  </a:lnTo>
                  <a:cubicBezTo>
                    <a:pt x="131" y="170"/>
                    <a:pt x="136" y="164"/>
                    <a:pt x="136" y="157"/>
                  </a:cubicBezTo>
                  <a:lnTo>
                    <a:pt x="136" y="68"/>
                  </a:lnTo>
                  <a:close/>
                </a:path>
              </a:pathLst>
            </a:custGeom>
            <a:solidFill>
              <a:srgbClr val="DDFBFC"/>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2" name="Google Shape;2032;p44"/>
            <p:cNvSpPr/>
            <p:nvPr/>
          </p:nvSpPr>
          <p:spPr>
            <a:xfrm>
              <a:off x="7023240" y="2645280"/>
              <a:ext cx="219960" cy="366840"/>
            </a:xfrm>
            <a:custGeom>
              <a:avLst/>
              <a:gdLst/>
              <a:ahLst/>
              <a:cxnLst/>
              <a:rect l="l" t="t" r="r" b="b"/>
              <a:pathLst>
                <a:path w="611" h="1019" extrusionOk="0">
                  <a:moveTo>
                    <a:pt x="0" y="1019"/>
                  </a:moveTo>
                  <a:lnTo>
                    <a:pt x="0" y="68"/>
                  </a:lnTo>
                  <a:cubicBezTo>
                    <a:pt x="0" y="30"/>
                    <a:pt x="30" y="0"/>
                    <a:pt x="68" y="0"/>
                  </a:cubicBezTo>
                  <a:lnTo>
                    <a:pt x="610" y="0"/>
                  </a:lnTo>
                  <a:lnTo>
                    <a:pt x="611" y="0"/>
                  </a:lnTo>
                  <a:cubicBezTo>
                    <a:pt x="573" y="-1"/>
                    <a:pt x="542" y="31"/>
                    <a:pt x="542" y="69"/>
                  </a:cubicBezTo>
                  <a:lnTo>
                    <a:pt x="542" y="951"/>
                  </a:lnTo>
                  <a:cubicBezTo>
                    <a:pt x="542" y="989"/>
                    <a:pt x="512" y="1019"/>
                    <a:pt x="474" y="1019"/>
                  </a:cubicBezTo>
                  <a:lnTo>
                    <a:pt x="0" y="1019"/>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3" name="Google Shape;2033;p44"/>
            <p:cNvSpPr/>
            <p:nvPr/>
          </p:nvSpPr>
          <p:spPr>
            <a:xfrm>
              <a:off x="7065360" y="2706480"/>
              <a:ext cx="110160" cy="110160"/>
            </a:xfrm>
            <a:custGeom>
              <a:avLst/>
              <a:gdLst/>
              <a:ahLst/>
              <a:cxnLst/>
              <a:rect l="l" t="t" r="r" b="b"/>
              <a:pathLst>
                <a:path w="306" h="306" extrusionOk="0">
                  <a:moveTo>
                    <a:pt x="306" y="153"/>
                  </a:moveTo>
                  <a:cubicBezTo>
                    <a:pt x="306" y="237"/>
                    <a:pt x="237" y="306"/>
                    <a:pt x="153" y="306"/>
                  </a:cubicBezTo>
                  <a:cubicBezTo>
                    <a:pt x="68" y="306"/>
                    <a:pt x="0" y="237"/>
                    <a:pt x="0" y="153"/>
                  </a:cubicBezTo>
                  <a:cubicBezTo>
                    <a:pt x="0" y="68"/>
                    <a:pt x="68" y="0"/>
                    <a:pt x="153" y="0"/>
                  </a:cubicBezTo>
                  <a:cubicBezTo>
                    <a:pt x="237" y="0"/>
                    <a:pt x="306" y="68"/>
                    <a:pt x="306" y="153"/>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4" name="Google Shape;2034;p44"/>
            <p:cNvSpPr/>
            <p:nvPr/>
          </p:nvSpPr>
          <p:spPr>
            <a:xfrm>
              <a:off x="7120440" y="2706480"/>
              <a:ext cx="38880" cy="48960"/>
            </a:xfrm>
            <a:custGeom>
              <a:avLst/>
              <a:gdLst/>
              <a:ahLst/>
              <a:cxnLst/>
              <a:rect l="l" t="t" r="r" b="b"/>
              <a:pathLst>
                <a:path w="108" h="136" extrusionOk="0">
                  <a:moveTo>
                    <a:pt x="108" y="45"/>
                  </a:moveTo>
                  <a:cubicBezTo>
                    <a:pt x="80" y="17"/>
                    <a:pt x="42" y="0"/>
                    <a:pt x="0" y="0"/>
                  </a:cubicBezTo>
                  <a:lnTo>
                    <a:pt x="0" y="123"/>
                  </a:lnTo>
                  <a:cubicBezTo>
                    <a:pt x="0" y="134"/>
                    <a:pt x="13" y="140"/>
                    <a:pt x="21" y="132"/>
                  </a:cubicBezTo>
                  <a:lnTo>
                    <a:pt x="108" y="45"/>
                  </a:lnTo>
                  <a:close/>
                </a:path>
              </a:pathLst>
            </a:custGeom>
            <a:solidFill>
              <a:srgbClr val="EB6E80"/>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5" name="Google Shape;2035;p44"/>
            <p:cNvSpPr/>
            <p:nvPr/>
          </p:nvSpPr>
          <p:spPr>
            <a:xfrm>
              <a:off x="6974280" y="2950920"/>
              <a:ext cx="219600" cy="61200"/>
            </a:xfrm>
            <a:custGeom>
              <a:avLst/>
              <a:gdLst/>
              <a:ahLst/>
              <a:cxnLst/>
              <a:rect l="l" t="t" r="r" b="b"/>
              <a:pathLst>
                <a:path w="610" h="170" extrusionOk="0">
                  <a:moveTo>
                    <a:pt x="68" y="170"/>
                  </a:moveTo>
                  <a:cubicBezTo>
                    <a:pt x="30" y="170"/>
                    <a:pt x="0" y="140"/>
                    <a:pt x="0" y="102"/>
                  </a:cubicBezTo>
                  <a:lnTo>
                    <a:pt x="0" y="13"/>
                  </a:lnTo>
                  <a:cubicBezTo>
                    <a:pt x="0" y="6"/>
                    <a:pt x="5" y="0"/>
                    <a:pt x="12" y="0"/>
                  </a:cubicBezTo>
                  <a:lnTo>
                    <a:pt x="530" y="0"/>
                  </a:lnTo>
                  <a:cubicBezTo>
                    <a:pt x="537" y="0"/>
                    <a:pt x="542" y="6"/>
                    <a:pt x="542" y="13"/>
                  </a:cubicBezTo>
                  <a:lnTo>
                    <a:pt x="542" y="102"/>
                  </a:lnTo>
                  <a:cubicBezTo>
                    <a:pt x="542" y="140"/>
                    <a:pt x="573" y="170"/>
                    <a:pt x="610" y="170"/>
                  </a:cubicBezTo>
                  <a:lnTo>
                    <a:pt x="68" y="170"/>
                  </a:lnTo>
                  <a:close/>
                </a:path>
              </a:pathLst>
            </a:custGeom>
            <a:solidFill>
              <a:srgbClr val="DDFBFC"/>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6" name="Google Shape;2036;p44"/>
            <p:cNvSpPr/>
            <p:nvPr/>
          </p:nvSpPr>
          <p:spPr>
            <a:xfrm>
              <a:off x="6968520" y="2639520"/>
              <a:ext cx="304200" cy="378000"/>
            </a:xfrm>
            <a:custGeom>
              <a:avLst/>
              <a:gdLst/>
              <a:ahLst/>
              <a:cxnLst/>
              <a:rect l="l" t="t" r="r" b="b"/>
              <a:pathLst>
                <a:path w="845" h="1050" extrusionOk="0">
                  <a:moveTo>
                    <a:pt x="710" y="170"/>
                  </a:moveTo>
                  <a:lnTo>
                    <a:pt x="710" y="84"/>
                  </a:lnTo>
                  <a:cubicBezTo>
                    <a:pt x="710" y="55"/>
                    <a:pt x="733" y="31"/>
                    <a:pt x="762" y="31"/>
                  </a:cubicBezTo>
                  <a:cubicBezTo>
                    <a:pt x="791" y="31"/>
                    <a:pt x="815" y="55"/>
                    <a:pt x="815" y="84"/>
                  </a:cubicBezTo>
                  <a:lnTo>
                    <a:pt x="815" y="102"/>
                  </a:lnTo>
                  <a:lnTo>
                    <a:pt x="762" y="102"/>
                  </a:lnTo>
                  <a:cubicBezTo>
                    <a:pt x="754" y="102"/>
                    <a:pt x="747" y="109"/>
                    <a:pt x="747" y="118"/>
                  </a:cubicBezTo>
                  <a:cubicBezTo>
                    <a:pt x="747" y="126"/>
                    <a:pt x="754" y="133"/>
                    <a:pt x="762" y="133"/>
                  </a:cubicBezTo>
                  <a:lnTo>
                    <a:pt x="815" y="133"/>
                  </a:lnTo>
                  <a:lnTo>
                    <a:pt x="815" y="170"/>
                  </a:lnTo>
                  <a:lnTo>
                    <a:pt x="710" y="170"/>
                  </a:lnTo>
                  <a:moveTo>
                    <a:pt x="84" y="1020"/>
                  </a:moveTo>
                  <a:cubicBezTo>
                    <a:pt x="55" y="1020"/>
                    <a:pt x="31" y="996"/>
                    <a:pt x="31" y="967"/>
                  </a:cubicBezTo>
                  <a:lnTo>
                    <a:pt x="31" y="949"/>
                  </a:lnTo>
                  <a:lnTo>
                    <a:pt x="490" y="949"/>
                  </a:lnTo>
                  <a:cubicBezTo>
                    <a:pt x="499" y="949"/>
                    <a:pt x="506" y="942"/>
                    <a:pt x="506" y="933"/>
                  </a:cubicBezTo>
                  <a:cubicBezTo>
                    <a:pt x="506" y="925"/>
                    <a:pt x="499" y="918"/>
                    <a:pt x="490" y="918"/>
                  </a:cubicBezTo>
                  <a:lnTo>
                    <a:pt x="31" y="918"/>
                  </a:lnTo>
                  <a:lnTo>
                    <a:pt x="31" y="881"/>
                  </a:lnTo>
                  <a:lnTo>
                    <a:pt x="543" y="881"/>
                  </a:lnTo>
                  <a:lnTo>
                    <a:pt x="543" y="967"/>
                  </a:lnTo>
                  <a:cubicBezTo>
                    <a:pt x="543" y="987"/>
                    <a:pt x="550" y="1005"/>
                    <a:pt x="562" y="1020"/>
                  </a:cubicBezTo>
                  <a:lnTo>
                    <a:pt x="84" y="1020"/>
                  </a:lnTo>
                  <a:moveTo>
                    <a:pt x="762" y="0"/>
                  </a:moveTo>
                  <a:lnTo>
                    <a:pt x="220" y="0"/>
                  </a:lnTo>
                  <a:cubicBezTo>
                    <a:pt x="174" y="0"/>
                    <a:pt x="136" y="38"/>
                    <a:pt x="136" y="84"/>
                  </a:cubicBezTo>
                  <a:lnTo>
                    <a:pt x="136" y="186"/>
                  </a:lnTo>
                  <a:cubicBezTo>
                    <a:pt x="136" y="194"/>
                    <a:pt x="143" y="201"/>
                    <a:pt x="152" y="201"/>
                  </a:cubicBezTo>
                  <a:cubicBezTo>
                    <a:pt x="160" y="201"/>
                    <a:pt x="167" y="194"/>
                    <a:pt x="167" y="186"/>
                  </a:cubicBezTo>
                  <a:lnTo>
                    <a:pt x="167" y="84"/>
                  </a:lnTo>
                  <a:cubicBezTo>
                    <a:pt x="167" y="55"/>
                    <a:pt x="191" y="31"/>
                    <a:pt x="220" y="31"/>
                  </a:cubicBezTo>
                  <a:lnTo>
                    <a:pt x="698" y="31"/>
                  </a:lnTo>
                  <a:cubicBezTo>
                    <a:pt x="686" y="46"/>
                    <a:pt x="679" y="64"/>
                    <a:pt x="679" y="84"/>
                  </a:cubicBezTo>
                  <a:lnTo>
                    <a:pt x="679" y="186"/>
                  </a:lnTo>
                  <a:lnTo>
                    <a:pt x="679" y="967"/>
                  </a:lnTo>
                  <a:cubicBezTo>
                    <a:pt x="679" y="996"/>
                    <a:pt x="655" y="1020"/>
                    <a:pt x="626" y="1020"/>
                  </a:cubicBezTo>
                  <a:cubicBezTo>
                    <a:pt x="597" y="1020"/>
                    <a:pt x="574" y="996"/>
                    <a:pt x="574" y="967"/>
                  </a:cubicBezTo>
                  <a:lnTo>
                    <a:pt x="574" y="865"/>
                  </a:lnTo>
                  <a:cubicBezTo>
                    <a:pt x="574" y="861"/>
                    <a:pt x="572" y="857"/>
                    <a:pt x="569" y="854"/>
                  </a:cubicBezTo>
                  <a:cubicBezTo>
                    <a:pt x="566" y="851"/>
                    <a:pt x="562" y="850"/>
                    <a:pt x="558" y="850"/>
                  </a:cubicBezTo>
                  <a:lnTo>
                    <a:pt x="167" y="850"/>
                  </a:lnTo>
                  <a:lnTo>
                    <a:pt x="167" y="247"/>
                  </a:lnTo>
                  <a:cubicBezTo>
                    <a:pt x="167" y="239"/>
                    <a:pt x="160" y="232"/>
                    <a:pt x="152" y="232"/>
                  </a:cubicBezTo>
                  <a:cubicBezTo>
                    <a:pt x="143" y="232"/>
                    <a:pt x="136" y="239"/>
                    <a:pt x="136" y="247"/>
                  </a:cubicBezTo>
                  <a:lnTo>
                    <a:pt x="136" y="850"/>
                  </a:lnTo>
                  <a:lnTo>
                    <a:pt x="16" y="850"/>
                  </a:lnTo>
                  <a:cubicBezTo>
                    <a:pt x="7" y="850"/>
                    <a:pt x="0" y="857"/>
                    <a:pt x="0" y="865"/>
                  </a:cubicBezTo>
                  <a:lnTo>
                    <a:pt x="0" y="967"/>
                  </a:lnTo>
                  <a:cubicBezTo>
                    <a:pt x="0" y="1013"/>
                    <a:pt x="38" y="1050"/>
                    <a:pt x="84" y="1050"/>
                  </a:cubicBezTo>
                  <a:lnTo>
                    <a:pt x="626" y="1050"/>
                  </a:lnTo>
                  <a:cubicBezTo>
                    <a:pt x="672" y="1050"/>
                    <a:pt x="710" y="1013"/>
                    <a:pt x="710" y="967"/>
                  </a:cubicBezTo>
                  <a:lnTo>
                    <a:pt x="710" y="201"/>
                  </a:lnTo>
                  <a:lnTo>
                    <a:pt x="830" y="201"/>
                  </a:lnTo>
                  <a:cubicBezTo>
                    <a:pt x="834" y="201"/>
                    <a:pt x="838" y="199"/>
                    <a:pt x="841" y="197"/>
                  </a:cubicBezTo>
                  <a:cubicBezTo>
                    <a:pt x="844" y="194"/>
                    <a:pt x="845" y="190"/>
                    <a:pt x="845" y="186"/>
                  </a:cubicBezTo>
                  <a:lnTo>
                    <a:pt x="845" y="84"/>
                  </a:lnTo>
                  <a:cubicBezTo>
                    <a:pt x="845" y="38"/>
                    <a:pt x="808" y="0"/>
                    <a:pt x="762"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7" name="Google Shape;2037;p44"/>
            <p:cNvSpPr/>
            <p:nvPr/>
          </p:nvSpPr>
          <p:spPr>
            <a:xfrm>
              <a:off x="7059960" y="2700720"/>
              <a:ext cx="120960" cy="121320"/>
            </a:xfrm>
            <a:custGeom>
              <a:avLst/>
              <a:gdLst/>
              <a:ahLst/>
              <a:cxnLst/>
              <a:rect l="l" t="t" r="r" b="b"/>
              <a:pathLst>
                <a:path w="336" h="337" extrusionOk="0">
                  <a:moveTo>
                    <a:pt x="152" y="32"/>
                  </a:moveTo>
                  <a:lnTo>
                    <a:pt x="152" y="169"/>
                  </a:lnTo>
                  <a:cubicBezTo>
                    <a:pt x="152" y="175"/>
                    <a:pt x="156" y="180"/>
                    <a:pt x="162" y="183"/>
                  </a:cubicBezTo>
                  <a:cubicBezTo>
                    <a:pt x="164" y="184"/>
                    <a:pt x="166" y="184"/>
                    <a:pt x="168" y="184"/>
                  </a:cubicBezTo>
                  <a:cubicBezTo>
                    <a:pt x="172" y="184"/>
                    <a:pt x="176" y="182"/>
                    <a:pt x="179" y="180"/>
                  </a:cubicBezTo>
                  <a:lnTo>
                    <a:pt x="275" y="83"/>
                  </a:lnTo>
                  <a:cubicBezTo>
                    <a:pt x="294" y="106"/>
                    <a:pt x="305" y="136"/>
                    <a:pt x="305" y="169"/>
                  </a:cubicBezTo>
                  <a:cubicBezTo>
                    <a:pt x="305" y="244"/>
                    <a:pt x="244" y="306"/>
                    <a:pt x="168" y="306"/>
                  </a:cubicBezTo>
                  <a:cubicBezTo>
                    <a:pt x="92" y="306"/>
                    <a:pt x="30" y="244"/>
                    <a:pt x="30" y="169"/>
                  </a:cubicBezTo>
                  <a:cubicBezTo>
                    <a:pt x="30" y="98"/>
                    <a:pt x="84" y="40"/>
                    <a:pt x="152" y="32"/>
                  </a:cubicBezTo>
                  <a:moveTo>
                    <a:pt x="183" y="32"/>
                  </a:moveTo>
                  <a:cubicBezTo>
                    <a:pt x="210" y="35"/>
                    <a:pt x="234" y="45"/>
                    <a:pt x="254" y="61"/>
                  </a:cubicBezTo>
                  <a:lnTo>
                    <a:pt x="183" y="131"/>
                  </a:lnTo>
                  <a:lnTo>
                    <a:pt x="183" y="32"/>
                  </a:lnTo>
                  <a:moveTo>
                    <a:pt x="168" y="337"/>
                  </a:moveTo>
                  <a:cubicBezTo>
                    <a:pt x="261" y="337"/>
                    <a:pt x="336" y="261"/>
                    <a:pt x="336" y="169"/>
                  </a:cubicBezTo>
                  <a:cubicBezTo>
                    <a:pt x="336" y="123"/>
                    <a:pt x="318" y="81"/>
                    <a:pt x="288" y="51"/>
                  </a:cubicBezTo>
                  <a:cubicBezTo>
                    <a:pt x="288" y="50"/>
                    <a:pt x="287" y="50"/>
                    <a:pt x="287" y="50"/>
                  </a:cubicBezTo>
                  <a:cubicBezTo>
                    <a:pt x="286" y="49"/>
                    <a:pt x="286" y="49"/>
                    <a:pt x="286" y="49"/>
                  </a:cubicBezTo>
                  <a:cubicBezTo>
                    <a:pt x="255" y="19"/>
                    <a:pt x="214" y="0"/>
                    <a:pt x="168" y="0"/>
                  </a:cubicBezTo>
                  <a:cubicBezTo>
                    <a:pt x="75" y="0"/>
                    <a:pt x="0" y="76"/>
                    <a:pt x="0" y="169"/>
                  </a:cubicBezTo>
                  <a:cubicBezTo>
                    <a:pt x="0" y="261"/>
                    <a:pt x="75" y="337"/>
                    <a:pt x="168" y="33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8" name="Google Shape;2038;p44"/>
            <p:cNvSpPr/>
            <p:nvPr/>
          </p:nvSpPr>
          <p:spPr>
            <a:xfrm>
              <a:off x="7041960" y="2835360"/>
              <a:ext cx="34920" cy="11160"/>
            </a:xfrm>
            <a:custGeom>
              <a:avLst/>
              <a:gdLst/>
              <a:ahLst/>
              <a:cxnLst/>
              <a:rect l="l" t="t" r="r" b="b"/>
              <a:pathLst>
                <a:path w="97" h="31" extrusionOk="0">
                  <a:moveTo>
                    <a:pt x="0" y="15"/>
                  </a:moveTo>
                  <a:cubicBezTo>
                    <a:pt x="0" y="24"/>
                    <a:pt x="7" y="31"/>
                    <a:pt x="15" y="31"/>
                  </a:cubicBezTo>
                  <a:lnTo>
                    <a:pt x="82" y="31"/>
                  </a:lnTo>
                  <a:cubicBezTo>
                    <a:pt x="90" y="31"/>
                    <a:pt x="97" y="24"/>
                    <a:pt x="97" y="15"/>
                  </a:cubicBezTo>
                  <a:cubicBezTo>
                    <a:pt x="97" y="7"/>
                    <a:pt x="90" y="0"/>
                    <a:pt x="82"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9" name="Google Shape;2039;p44"/>
            <p:cNvSpPr/>
            <p:nvPr/>
          </p:nvSpPr>
          <p:spPr>
            <a:xfrm>
              <a:off x="7041960" y="2859840"/>
              <a:ext cx="83880" cy="11160"/>
            </a:xfrm>
            <a:custGeom>
              <a:avLst/>
              <a:gdLst/>
              <a:ahLst/>
              <a:cxnLst/>
              <a:rect l="l" t="t" r="r" b="b"/>
              <a:pathLst>
                <a:path w="233" h="31" extrusionOk="0">
                  <a:moveTo>
                    <a:pt x="15" y="31"/>
                  </a:moveTo>
                  <a:lnTo>
                    <a:pt x="218" y="31"/>
                  </a:lnTo>
                  <a:cubicBezTo>
                    <a:pt x="226" y="31"/>
                    <a:pt x="233" y="24"/>
                    <a:pt x="233" y="15"/>
                  </a:cubicBezTo>
                  <a:cubicBezTo>
                    <a:pt x="233" y="7"/>
                    <a:pt x="226" y="0"/>
                    <a:pt x="218"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40" name="Google Shape;2040;p44"/>
            <p:cNvSpPr/>
            <p:nvPr/>
          </p:nvSpPr>
          <p:spPr>
            <a:xfrm>
              <a:off x="7041960" y="2896560"/>
              <a:ext cx="34920" cy="35640"/>
            </a:xfrm>
            <a:custGeom>
              <a:avLst/>
              <a:gdLst/>
              <a:ahLst/>
              <a:cxnLst/>
              <a:rect l="l" t="t" r="r" b="b"/>
              <a:pathLst>
                <a:path w="97" h="99" extrusionOk="0">
                  <a:moveTo>
                    <a:pt x="30" y="31"/>
                  </a:moveTo>
                  <a:lnTo>
                    <a:pt x="67" y="31"/>
                  </a:lnTo>
                  <a:lnTo>
                    <a:pt x="67" y="68"/>
                  </a:lnTo>
                  <a:lnTo>
                    <a:pt x="30" y="68"/>
                  </a:lnTo>
                  <a:lnTo>
                    <a:pt x="30" y="31"/>
                  </a:lnTo>
                  <a:moveTo>
                    <a:pt x="0" y="83"/>
                  </a:moveTo>
                  <a:cubicBezTo>
                    <a:pt x="0" y="92"/>
                    <a:pt x="7" y="99"/>
                    <a:pt x="15" y="99"/>
                  </a:cubicBezTo>
                  <a:lnTo>
                    <a:pt x="82" y="99"/>
                  </a:lnTo>
                  <a:cubicBezTo>
                    <a:pt x="90" y="99"/>
                    <a:pt x="97" y="92"/>
                    <a:pt x="97" y="83"/>
                  </a:cubicBezTo>
                  <a:lnTo>
                    <a:pt x="97" y="15"/>
                  </a:lnTo>
                  <a:cubicBezTo>
                    <a:pt x="97" y="7"/>
                    <a:pt x="90" y="0"/>
                    <a:pt x="82" y="0"/>
                  </a:cubicBezTo>
                  <a:lnTo>
                    <a:pt x="15" y="0"/>
                  </a:lnTo>
                  <a:cubicBezTo>
                    <a:pt x="7" y="0"/>
                    <a:pt x="0" y="7"/>
                    <a:pt x="0" y="15"/>
                  </a:cubicBezTo>
                  <a:lnTo>
                    <a:pt x="0" y="8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41" name="Google Shape;2041;p44"/>
          <p:cNvGrpSpPr/>
          <p:nvPr/>
        </p:nvGrpSpPr>
        <p:grpSpPr>
          <a:xfrm>
            <a:off x="6644663" y="3060772"/>
            <a:ext cx="350935" cy="350935"/>
            <a:chOff x="7828560" y="2638800"/>
            <a:chExt cx="379800" cy="379800"/>
          </a:xfrm>
        </p:grpSpPr>
        <p:sp>
          <p:nvSpPr>
            <p:cNvPr id="2042" name="Google Shape;2042;p44"/>
            <p:cNvSpPr/>
            <p:nvPr/>
          </p:nvSpPr>
          <p:spPr>
            <a:xfrm>
              <a:off x="7858800" y="2705760"/>
              <a:ext cx="319680" cy="221400"/>
            </a:xfrm>
            <a:custGeom>
              <a:avLst/>
              <a:gdLst/>
              <a:ahLst/>
              <a:cxnLst/>
              <a:rect l="l" t="t" r="r" b="b"/>
              <a:pathLst>
                <a:path w="888" h="615" extrusionOk="0">
                  <a:moveTo>
                    <a:pt x="0" y="0"/>
                  </a:moveTo>
                  <a:lnTo>
                    <a:pt x="888" y="0"/>
                  </a:lnTo>
                  <a:lnTo>
                    <a:pt x="888"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3" name="Google Shape;2043;p44"/>
            <p:cNvSpPr/>
            <p:nvPr/>
          </p:nvSpPr>
          <p:spPr>
            <a:xfrm>
              <a:off x="8163000" y="2705760"/>
              <a:ext cx="15480" cy="221400"/>
            </a:xfrm>
            <a:custGeom>
              <a:avLst/>
              <a:gdLst/>
              <a:ahLst/>
              <a:cxnLst/>
              <a:rect l="l" t="t" r="r" b="b"/>
              <a:pathLst>
                <a:path w="43" h="615" extrusionOk="0">
                  <a:moveTo>
                    <a:pt x="0" y="0"/>
                  </a:moveTo>
                  <a:lnTo>
                    <a:pt x="43" y="0"/>
                  </a:lnTo>
                  <a:lnTo>
                    <a:pt x="43" y="615"/>
                  </a:lnTo>
                  <a:lnTo>
                    <a:pt x="0" y="615"/>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4" name="Google Shape;2044;p44"/>
            <p:cNvSpPr/>
            <p:nvPr/>
          </p:nvSpPr>
          <p:spPr>
            <a:xfrm>
              <a:off x="7846560" y="2689560"/>
              <a:ext cx="344160" cy="28440"/>
            </a:xfrm>
            <a:custGeom>
              <a:avLst/>
              <a:gdLst/>
              <a:ahLst/>
              <a:cxnLst/>
              <a:rect l="l" t="t" r="r" b="b"/>
              <a:pathLst>
                <a:path w="956" h="79" extrusionOk="0">
                  <a:moveTo>
                    <a:pt x="943" y="79"/>
                  </a:moveTo>
                  <a:lnTo>
                    <a:pt x="12" y="79"/>
                  </a:lnTo>
                  <a:cubicBezTo>
                    <a:pt x="5" y="79"/>
                    <a:pt x="0" y="74"/>
                    <a:pt x="0" y="67"/>
                  </a:cubicBezTo>
                  <a:lnTo>
                    <a:pt x="0" y="12"/>
                  </a:lnTo>
                  <a:cubicBezTo>
                    <a:pt x="0" y="5"/>
                    <a:pt x="5" y="0"/>
                    <a:pt x="12" y="0"/>
                  </a:cubicBezTo>
                  <a:lnTo>
                    <a:pt x="943" y="0"/>
                  </a:lnTo>
                  <a:cubicBezTo>
                    <a:pt x="950" y="0"/>
                    <a:pt x="956" y="5"/>
                    <a:pt x="956" y="12"/>
                  </a:cubicBezTo>
                  <a:lnTo>
                    <a:pt x="956" y="67"/>
                  </a:lnTo>
                  <a:cubicBezTo>
                    <a:pt x="956" y="74"/>
                    <a:pt x="950" y="79"/>
                    <a:pt x="943" y="79"/>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5" name="Google Shape;2045;p44"/>
            <p:cNvSpPr/>
            <p:nvPr/>
          </p:nvSpPr>
          <p:spPr>
            <a:xfrm>
              <a:off x="7846560" y="2914560"/>
              <a:ext cx="344160" cy="29160"/>
            </a:xfrm>
            <a:custGeom>
              <a:avLst/>
              <a:gdLst/>
              <a:ahLst/>
              <a:cxnLst/>
              <a:rect l="l" t="t" r="r" b="b"/>
              <a:pathLst>
                <a:path w="956" h="81" extrusionOk="0">
                  <a:moveTo>
                    <a:pt x="943" y="81"/>
                  </a:moveTo>
                  <a:lnTo>
                    <a:pt x="12" y="81"/>
                  </a:lnTo>
                  <a:cubicBezTo>
                    <a:pt x="5" y="81"/>
                    <a:pt x="0" y="75"/>
                    <a:pt x="0" y="69"/>
                  </a:cubicBezTo>
                  <a:lnTo>
                    <a:pt x="0" y="13"/>
                  </a:lnTo>
                  <a:cubicBezTo>
                    <a:pt x="0" y="6"/>
                    <a:pt x="5" y="0"/>
                    <a:pt x="12" y="0"/>
                  </a:cubicBezTo>
                  <a:lnTo>
                    <a:pt x="943" y="0"/>
                  </a:lnTo>
                  <a:cubicBezTo>
                    <a:pt x="950" y="0"/>
                    <a:pt x="956" y="6"/>
                    <a:pt x="956" y="13"/>
                  </a:cubicBezTo>
                  <a:lnTo>
                    <a:pt x="956" y="69"/>
                  </a:lnTo>
                  <a:cubicBezTo>
                    <a:pt x="956" y="75"/>
                    <a:pt x="950" y="81"/>
                    <a:pt x="943" y="81"/>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6" name="Google Shape;2046;p44"/>
            <p:cNvSpPr/>
            <p:nvPr/>
          </p:nvSpPr>
          <p:spPr>
            <a:xfrm>
              <a:off x="7834320" y="2669040"/>
              <a:ext cx="368640" cy="24480"/>
            </a:xfrm>
            <a:custGeom>
              <a:avLst/>
              <a:gdLst/>
              <a:ahLst/>
              <a:cxnLst/>
              <a:rect l="l" t="t" r="r" b="b"/>
              <a:pathLst>
                <a:path w="1024" h="68" extrusionOk="0">
                  <a:moveTo>
                    <a:pt x="1012" y="68"/>
                  </a:moveTo>
                  <a:lnTo>
                    <a:pt x="12" y="68"/>
                  </a:lnTo>
                  <a:cubicBezTo>
                    <a:pt x="5" y="68"/>
                    <a:pt x="0" y="62"/>
                    <a:pt x="0" y="56"/>
                  </a:cubicBezTo>
                  <a:lnTo>
                    <a:pt x="0" y="12"/>
                  </a:lnTo>
                  <a:cubicBezTo>
                    <a:pt x="0" y="5"/>
                    <a:pt x="5" y="0"/>
                    <a:pt x="12" y="0"/>
                  </a:cubicBezTo>
                  <a:lnTo>
                    <a:pt x="1012" y="0"/>
                  </a:lnTo>
                  <a:cubicBezTo>
                    <a:pt x="1018" y="0"/>
                    <a:pt x="1024" y="5"/>
                    <a:pt x="1024" y="12"/>
                  </a:cubicBezTo>
                  <a:lnTo>
                    <a:pt x="1024" y="56"/>
                  </a:lnTo>
                  <a:cubicBezTo>
                    <a:pt x="1024" y="62"/>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7" name="Google Shape;2047;p44"/>
            <p:cNvSpPr/>
            <p:nvPr/>
          </p:nvSpPr>
          <p:spPr>
            <a:xfrm>
              <a:off x="7834320" y="2939400"/>
              <a:ext cx="368640" cy="24480"/>
            </a:xfrm>
            <a:custGeom>
              <a:avLst/>
              <a:gdLst/>
              <a:ahLst/>
              <a:cxnLst/>
              <a:rect l="l" t="t" r="r" b="b"/>
              <a:pathLst>
                <a:path w="1024" h="68" extrusionOk="0">
                  <a:moveTo>
                    <a:pt x="1012" y="68"/>
                  </a:moveTo>
                  <a:lnTo>
                    <a:pt x="12" y="68"/>
                  </a:lnTo>
                  <a:cubicBezTo>
                    <a:pt x="5" y="68"/>
                    <a:pt x="0" y="63"/>
                    <a:pt x="0" y="56"/>
                  </a:cubicBezTo>
                  <a:lnTo>
                    <a:pt x="0" y="12"/>
                  </a:lnTo>
                  <a:cubicBezTo>
                    <a:pt x="0" y="5"/>
                    <a:pt x="5" y="0"/>
                    <a:pt x="12" y="0"/>
                  </a:cubicBezTo>
                  <a:lnTo>
                    <a:pt x="1012" y="0"/>
                  </a:lnTo>
                  <a:cubicBezTo>
                    <a:pt x="1018" y="0"/>
                    <a:pt x="1024" y="5"/>
                    <a:pt x="1024" y="12"/>
                  </a:cubicBezTo>
                  <a:lnTo>
                    <a:pt x="1024" y="56"/>
                  </a:lnTo>
                  <a:cubicBezTo>
                    <a:pt x="1024" y="63"/>
                    <a:pt x="1018" y="68"/>
                    <a:pt x="1012" y="68"/>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8" name="Google Shape;2048;p44"/>
            <p:cNvSpPr/>
            <p:nvPr/>
          </p:nvSpPr>
          <p:spPr>
            <a:xfrm>
              <a:off x="7917120" y="2742480"/>
              <a:ext cx="146520" cy="147600"/>
            </a:xfrm>
            <a:custGeom>
              <a:avLst/>
              <a:gdLst/>
              <a:ahLst/>
              <a:cxnLst/>
              <a:rect l="l" t="t" r="r" b="b"/>
              <a:pathLst>
                <a:path w="407" h="410" extrusionOk="0">
                  <a:moveTo>
                    <a:pt x="407" y="239"/>
                  </a:moveTo>
                  <a:cubicBezTo>
                    <a:pt x="391" y="336"/>
                    <a:pt x="306" y="410"/>
                    <a:pt x="205" y="410"/>
                  </a:cubicBezTo>
                  <a:cubicBezTo>
                    <a:pt x="92" y="410"/>
                    <a:pt x="0" y="318"/>
                    <a:pt x="0" y="205"/>
                  </a:cubicBezTo>
                  <a:cubicBezTo>
                    <a:pt x="0" y="92"/>
                    <a:pt x="92" y="0"/>
                    <a:pt x="205" y="0"/>
                  </a:cubicBezTo>
                  <a:cubicBezTo>
                    <a:pt x="306" y="0"/>
                    <a:pt x="391" y="74"/>
                    <a:pt x="407" y="171"/>
                  </a:cubicBezTo>
                  <a:lnTo>
                    <a:pt x="407" y="239"/>
                  </a:ln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9" name="Google Shape;2049;p44"/>
            <p:cNvSpPr/>
            <p:nvPr/>
          </p:nvSpPr>
          <p:spPr>
            <a:xfrm>
              <a:off x="7941600" y="2767320"/>
              <a:ext cx="96840" cy="98280"/>
            </a:xfrm>
            <a:custGeom>
              <a:avLst/>
              <a:gdLst/>
              <a:ahLst/>
              <a:cxnLst/>
              <a:rect l="l" t="t" r="r" b="b"/>
              <a:pathLst>
                <a:path w="269" h="273" extrusionOk="0">
                  <a:moveTo>
                    <a:pt x="269" y="170"/>
                  </a:moveTo>
                  <a:cubicBezTo>
                    <a:pt x="254" y="229"/>
                    <a:pt x="201" y="273"/>
                    <a:pt x="137" y="273"/>
                  </a:cubicBezTo>
                  <a:cubicBezTo>
                    <a:pt x="62" y="273"/>
                    <a:pt x="0" y="212"/>
                    <a:pt x="0" y="136"/>
                  </a:cubicBezTo>
                  <a:cubicBezTo>
                    <a:pt x="0" y="61"/>
                    <a:pt x="62" y="0"/>
                    <a:pt x="137" y="0"/>
                  </a:cubicBezTo>
                  <a:cubicBezTo>
                    <a:pt x="201" y="0"/>
                    <a:pt x="254" y="43"/>
                    <a:pt x="269" y="102"/>
                  </a:cubicBezTo>
                  <a:lnTo>
                    <a:pt x="269" y="17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0" name="Google Shape;2050;p44"/>
            <p:cNvSpPr/>
            <p:nvPr/>
          </p:nvSpPr>
          <p:spPr>
            <a:xfrm>
              <a:off x="7966440" y="2791800"/>
              <a:ext cx="48960" cy="49320"/>
            </a:xfrm>
            <a:custGeom>
              <a:avLst/>
              <a:gdLst/>
              <a:ahLst/>
              <a:cxnLst/>
              <a:rect l="l" t="t" r="r" b="b"/>
              <a:pathLst>
                <a:path w="136" h="137" extrusionOk="0">
                  <a:moveTo>
                    <a:pt x="136" y="68"/>
                  </a:moveTo>
                  <a:cubicBezTo>
                    <a:pt x="136" y="106"/>
                    <a:pt x="106" y="137"/>
                    <a:pt x="68" y="137"/>
                  </a:cubicBezTo>
                  <a:cubicBezTo>
                    <a:pt x="30" y="137"/>
                    <a:pt x="0" y="106"/>
                    <a:pt x="0" y="68"/>
                  </a:cubicBezTo>
                  <a:cubicBezTo>
                    <a:pt x="0" y="31"/>
                    <a:pt x="30" y="0"/>
                    <a:pt x="68" y="0"/>
                  </a:cubicBezTo>
                  <a:cubicBezTo>
                    <a:pt x="106" y="0"/>
                    <a:pt x="136" y="31"/>
                    <a:pt x="136" y="68"/>
                  </a:cubicBezTo>
                  <a:close/>
                </a:path>
              </a:pathLst>
            </a:custGeom>
            <a:solidFill>
              <a:srgbClr val="E24E42"/>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1" name="Google Shape;2051;p44"/>
            <p:cNvSpPr/>
            <p:nvPr/>
          </p:nvSpPr>
          <p:spPr>
            <a:xfrm>
              <a:off x="8076960" y="2779560"/>
              <a:ext cx="42120" cy="73800"/>
            </a:xfrm>
            <a:custGeom>
              <a:avLst/>
              <a:gdLst/>
              <a:ahLst/>
              <a:cxnLst/>
              <a:rect l="l" t="t" r="r" b="b"/>
              <a:pathLst>
                <a:path w="117" h="205" extrusionOk="0">
                  <a:moveTo>
                    <a:pt x="0" y="136"/>
                  </a:moveTo>
                  <a:lnTo>
                    <a:pt x="15" y="195"/>
                  </a:lnTo>
                  <a:cubicBezTo>
                    <a:pt x="16" y="201"/>
                    <a:pt x="21" y="205"/>
                    <a:pt x="27" y="205"/>
                  </a:cubicBezTo>
                  <a:lnTo>
                    <a:pt x="104" y="205"/>
                  </a:lnTo>
                  <a:cubicBezTo>
                    <a:pt x="112" y="205"/>
                    <a:pt x="118" y="197"/>
                    <a:pt x="116" y="189"/>
                  </a:cubicBezTo>
                  <a:lnTo>
                    <a:pt x="105" y="146"/>
                  </a:lnTo>
                  <a:cubicBezTo>
                    <a:pt x="103" y="140"/>
                    <a:pt x="98" y="136"/>
                    <a:pt x="93" y="136"/>
                  </a:cubicBezTo>
                  <a:lnTo>
                    <a:pt x="90" y="136"/>
                  </a:lnTo>
                  <a:lnTo>
                    <a:pt x="90" y="68"/>
                  </a:lnTo>
                  <a:lnTo>
                    <a:pt x="93" y="68"/>
                  </a:lnTo>
                  <a:cubicBezTo>
                    <a:pt x="98" y="68"/>
                    <a:pt x="103" y="64"/>
                    <a:pt x="105" y="59"/>
                  </a:cubicBezTo>
                  <a:lnTo>
                    <a:pt x="116" y="15"/>
                  </a:lnTo>
                  <a:cubicBezTo>
                    <a:pt x="118" y="7"/>
                    <a:pt x="112" y="0"/>
                    <a:pt x="104" y="0"/>
                  </a:cubicBezTo>
                  <a:lnTo>
                    <a:pt x="27" y="0"/>
                  </a:lnTo>
                  <a:cubicBezTo>
                    <a:pt x="21" y="0"/>
                    <a:pt x="16" y="4"/>
                    <a:pt x="15" y="9"/>
                  </a:cubicBezTo>
                  <a:lnTo>
                    <a:pt x="0" y="68"/>
                  </a:lnTo>
                  <a:lnTo>
                    <a:pt x="0" y="136"/>
                  </a:lnTo>
                  <a:close/>
                </a:path>
              </a:pathLst>
            </a:custGeom>
            <a:solidFill>
              <a:srgbClr val="E24E42"/>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2" name="Google Shape;2052;p44"/>
            <p:cNvSpPr/>
            <p:nvPr/>
          </p:nvSpPr>
          <p:spPr>
            <a:xfrm>
              <a:off x="8027640" y="2804040"/>
              <a:ext cx="86040" cy="24480"/>
            </a:xfrm>
            <a:custGeom>
              <a:avLst/>
              <a:gdLst/>
              <a:ahLst/>
              <a:cxnLst/>
              <a:rect l="l" t="t" r="r" b="b"/>
              <a:pathLst>
                <a:path w="239" h="68" extrusionOk="0">
                  <a:moveTo>
                    <a:pt x="227" y="0"/>
                  </a:moveTo>
                  <a:lnTo>
                    <a:pt x="13" y="0"/>
                  </a:lnTo>
                  <a:cubicBezTo>
                    <a:pt x="6" y="0"/>
                    <a:pt x="0" y="6"/>
                    <a:pt x="0" y="13"/>
                  </a:cubicBezTo>
                  <a:lnTo>
                    <a:pt x="0" y="56"/>
                  </a:lnTo>
                  <a:cubicBezTo>
                    <a:pt x="0" y="63"/>
                    <a:pt x="6" y="68"/>
                    <a:pt x="13" y="68"/>
                  </a:cubicBezTo>
                  <a:lnTo>
                    <a:pt x="227" y="68"/>
                  </a:lnTo>
                  <a:cubicBezTo>
                    <a:pt x="234" y="68"/>
                    <a:pt x="239" y="63"/>
                    <a:pt x="239" y="56"/>
                  </a:cubicBezTo>
                  <a:lnTo>
                    <a:pt x="239" y="13"/>
                  </a:lnTo>
                  <a:cubicBezTo>
                    <a:pt x="239" y="6"/>
                    <a:pt x="234" y="0"/>
                    <a:pt x="227" y="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3" name="Google Shape;2053;p44"/>
            <p:cNvSpPr/>
            <p:nvPr/>
          </p:nvSpPr>
          <p:spPr>
            <a:xfrm>
              <a:off x="7828560" y="2638800"/>
              <a:ext cx="379800" cy="379800"/>
            </a:xfrm>
            <a:custGeom>
              <a:avLst/>
              <a:gdLst/>
              <a:ahLst/>
              <a:cxnLst/>
              <a:rect l="l" t="t" r="r" b="b"/>
              <a:pathLst>
                <a:path w="1055" h="1055" extrusionOk="0">
                  <a:moveTo>
                    <a:pt x="956" y="751"/>
                  </a:moveTo>
                  <a:lnTo>
                    <a:pt x="99" y="751"/>
                  </a:lnTo>
                  <a:lnTo>
                    <a:pt x="99" y="236"/>
                  </a:lnTo>
                  <a:lnTo>
                    <a:pt x="956" y="236"/>
                  </a:lnTo>
                  <a:lnTo>
                    <a:pt x="956" y="751"/>
                  </a:lnTo>
                  <a:moveTo>
                    <a:pt x="990" y="819"/>
                  </a:moveTo>
                  <a:lnTo>
                    <a:pt x="65" y="819"/>
                  </a:lnTo>
                  <a:lnTo>
                    <a:pt x="65" y="782"/>
                  </a:lnTo>
                  <a:lnTo>
                    <a:pt x="990" y="782"/>
                  </a:lnTo>
                  <a:lnTo>
                    <a:pt x="990" y="819"/>
                  </a:lnTo>
                  <a:moveTo>
                    <a:pt x="65" y="167"/>
                  </a:moveTo>
                  <a:lnTo>
                    <a:pt x="990" y="167"/>
                  </a:lnTo>
                  <a:lnTo>
                    <a:pt x="990" y="205"/>
                  </a:lnTo>
                  <a:lnTo>
                    <a:pt x="972" y="205"/>
                  </a:lnTo>
                  <a:lnTo>
                    <a:pt x="972" y="205"/>
                  </a:lnTo>
                  <a:lnTo>
                    <a:pt x="84" y="205"/>
                  </a:lnTo>
                  <a:lnTo>
                    <a:pt x="84" y="205"/>
                  </a:lnTo>
                  <a:lnTo>
                    <a:pt x="65" y="205"/>
                  </a:lnTo>
                  <a:lnTo>
                    <a:pt x="65" y="167"/>
                  </a:lnTo>
                  <a:moveTo>
                    <a:pt x="528" y="1024"/>
                  </a:moveTo>
                  <a:cubicBezTo>
                    <a:pt x="517" y="1024"/>
                    <a:pt x="509" y="1016"/>
                    <a:pt x="509" y="1005"/>
                  </a:cubicBezTo>
                  <a:cubicBezTo>
                    <a:pt x="509" y="995"/>
                    <a:pt x="517" y="987"/>
                    <a:pt x="528" y="987"/>
                  </a:cubicBezTo>
                  <a:cubicBezTo>
                    <a:pt x="538" y="987"/>
                    <a:pt x="546" y="995"/>
                    <a:pt x="546" y="1005"/>
                  </a:cubicBezTo>
                  <a:cubicBezTo>
                    <a:pt x="546" y="1016"/>
                    <a:pt x="538" y="1024"/>
                    <a:pt x="528" y="1024"/>
                  </a:cubicBezTo>
                  <a:moveTo>
                    <a:pt x="31" y="99"/>
                  </a:moveTo>
                  <a:lnTo>
                    <a:pt x="1024" y="99"/>
                  </a:lnTo>
                  <a:lnTo>
                    <a:pt x="1024" y="136"/>
                  </a:lnTo>
                  <a:lnTo>
                    <a:pt x="31" y="136"/>
                  </a:lnTo>
                  <a:lnTo>
                    <a:pt x="31" y="99"/>
                  </a:lnTo>
                  <a:moveTo>
                    <a:pt x="509" y="49"/>
                  </a:moveTo>
                  <a:cubicBezTo>
                    <a:pt x="509" y="39"/>
                    <a:pt x="517" y="31"/>
                    <a:pt x="528" y="31"/>
                  </a:cubicBezTo>
                  <a:cubicBezTo>
                    <a:pt x="538" y="31"/>
                    <a:pt x="546" y="39"/>
                    <a:pt x="546" y="49"/>
                  </a:cubicBezTo>
                  <a:lnTo>
                    <a:pt x="546" y="68"/>
                  </a:lnTo>
                  <a:lnTo>
                    <a:pt x="509" y="68"/>
                  </a:lnTo>
                  <a:lnTo>
                    <a:pt x="509" y="49"/>
                  </a:lnTo>
                  <a:moveTo>
                    <a:pt x="1006" y="236"/>
                  </a:moveTo>
                  <a:cubicBezTo>
                    <a:pt x="1014" y="236"/>
                    <a:pt x="1021" y="229"/>
                    <a:pt x="1021" y="220"/>
                  </a:cubicBezTo>
                  <a:lnTo>
                    <a:pt x="1021" y="167"/>
                  </a:lnTo>
                  <a:lnTo>
                    <a:pt x="1040" y="167"/>
                  </a:lnTo>
                  <a:cubicBezTo>
                    <a:pt x="1048" y="167"/>
                    <a:pt x="1055" y="160"/>
                    <a:pt x="1055" y="152"/>
                  </a:cubicBezTo>
                  <a:lnTo>
                    <a:pt x="1055" y="84"/>
                  </a:lnTo>
                  <a:cubicBezTo>
                    <a:pt x="1055" y="75"/>
                    <a:pt x="1048" y="68"/>
                    <a:pt x="1040" y="68"/>
                  </a:cubicBezTo>
                  <a:lnTo>
                    <a:pt x="577" y="68"/>
                  </a:lnTo>
                  <a:lnTo>
                    <a:pt x="577" y="49"/>
                  </a:lnTo>
                  <a:cubicBezTo>
                    <a:pt x="577" y="22"/>
                    <a:pt x="555" y="0"/>
                    <a:pt x="528" y="0"/>
                  </a:cubicBezTo>
                  <a:cubicBezTo>
                    <a:pt x="500" y="0"/>
                    <a:pt x="478" y="22"/>
                    <a:pt x="478" y="49"/>
                  </a:cubicBezTo>
                  <a:lnTo>
                    <a:pt x="478" y="68"/>
                  </a:lnTo>
                  <a:lnTo>
                    <a:pt x="16" y="68"/>
                  </a:lnTo>
                  <a:cubicBezTo>
                    <a:pt x="7" y="68"/>
                    <a:pt x="0" y="75"/>
                    <a:pt x="0" y="84"/>
                  </a:cubicBezTo>
                  <a:lnTo>
                    <a:pt x="0" y="152"/>
                  </a:lnTo>
                  <a:cubicBezTo>
                    <a:pt x="0" y="160"/>
                    <a:pt x="7" y="167"/>
                    <a:pt x="16" y="167"/>
                  </a:cubicBezTo>
                  <a:lnTo>
                    <a:pt x="34" y="167"/>
                  </a:lnTo>
                  <a:lnTo>
                    <a:pt x="34" y="220"/>
                  </a:lnTo>
                  <a:cubicBezTo>
                    <a:pt x="34" y="229"/>
                    <a:pt x="41" y="236"/>
                    <a:pt x="50" y="236"/>
                  </a:cubicBezTo>
                  <a:lnTo>
                    <a:pt x="68" y="236"/>
                  </a:lnTo>
                  <a:lnTo>
                    <a:pt x="68" y="751"/>
                  </a:lnTo>
                  <a:lnTo>
                    <a:pt x="50" y="751"/>
                  </a:lnTo>
                  <a:cubicBezTo>
                    <a:pt x="41" y="751"/>
                    <a:pt x="34" y="758"/>
                    <a:pt x="34" y="766"/>
                  </a:cubicBezTo>
                  <a:lnTo>
                    <a:pt x="34" y="819"/>
                  </a:lnTo>
                  <a:lnTo>
                    <a:pt x="16" y="819"/>
                  </a:lnTo>
                  <a:cubicBezTo>
                    <a:pt x="7" y="819"/>
                    <a:pt x="0" y="826"/>
                    <a:pt x="0" y="835"/>
                  </a:cubicBezTo>
                  <a:lnTo>
                    <a:pt x="0" y="903"/>
                  </a:lnTo>
                  <a:cubicBezTo>
                    <a:pt x="0" y="912"/>
                    <a:pt x="7" y="919"/>
                    <a:pt x="16" y="919"/>
                  </a:cubicBezTo>
                  <a:lnTo>
                    <a:pt x="124" y="919"/>
                  </a:lnTo>
                  <a:cubicBezTo>
                    <a:pt x="133" y="919"/>
                    <a:pt x="140" y="912"/>
                    <a:pt x="140" y="903"/>
                  </a:cubicBezTo>
                  <a:cubicBezTo>
                    <a:pt x="140" y="894"/>
                    <a:pt x="133" y="888"/>
                    <a:pt x="124" y="888"/>
                  </a:cubicBezTo>
                  <a:lnTo>
                    <a:pt x="31" y="888"/>
                  </a:lnTo>
                  <a:lnTo>
                    <a:pt x="31" y="850"/>
                  </a:lnTo>
                  <a:lnTo>
                    <a:pt x="50" y="850"/>
                  </a:lnTo>
                  <a:lnTo>
                    <a:pt x="50" y="850"/>
                  </a:lnTo>
                  <a:lnTo>
                    <a:pt x="1006" y="850"/>
                  </a:lnTo>
                  <a:lnTo>
                    <a:pt x="1006" y="850"/>
                  </a:lnTo>
                  <a:lnTo>
                    <a:pt x="1024" y="850"/>
                  </a:lnTo>
                  <a:lnTo>
                    <a:pt x="1024" y="888"/>
                  </a:lnTo>
                  <a:lnTo>
                    <a:pt x="528" y="888"/>
                  </a:lnTo>
                  <a:lnTo>
                    <a:pt x="528" y="888"/>
                  </a:lnTo>
                  <a:lnTo>
                    <a:pt x="528" y="888"/>
                  </a:lnTo>
                  <a:lnTo>
                    <a:pt x="186" y="888"/>
                  </a:lnTo>
                  <a:cubicBezTo>
                    <a:pt x="178" y="888"/>
                    <a:pt x="171" y="894"/>
                    <a:pt x="171" y="903"/>
                  </a:cubicBezTo>
                  <a:cubicBezTo>
                    <a:pt x="171" y="912"/>
                    <a:pt x="178" y="919"/>
                    <a:pt x="186" y="919"/>
                  </a:cubicBezTo>
                  <a:lnTo>
                    <a:pt x="512" y="919"/>
                  </a:lnTo>
                  <a:lnTo>
                    <a:pt x="512" y="958"/>
                  </a:lnTo>
                  <a:cubicBezTo>
                    <a:pt x="493" y="965"/>
                    <a:pt x="478" y="984"/>
                    <a:pt x="478" y="1005"/>
                  </a:cubicBezTo>
                  <a:cubicBezTo>
                    <a:pt x="478" y="1033"/>
                    <a:pt x="500" y="1055"/>
                    <a:pt x="528" y="1055"/>
                  </a:cubicBezTo>
                  <a:cubicBezTo>
                    <a:pt x="555" y="1055"/>
                    <a:pt x="577" y="1033"/>
                    <a:pt x="577" y="1005"/>
                  </a:cubicBezTo>
                  <a:cubicBezTo>
                    <a:pt x="577" y="984"/>
                    <a:pt x="563" y="965"/>
                    <a:pt x="543" y="958"/>
                  </a:cubicBezTo>
                  <a:lnTo>
                    <a:pt x="543" y="919"/>
                  </a:lnTo>
                  <a:lnTo>
                    <a:pt x="1040" y="919"/>
                  </a:lnTo>
                  <a:cubicBezTo>
                    <a:pt x="1048" y="919"/>
                    <a:pt x="1055" y="912"/>
                    <a:pt x="1055" y="903"/>
                  </a:cubicBezTo>
                  <a:lnTo>
                    <a:pt x="1055" y="835"/>
                  </a:lnTo>
                  <a:cubicBezTo>
                    <a:pt x="1055" y="826"/>
                    <a:pt x="1048" y="819"/>
                    <a:pt x="1040" y="819"/>
                  </a:cubicBezTo>
                  <a:lnTo>
                    <a:pt x="1021" y="819"/>
                  </a:lnTo>
                  <a:lnTo>
                    <a:pt x="1021" y="766"/>
                  </a:lnTo>
                  <a:cubicBezTo>
                    <a:pt x="1021" y="758"/>
                    <a:pt x="1014" y="751"/>
                    <a:pt x="1006" y="751"/>
                  </a:cubicBezTo>
                  <a:lnTo>
                    <a:pt x="987" y="751"/>
                  </a:lnTo>
                  <a:lnTo>
                    <a:pt x="987" y="236"/>
                  </a:lnTo>
                  <a:lnTo>
                    <a:pt x="1006" y="23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54" name="Google Shape;2054;p44"/>
            <p:cNvSpPr/>
            <p:nvPr/>
          </p:nvSpPr>
          <p:spPr>
            <a:xfrm>
              <a:off x="7911720" y="2737080"/>
              <a:ext cx="213840" cy="158760"/>
            </a:xfrm>
            <a:custGeom>
              <a:avLst/>
              <a:gdLst/>
              <a:ahLst/>
              <a:cxnLst/>
              <a:rect l="l" t="t" r="r" b="b"/>
              <a:pathLst>
                <a:path w="594" h="441" extrusionOk="0">
                  <a:moveTo>
                    <a:pt x="220" y="31"/>
                  </a:moveTo>
                  <a:cubicBezTo>
                    <a:pt x="307" y="31"/>
                    <a:pt x="381" y="89"/>
                    <a:pt x="403" y="171"/>
                  </a:cubicBezTo>
                  <a:lnTo>
                    <a:pt x="364" y="171"/>
                  </a:lnTo>
                  <a:cubicBezTo>
                    <a:pt x="343" y="110"/>
                    <a:pt x="285" y="68"/>
                    <a:pt x="220" y="68"/>
                  </a:cubicBezTo>
                  <a:cubicBezTo>
                    <a:pt x="136" y="68"/>
                    <a:pt x="68" y="137"/>
                    <a:pt x="68" y="220"/>
                  </a:cubicBezTo>
                  <a:cubicBezTo>
                    <a:pt x="68" y="304"/>
                    <a:pt x="136" y="372"/>
                    <a:pt x="220" y="372"/>
                  </a:cubicBezTo>
                  <a:cubicBezTo>
                    <a:pt x="285" y="372"/>
                    <a:pt x="343" y="331"/>
                    <a:pt x="364" y="270"/>
                  </a:cubicBezTo>
                  <a:lnTo>
                    <a:pt x="403" y="270"/>
                  </a:lnTo>
                  <a:cubicBezTo>
                    <a:pt x="381" y="352"/>
                    <a:pt x="307" y="410"/>
                    <a:pt x="220" y="410"/>
                  </a:cubicBezTo>
                  <a:cubicBezTo>
                    <a:pt x="116" y="410"/>
                    <a:pt x="31" y="325"/>
                    <a:pt x="31" y="220"/>
                  </a:cubicBezTo>
                  <a:cubicBezTo>
                    <a:pt x="31" y="116"/>
                    <a:pt x="116" y="31"/>
                    <a:pt x="220" y="31"/>
                  </a:cubicBezTo>
                  <a:moveTo>
                    <a:pt x="488" y="133"/>
                  </a:moveTo>
                  <a:lnTo>
                    <a:pt x="559" y="133"/>
                  </a:lnTo>
                  <a:lnTo>
                    <a:pt x="549" y="171"/>
                  </a:lnTo>
                  <a:lnTo>
                    <a:pt x="479" y="171"/>
                  </a:lnTo>
                  <a:lnTo>
                    <a:pt x="488" y="133"/>
                  </a:lnTo>
                  <a:moveTo>
                    <a:pt x="488" y="307"/>
                  </a:moveTo>
                  <a:lnTo>
                    <a:pt x="479" y="270"/>
                  </a:lnTo>
                  <a:lnTo>
                    <a:pt x="549" y="270"/>
                  </a:lnTo>
                  <a:lnTo>
                    <a:pt x="559" y="307"/>
                  </a:lnTo>
                  <a:lnTo>
                    <a:pt x="488" y="307"/>
                  </a:lnTo>
                  <a:moveTo>
                    <a:pt x="338" y="239"/>
                  </a:moveTo>
                  <a:lnTo>
                    <a:pt x="338" y="202"/>
                  </a:lnTo>
                  <a:lnTo>
                    <a:pt x="459" y="202"/>
                  </a:lnTo>
                  <a:lnTo>
                    <a:pt x="459" y="202"/>
                  </a:lnTo>
                  <a:lnTo>
                    <a:pt x="546" y="202"/>
                  </a:lnTo>
                  <a:lnTo>
                    <a:pt x="546" y="239"/>
                  </a:lnTo>
                  <a:lnTo>
                    <a:pt x="338" y="239"/>
                  </a:lnTo>
                  <a:moveTo>
                    <a:pt x="220" y="236"/>
                  </a:moveTo>
                  <a:lnTo>
                    <a:pt x="270" y="236"/>
                  </a:lnTo>
                  <a:cubicBezTo>
                    <a:pt x="264" y="257"/>
                    <a:pt x="244" y="273"/>
                    <a:pt x="220" y="273"/>
                  </a:cubicBezTo>
                  <a:cubicBezTo>
                    <a:pt x="191" y="273"/>
                    <a:pt x="167" y="249"/>
                    <a:pt x="167" y="220"/>
                  </a:cubicBezTo>
                  <a:cubicBezTo>
                    <a:pt x="167" y="191"/>
                    <a:pt x="191" y="167"/>
                    <a:pt x="220" y="167"/>
                  </a:cubicBezTo>
                  <a:cubicBezTo>
                    <a:pt x="244" y="167"/>
                    <a:pt x="264" y="183"/>
                    <a:pt x="270" y="205"/>
                  </a:cubicBezTo>
                  <a:lnTo>
                    <a:pt x="220" y="205"/>
                  </a:lnTo>
                  <a:cubicBezTo>
                    <a:pt x="211" y="205"/>
                    <a:pt x="204" y="212"/>
                    <a:pt x="204" y="220"/>
                  </a:cubicBezTo>
                  <a:cubicBezTo>
                    <a:pt x="204" y="229"/>
                    <a:pt x="211" y="236"/>
                    <a:pt x="220" y="236"/>
                  </a:cubicBezTo>
                  <a:moveTo>
                    <a:pt x="322" y="171"/>
                  </a:moveTo>
                  <a:cubicBezTo>
                    <a:pt x="314" y="171"/>
                    <a:pt x="307" y="178"/>
                    <a:pt x="307" y="186"/>
                  </a:cubicBezTo>
                  <a:lnTo>
                    <a:pt x="307" y="205"/>
                  </a:lnTo>
                  <a:lnTo>
                    <a:pt x="302" y="205"/>
                  </a:lnTo>
                  <a:cubicBezTo>
                    <a:pt x="295" y="166"/>
                    <a:pt x="261" y="137"/>
                    <a:pt x="220" y="137"/>
                  </a:cubicBezTo>
                  <a:cubicBezTo>
                    <a:pt x="174" y="137"/>
                    <a:pt x="136" y="174"/>
                    <a:pt x="136" y="220"/>
                  </a:cubicBezTo>
                  <a:cubicBezTo>
                    <a:pt x="136" y="267"/>
                    <a:pt x="174" y="304"/>
                    <a:pt x="220" y="304"/>
                  </a:cubicBezTo>
                  <a:cubicBezTo>
                    <a:pt x="261" y="304"/>
                    <a:pt x="295" y="275"/>
                    <a:pt x="302" y="236"/>
                  </a:cubicBezTo>
                  <a:lnTo>
                    <a:pt x="307" y="236"/>
                  </a:lnTo>
                  <a:lnTo>
                    <a:pt x="307" y="254"/>
                  </a:lnTo>
                  <a:cubicBezTo>
                    <a:pt x="307" y="263"/>
                    <a:pt x="314" y="270"/>
                    <a:pt x="322" y="270"/>
                  </a:cubicBezTo>
                  <a:lnTo>
                    <a:pt x="331" y="270"/>
                  </a:lnTo>
                  <a:cubicBezTo>
                    <a:pt x="311" y="313"/>
                    <a:pt x="268" y="341"/>
                    <a:pt x="220" y="341"/>
                  </a:cubicBezTo>
                  <a:cubicBezTo>
                    <a:pt x="153" y="341"/>
                    <a:pt x="99" y="287"/>
                    <a:pt x="99" y="220"/>
                  </a:cubicBezTo>
                  <a:cubicBezTo>
                    <a:pt x="99" y="154"/>
                    <a:pt x="153" y="99"/>
                    <a:pt x="220" y="99"/>
                  </a:cubicBezTo>
                  <a:cubicBezTo>
                    <a:pt x="268" y="99"/>
                    <a:pt x="311" y="128"/>
                    <a:pt x="331" y="171"/>
                  </a:cubicBezTo>
                  <a:lnTo>
                    <a:pt x="322" y="171"/>
                  </a:lnTo>
                  <a:moveTo>
                    <a:pt x="220" y="441"/>
                  </a:moveTo>
                  <a:cubicBezTo>
                    <a:pt x="272" y="441"/>
                    <a:pt x="323" y="422"/>
                    <a:pt x="363" y="388"/>
                  </a:cubicBezTo>
                  <a:cubicBezTo>
                    <a:pt x="399" y="357"/>
                    <a:pt x="424" y="316"/>
                    <a:pt x="435" y="270"/>
                  </a:cubicBezTo>
                  <a:lnTo>
                    <a:pt x="447" y="270"/>
                  </a:lnTo>
                  <a:lnTo>
                    <a:pt x="461" y="327"/>
                  </a:lnTo>
                  <a:cubicBezTo>
                    <a:pt x="463" y="333"/>
                    <a:pt x="469" y="338"/>
                    <a:pt x="476" y="338"/>
                  </a:cubicBezTo>
                  <a:lnTo>
                    <a:pt x="578" y="338"/>
                  </a:lnTo>
                  <a:cubicBezTo>
                    <a:pt x="583" y="338"/>
                    <a:pt x="588" y="336"/>
                    <a:pt x="591" y="332"/>
                  </a:cubicBezTo>
                  <a:cubicBezTo>
                    <a:pt x="594" y="329"/>
                    <a:pt x="595" y="324"/>
                    <a:pt x="593" y="319"/>
                  </a:cubicBezTo>
                  <a:lnTo>
                    <a:pt x="577" y="253"/>
                  </a:lnTo>
                  <a:lnTo>
                    <a:pt x="577" y="188"/>
                  </a:lnTo>
                  <a:lnTo>
                    <a:pt x="593" y="122"/>
                  </a:lnTo>
                  <a:cubicBezTo>
                    <a:pt x="595" y="117"/>
                    <a:pt x="594" y="112"/>
                    <a:pt x="591" y="108"/>
                  </a:cubicBezTo>
                  <a:cubicBezTo>
                    <a:pt x="588" y="105"/>
                    <a:pt x="583" y="102"/>
                    <a:pt x="578" y="102"/>
                  </a:cubicBezTo>
                  <a:lnTo>
                    <a:pt x="476" y="102"/>
                  </a:lnTo>
                  <a:cubicBezTo>
                    <a:pt x="469" y="102"/>
                    <a:pt x="463" y="107"/>
                    <a:pt x="461" y="114"/>
                  </a:cubicBezTo>
                  <a:lnTo>
                    <a:pt x="447" y="171"/>
                  </a:lnTo>
                  <a:lnTo>
                    <a:pt x="435" y="171"/>
                  </a:lnTo>
                  <a:cubicBezTo>
                    <a:pt x="424" y="125"/>
                    <a:pt x="399" y="83"/>
                    <a:pt x="363" y="53"/>
                  </a:cubicBezTo>
                  <a:cubicBezTo>
                    <a:pt x="323" y="19"/>
                    <a:pt x="272" y="0"/>
                    <a:pt x="220" y="0"/>
                  </a:cubicBezTo>
                  <a:cubicBezTo>
                    <a:pt x="98" y="0"/>
                    <a:pt x="0" y="99"/>
                    <a:pt x="0" y="220"/>
                  </a:cubicBezTo>
                  <a:cubicBezTo>
                    <a:pt x="0" y="342"/>
                    <a:pt x="98" y="441"/>
                    <a:pt x="220" y="44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55" name="Google Shape;2055;p44"/>
          <p:cNvGrpSpPr/>
          <p:nvPr/>
        </p:nvGrpSpPr>
        <p:grpSpPr>
          <a:xfrm>
            <a:off x="7279095" y="3064764"/>
            <a:ext cx="380208" cy="342952"/>
            <a:chOff x="8673840" y="2643120"/>
            <a:chExt cx="411480" cy="371160"/>
          </a:xfrm>
        </p:grpSpPr>
        <p:sp>
          <p:nvSpPr>
            <p:cNvPr id="2056" name="Google Shape;2056;p44"/>
            <p:cNvSpPr/>
            <p:nvPr/>
          </p:nvSpPr>
          <p:spPr>
            <a:xfrm>
              <a:off x="8832960" y="2922480"/>
              <a:ext cx="93240" cy="65160"/>
            </a:xfrm>
            <a:custGeom>
              <a:avLst/>
              <a:gdLst/>
              <a:ahLst/>
              <a:cxnLst/>
              <a:rect l="l" t="t" r="r" b="b"/>
              <a:pathLst>
                <a:path w="259" h="181" extrusionOk="0">
                  <a:moveTo>
                    <a:pt x="0" y="0"/>
                  </a:moveTo>
                  <a:lnTo>
                    <a:pt x="259" y="0"/>
                  </a:lnTo>
                  <a:lnTo>
                    <a:pt x="259" y="181"/>
                  </a:lnTo>
                  <a:lnTo>
                    <a:pt x="0" y="181"/>
                  </a:lnTo>
                  <a:lnTo>
                    <a:pt x="0" y="0"/>
                  </a:lnTo>
                  <a:close/>
                </a:path>
              </a:pathLst>
            </a:custGeom>
            <a:solidFill>
              <a:srgbClr val="008F95"/>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7" name="Google Shape;2057;p44"/>
            <p:cNvSpPr/>
            <p:nvPr/>
          </p:nvSpPr>
          <p:spPr>
            <a:xfrm>
              <a:off x="8866080" y="2922480"/>
              <a:ext cx="26640" cy="32760"/>
            </a:xfrm>
            <a:custGeom>
              <a:avLst/>
              <a:gdLst/>
              <a:ahLst/>
              <a:cxnLst/>
              <a:rect l="l" t="t" r="r" b="b"/>
              <a:pathLst>
                <a:path w="74" h="91" extrusionOk="0">
                  <a:moveTo>
                    <a:pt x="74" y="0"/>
                  </a:moveTo>
                  <a:lnTo>
                    <a:pt x="74" y="77"/>
                  </a:lnTo>
                  <a:cubicBezTo>
                    <a:pt x="74" y="85"/>
                    <a:pt x="68" y="91"/>
                    <a:pt x="61" y="91"/>
                  </a:cubicBezTo>
                  <a:lnTo>
                    <a:pt x="14"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8" name="Google Shape;2058;p44"/>
            <p:cNvSpPr/>
            <p:nvPr/>
          </p:nvSpPr>
          <p:spPr>
            <a:xfrm>
              <a:off x="8679960" y="2648880"/>
              <a:ext cx="399240" cy="279720"/>
            </a:xfrm>
            <a:custGeom>
              <a:avLst/>
              <a:gdLst/>
              <a:ahLst/>
              <a:cxnLst/>
              <a:rect l="l" t="t" r="r" b="b"/>
              <a:pathLst>
                <a:path w="1109" h="777" extrusionOk="0">
                  <a:moveTo>
                    <a:pt x="74" y="0"/>
                  </a:moveTo>
                  <a:cubicBezTo>
                    <a:pt x="33" y="0"/>
                    <a:pt x="0" y="33"/>
                    <a:pt x="0" y="74"/>
                  </a:cubicBezTo>
                  <a:lnTo>
                    <a:pt x="0" y="703"/>
                  </a:lnTo>
                  <a:cubicBezTo>
                    <a:pt x="0" y="744"/>
                    <a:pt x="33" y="777"/>
                    <a:pt x="74" y="777"/>
                  </a:cubicBezTo>
                  <a:lnTo>
                    <a:pt x="1035" y="777"/>
                  </a:lnTo>
                  <a:cubicBezTo>
                    <a:pt x="1076" y="777"/>
                    <a:pt x="1109" y="744"/>
                    <a:pt x="1109" y="703"/>
                  </a:cubicBezTo>
                  <a:lnTo>
                    <a:pt x="1109" y="74"/>
                  </a:lnTo>
                  <a:cubicBezTo>
                    <a:pt x="1109" y="33"/>
                    <a:pt x="1076" y="0"/>
                    <a:pt x="1035"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9" name="Google Shape;2059;p44"/>
            <p:cNvSpPr/>
            <p:nvPr/>
          </p:nvSpPr>
          <p:spPr>
            <a:xfrm>
              <a:off x="8706600" y="2675520"/>
              <a:ext cx="345960" cy="199800"/>
            </a:xfrm>
            <a:custGeom>
              <a:avLst/>
              <a:gdLst/>
              <a:ahLst/>
              <a:cxnLst/>
              <a:rect l="l" t="t" r="r" b="b"/>
              <a:pathLst>
                <a:path w="961" h="555" extrusionOk="0">
                  <a:moveTo>
                    <a:pt x="961" y="541"/>
                  </a:moveTo>
                  <a:lnTo>
                    <a:pt x="961" y="14"/>
                  </a:lnTo>
                  <a:cubicBezTo>
                    <a:pt x="961" y="6"/>
                    <a:pt x="955" y="0"/>
                    <a:pt x="948" y="0"/>
                  </a:cubicBezTo>
                  <a:lnTo>
                    <a:pt x="13" y="0"/>
                  </a:lnTo>
                  <a:cubicBezTo>
                    <a:pt x="6" y="0"/>
                    <a:pt x="0" y="6"/>
                    <a:pt x="0" y="14"/>
                  </a:cubicBezTo>
                  <a:lnTo>
                    <a:pt x="0" y="541"/>
                  </a:lnTo>
                  <a:cubicBezTo>
                    <a:pt x="0" y="549"/>
                    <a:pt x="6" y="555"/>
                    <a:pt x="13" y="555"/>
                  </a:cubicBezTo>
                  <a:lnTo>
                    <a:pt x="948" y="555"/>
                  </a:lnTo>
                  <a:cubicBezTo>
                    <a:pt x="955" y="555"/>
                    <a:pt x="961" y="549"/>
                    <a:pt x="961" y="54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0" name="Google Shape;2060;p44"/>
            <p:cNvSpPr/>
            <p:nvPr/>
          </p:nvSpPr>
          <p:spPr>
            <a:xfrm>
              <a:off x="8679960" y="2875320"/>
              <a:ext cx="399240" cy="53280"/>
            </a:xfrm>
            <a:custGeom>
              <a:avLst/>
              <a:gdLst/>
              <a:ahLst/>
              <a:cxnLst/>
              <a:rect l="l" t="t" r="r" b="b"/>
              <a:pathLst>
                <a:path w="1109" h="148" extrusionOk="0">
                  <a:moveTo>
                    <a:pt x="0" y="0"/>
                  </a:moveTo>
                  <a:lnTo>
                    <a:pt x="0" y="74"/>
                  </a:lnTo>
                  <a:cubicBezTo>
                    <a:pt x="0" y="115"/>
                    <a:pt x="33" y="148"/>
                    <a:pt x="74" y="148"/>
                  </a:cubicBezTo>
                  <a:lnTo>
                    <a:pt x="1035" y="148"/>
                  </a:lnTo>
                  <a:cubicBezTo>
                    <a:pt x="1076" y="148"/>
                    <a:pt x="1109" y="115"/>
                    <a:pt x="1109" y="74"/>
                  </a:cubicBezTo>
                  <a:lnTo>
                    <a:pt x="1109" y="0"/>
                  </a:lnTo>
                  <a:lnTo>
                    <a:pt x="0" y="0"/>
                  </a:lnTo>
                  <a:close/>
                </a:path>
              </a:pathLst>
            </a:custGeom>
            <a:solidFill>
              <a:srgbClr val="008F95"/>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1" name="Google Shape;2061;p44"/>
            <p:cNvSpPr/>
            <p:nvPr/>
          </p:nvSpPr>
          <p:spPr>
            <a:xfrm>
              <a:off x="8773200" y="2981880"/>
              <a:ext cx="212760" cy="26640"/>
            </a:xfrm>
            <a:custGeom>
              <a:avLst/>
              <a:gdLst/>
              <a:ahLst/>
              <a:cxnLst/>
              <a:rect l="l" t="t" r="r" b="b"/>
              <a:pathLst>
                <a:path w="591" h="74" extrusionOk="0">
                  <a:moveTo>
                    <a:pt x="578" y="0"/>
                  </a:moveTo>
                  <a:lnTo>
                    <a:pt x="13" y="0"/>
                  </a:lnTo>
                  <a:cubicBezTo>
                    <a:pt x="6" y="0"/>
                    <a:pt x="0" y="6"/>
                    <a:pt x="0" y="13"/>
                  </a:cubicBezTo>
                  <a:lnTo>
                    <a:pt x="0" y="60"/>
                  </a:lnTo>
                  <a:cubicBezTo>
                    <a:pt x="0" y="68"/>
                    <a:pt x="6" y="74"/>
                    <a:pt x="13" y="74"/>
                  </a:cubicBezTo>
                  <a:lnTo>
                    <a:pt x="578" y="74"/>
                  </a:lnTo>
                  <a:cubicBezTo>
                    <a:pt x="585" y="74"/>
                    <a:pt x="591" y="68"/>
                    <a:pt x="591" y="60"/>
                  </a:cubicBezTo>
                  <a:lnTo>
                    <a:pt x="591" y="13"/>
                  </a:lnTo>
                  <a:cubicBezTo>
                    <a:pt x="591" y="6"/>
                    <a:pt x="585" y="0"/>
                    <a:pt x="578"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2" name="Google Shape;2062;p44"/>
            <p:cNvSpPr/>
            <p:nvPr/>
          </p:nvSpPr>
          <p:spPr>
            <a:xfrm>
              <a:off x="8834760" y="2762280"/>
              <a:ext cx="89280" cy="26640"/>
            </a:xfrm>
            <a:custGeom>
              <a:avLst/>
              <a:gdLst/>
              <a:ahLst/>
              <a:cxnLst/>
              <a:rect l="l" t="t" r="r" b="b"/>
              <a:pathLst>
                <a:path w="248" h="74" extrusionOk="0">
                  <a:moveTo>
                    <a:pt x="211" y="74"/>
                  </a:moveTo>
                  <a:lnTo>
                    <a:pt x="37" y="74"/>
                  </a:lnTo>
                  <a:cubicBezTo>
                    <a:pt x="34" y="74"/>
                    <a:pt x="31" y="72"/>
                    <a:pt x="28" y="70"/>
                  </a:cubicBezTo>
                  <a:lnTo>
                    <a:pt x="4" y="46"/>
                  </a:lnTo>
                  <a:cubicBezTo>
                    <a:pt x="-1" y="41"/>
                    <a:pt x="-1" y="32"/>
                    <a:pt x="4" y="27"/>
                  </a:cubicBezTo>
                  <a:lnTo>
                    <a:pt x="28" y="4"/>
                  </a:lnTo>
                  <a:cubicBezTo>
                    <a:pt x="31" y="1"/>
                    <a:pt x="34" y="0"/>
                    <a:pt x="37" y="0"/>
                  </a:cubicBezTo>
                  <a:lnTo>
                    <a:pt x="211" y="0"/>
                  </a:lnTo>
                  <a:cubicBezTo>
                    <a:pt x="215" y="0"/>
                    <a:pt x="218" y="1"/>
                    <a:pt x="221" y="4"/>
                  </a:cubicBezTo>
                  <a:lnTo>
                    <a:pt x="244" y="27"/>
                  </a:lnTo>
                  <a:cubicBezTo>
                    <a:pt x="249" y="32"/>
                    <a:pt x="249" y="41"/>
                    <a:pt x="244" y="46"/>
                  </a:cubicBezTo>
                  <a:lnTo>
                    <a:pt x="221" y="70"/>
                  </a:lnTo>
                  <a:cubicBezTo>
                    <a:pt x="218" y="72"/>
                    <a:pt x="215" y="74"/>
                    <a:pt x="211"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3" name="Google Shape;2063;p44"/>
            <p:cNvSpPr/>
            <p:nvPr/>
          </p:nvSpPr>
          <p:spPr>
            <a:xfrm>
              <a:off x="8746560" y="2828520"/>
              <a:ext cx="66600" cy="26640"/>
            </a:xfrm>
            <a:custGeom>
              <a:avLst/>
              <a:gdLst/>
              <a:ahLst/>
              <a:cxnLst/>
              <a:rect l="l" t="t" r="r" b="b"/>
              <a:pathLst>
                <a:path w="185" h="74" extrusionOk="0">
                  <a:moveTo>
                    <a:pt x="171" y="74"/>
                  </a:moveTo>
                  <a:lnTo>
                    <a:pt x="13" y="74"/>
                  </a:lnTo>
                  <a:cubicBezTo>
                    <a:pt x="6" y="74"/>
                    <a:pt x="0" y="68"/>
                    <a:pt x="0" y="61"/>
                  </a:cubicBezTo>
                  <a:lnTo>
                    <a:pt x="0" y="14"/>
                  </a:lnTo>
                  <a:cubicBezTo>
                    <a:pt x="0" y="6"/>
                    <a:pt x="6" y="0"/>
                    <a:pt x="13" y="0"/>
                  </a:cubicBezTo>
                  <a:lnTo>
                    <a:pt x="171" y="0"/>
                  </a:lnTo>
                  <a:cubicBezTo>
                    <a:pt x="178" y="0"/>
                    <a:pt x="185" y="6"/>
                    <a:pt x="185" y="14"/>
                  </a:cubicBezTo>
                  <a:lnTo>
                    <a:pt x="185" y="61"/>
                  </a:lnTo>
                  <a:cubicBezTo>
                    <a:pt x="185" y="68"/>
                    <a:pt x="178" y="74"/>
                    <a:pt x="171"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4" name="Google Shape;2064;p44"/>
            <p:cNvSpPr/>
            <p:nvPr/>
          </p:nvSpPr>
          <p:spPr>
            <a:xfrm>
              <a:off x="8946000" y="2828520"/>
              <a:ext cx="66600" cy="26640"/>
            </a:xfrm>
            <a:custGeom>
              <a:avLst/>
              <a:gdLst/>
              <a:ahLst/>
              <a:cxnLst/>
              <a:rect l="l" t="t" r="r" b="b"/>
              <a:pathLst>
                <a:path w="185" h="74" extrusionOk="0">
                  <a:moveTo>
                    <a:pt x="172" y="74"/>
                  </a:moveTo>
                  <a:lnTo>
                    <a:pt x="14" y="74"/>
                  </a:lnTo>
                  <a:cubicBezTo>
                    <a:pt x="6" y="74"/>
                    <a:pt x="0" y="68"/>
                    <a:pt x="0" y="61"/>
                  </a:cubicBezTo>
                  <a:lnTo>
                    <a:pt x="0" y="14"/>
                  </a:lnTo>
                  <a:cubicBezTo>
                    <a:pt x="0" y="6"/>
                    <a:pt x="6" y="0"/>
                    <a:pt x="14" y="0"/>
                  </a:cubicBezTo>
                  <a:lnTo>
                    <a:pt x="172" y="0"/>
                  </a:lnTo>
                  <a:cubicBezTo>
                    <a:pt x="179" y="0"/>
                    <a:pt x="185" y="6"/>
                    <a:pt x="185" y="14"/>
                  </a:cubicBezTo>
                  <a:lnTo>
                    <a:pt x="185" y="61"/>
                  </a:lnTo>
                  <a:cubicBezTo>
                    <a:pt x="185" y="68"/>
                    <a:pt x="179" y="74"/>
                    <a:pt x="172"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5" name="Google Shape;2065;p44"/>
            <p:cNvSpPr/>
            <p:nvPr/>
          </p:nvSpPr>
          <p:spPr>
            <a:xfrm>
              <a:off x="8846280" y="2695680"/>
              <a:ext cx="66600" cy="26640"/>
            </a:xfrm>
            <a:custGeom>
              <a:avLst/>
              <a:gdLst/>
              <a:ahLst/>
              <a:cxnLst/>
              <a:rect l="l" t="t" r="r" b="b"/>
              <a:pathLst>
                <a:path w="185" h="74" extrusionOk="0">
                  <a:moveTo>
                    <a:pt x="171" y="74"/>
                  </a:moveTo>
                  <a:lnTo>
                    <a:pt x="13" y="74"/>
                  </a:lnTo>
                  <a:cubicBezTo>
                    <a:pt x="6" y="74"/>
                    <a:pt x="0" y="68"/>
                    <a:pt x="0" y="60"/>
                  </a:cubicBezTo>
                  <a:lnTo>
                    <a:pt x="0" y="13"/>
                  </a:lnTo>
                  <a:cubicBezTo>
                    <a:pt x="0" y="6"/>
                    <a:pt x="6" y="0"/>
                    <a:pt x="13" y="0"/>
                  </a:cubicBezTo>
                  <a:lnTo>
                    <a:pt x="171" y="0"/>
                  </a:lnTo>
                  <a:cubicBezTo>
                    <a:pt x="179" y="0"/>
                    <a:pt x="185" y="6"/>
                    <a:pt x="185" y="13"/>
                  </a:cubicBezTo>
                  <a:lnTo>
                    <a:pt x="185" y="60"/>
                  </a:lnTo>
                  <a:cubicBezTo>
                    <a:pt x="185" y="68"/>
                    <a:pt x="179" y="74"/>
                    <a:pt x="171" y="74"/>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6" name="Google Shape;2066;p44"/>
            <p:cNvSpPr/>
            <p:nvPr/>
          </p:nvSpPr>
          <p:spPr>
            <a:xfrm>
              <a:off x="8673840" y="2643120"/>
              <a:ext cx="411480" cy="371160"/>
            </a:xfrm>
            <a:custGeom>
              <a:avLst/>
              <a:gdLst/>
              <a:ahLst/>
              <a:cxnLst/>
              <a:rect l="l" t="t" r="r" b="b"/>
              <a:pathLst>
                <a:path w="1143" h="1031" extrusionOk="0">
                  <a:moveTo>
                    <a:pt x="1069" y="628"/>
                  </a:moveTo>
                  <a:lnTo>
                    <a:pt x="1069" y="90"/>
                  </a:lnTo>
                  <a:cubicBezTo>
                    <a:pt x="1069" y="81"/>
                    <a:pt x="1061" y="74"/>
                    <a:pt x="1052" y="74"/>
                  </a:cubicBezTo>
                  <a:lnTo>
                    <a:pt x="91" y="74"/>
                  </a:lnTo>
                  <a:cubicBezTo>
                    <a:pt x="82" y="74"/>
                    <a:pt x="74" y="81"/>
                    <a:pt x="74" y="90"/>
                  </a:cubicBezTo>
                  <a:lnTo>
                    <a:pt x="74" y="628"/>
                  </a:lnTo>
                  <a:lnTo>
                    <a:pt x="34" y="628"/>
                  </a:lnTo>
                  <a:lnTo>
                    <a:pt x="34" y="90"/>
                  </a:lnTo>
                  <a:cubicBezTo>
                    <a:pt x="34" y="59"/>
                    <a:pt x="59" y="33"/>
                    <a:pt x="91" y="33"/>
                  </a:cubicBezTo>
                  <a:lnTo>
                    <a:pt x="1052" y="33"/>
                  </a:lnTo>
                  <a:cubicBezTo>
                    <a:pt x="1083" y="33"/>
                    <a:pt x="1109" y="59"/>
                    <a:pt x="1109" y="90"/>
                  </a:cubicBezTo>
                  <a:lnTo>
                    <a:pt x="1109" y="628"/>
                  </a:lnTo>
                  <a:lnTo>
                    <a:pt x="1069" y="628"/>
                  </a:lnTo>
                  <a:moveTo>
                    <a:pt x="1035" y="628"/>
                  </a:moveTo>
                  <a:lnTo>
                    <a:pt x="108" y="628"/>
                  </a:lnTo>
                  <a:lnTo>
                    <a:pt x="108" y="107"/>
                  </a:lnTo>
                  <a:lnTo>
                    <a:pt x="1035" y="107"/>
                  </a:lnTo>
                  <a:lnTo>
                    <a:pt x="1035" y="628"/>
                  </a:lnTo>
                  <a:moveTo>
                    <a:pt x="684" y="924"/>
                  </a:moveTo>
                  <a:lnTo>
                    <a:pt x="459" y="924"/>
                  </a:lnTo>
                  <a:lnTo>
                    <a:pt x="459" y="809"/>
                  </a:lnTo>
                  <a:lnTo>
                    <a:pt x="518" y="809"/>
                  </a:lnTo>
                  <a:lnTo>
                    <a:pt x="518" y="867"/>
                  </a:lnTo>
                  <a:cubicBezTo>
                    <a:pt x="518" y="876"/>
                    <a:pt x="525" y="883"/>
                    <a:pt x="534" y="883"/>
                  </a:cubicBezTo>
                  <a:lnTo>
                    <a:pt x="608" y="883"/>
                  </a:lnTo>
                  <a:cubicBezTo>
                    <a:pt x="618" y="883"/>
                    <a:pt x="625" y="876"/>
                    <a:pt x="625" y="867"/>
                  </a:cubicBezTo>
                  <a:lnTo>
                    <a:pt x="625" y="809"/>
                  </a:lnTo>
                  <a:lnTo>
                    <a:pt x="684" y="809"/>
                  </a:lnTo>
                  <a:lnTo>
                    <a:pt x="684" y="924"/>
                  </a:lnTo>
                  <a:moveTo>
                    <a:pt x="850" y="998"/>
                  </a:moveTo>
                  <a:lnTo>
                    <a:pt x="292" y="998"/>
                  </a:lnTo>
                  <a:lnTo>
                    <a:pt x="292" y="957"/>
                  </a:lnTo>
                  <a:lnTo>
                    <a:pt x="850" y="957"/>
                  </a:lnTo>
                  <a:lnTo>
                    <a:pt x="850" y="998"/>
                  </a:lnTo>
                  <a:moveTo>
                    <a:pt x="551" y="809"/>
                  </a:moveTo>
                  <a:lnTo>
                    <a:pt x="592" y="809"/>
                  </a:lnTo>
                  <a:lnTo>
                    <a:pt x="592" y="850"/>
                  </a:lnTo>
                  <a:lnTo>
                    <a:pt x="551" y="850"/>
                  </a:lnTo>
                  <a:lnTo>
                    <a:pt x="551" y="809"/>
                  </a:lnTo>
                  <a:moveTo>
                    <a:pt x="1143" y="645"/>
                  </a:moveTo>
                  <a:lnTo>
                    <a:pt x="1143" y="645"/>
                  </a:lnTo>
                  <a:lnTo>
                    <a:pt x="1143" y="90"/>
                  </a:lnTo>
                  <a:cubicBezTo>
                    <a:pt x="1143" y="40"/>
                    <a:pt x="1102" y="0"/>
                    <a:pt x="1052" y="0"/>
                  </a:cubicBezTo>
                  <a:lnTo>
                    <a:pt x="91" y="0"/>
                  </a:lnTo>
                  <a:cubicBezTo>
                    <a:pt x="41" y="0"/>
                    <a:pt x="0" y="40"/>
                    <a:pt x="0" y="90"/>
                  </a:cubicBezTo>
                  <a:lnTo>
                    <a:pt x="0" y="645"/>
                  </a:lnTo>
                  <a:lnTo>
                    <a:pt x="0" y="645"/>
                  </a:lnTo>
                  <a:lnTo>
                    <a:pt x="0" y="645"/>
                  </a:lnTo>
                  <a:lnTo>
                    <a:pt x="0" y="719"/>
                  </a:lnTo>
                  <a:cubicBezTo>
                    <a:pt x="0" y="769"/>
                    <a:pt x="41" y="809"/>
                    <a:pt x="91" y="809"/>
                  </a:cubicBezTo>
                  <a:lnTo>
                    <a:pt x="150" y="809"/>
                  </a:lnTo>
                  <a:cubicBezTo>
                    <a:pt x="159" y="809"/>
                    <a:pt x="166" y="802"/>
                    <a:pt x="166" y="793"/>
                  </a:cubicBezTo>
                  <a:cubicBezTo>
                    <a:pt x="166" y="783"/>
                    <a:pt x="159" y="776"/>
                    <a:pt x="150" y="776"/>
                  </a:cubicBezTo>
                  <a:lnTo>
                    <a:pt x="91" y="776"/>
                  </a:lnTo>
                  <a:cubicBezTo>
                    <a:pt x="59" y="776"/>
                    <a:pt x="34" y="750"/>
                    <a:pt x="34" y="719"/>
                  </a:cubicBezTo>
                  <a:lnTo>
                    <a:pt x="34" y="662"/>
                  </a:lnTo>
                  <a:lnTo>
                    <a:pt x="1109" y="662"/>
                  </a:lnTo>
                  <a:lnTo>
                    <a:pt x="1109" y="719"/>
                  </a:lnTo>
                  <a:cubicBezTo>
                    <a:pt x="1109" y="750"/>
                    <a:pt x="1083" y="776"/>
                    <a:pt x="1052" y="776"/>
                  </a:cubicBezTo>
                  <a:lnTo>
                    <a:pt x="701" y="776"/>
                  </a:lnTo>
                  <a:lnTo>
                    <a:pt x="701" y="776"/>
                  </a:lnTo>
                  <a:lnTo>
                    <a:pt x="701" y="776"/>
                  </a:lnTo>
                  <a:lnTo>
                    <a:pt x="608" y="776"/>
                  </a:lnTo>
                  <a:lnTo>
                    <a:pt x="608" y="776"/>
                  </a:lnTo>
                  <a:lnTo>
                    <a:pt x="608" y="776"/>
                  </a:lnTo>
                  <a:lnTo>
                    <a:pt x="534" y="776"/>
                  </a:lnTo>
                  <a:lnTo>
                    <a:pt x="534" y="776"/>
                  </a:lnTo>
                  <a:lnTo>
                    <a:pt x="534" y="776"/>
                  </a:lnTo>
                  <a:lnTo>
                    <a:pt x="442" y="776"/>
                  </a:lnTo>
                  <a:lnTo>
                    <a:pt x="442" y="776"/>
                  </a:lnTo>
                  <a:lnTo>
                    <a:pt x="442" y="776"/>
                  </a:lnTo>
                  <a:lnTo>
                    <a:pt x="217" y="776"/>
                  </a:lnTo>
                  <a:cubicBezTo>
                    <a:pt x="207" y="776"/>
                    <a:pt x="200" y="783"/>
                    <a:pt x="200" y="793"/>
                  </a:cubicBezTo>
                  <a:cubicBezTo>
                    <a:pt x="200" y="802"/>
                    <a:pt x="207" y="809"/>
                    <a:pt x="217" y="809"/>
                  </a:cubicBezTo>
                  <a:lnTo>
                    <a:pt x="425" y="809"/>
                  </a:lnTo>
                  <a:lnTo>
                    <a:pt x="425" y="924"/>
                  </a:lnTo>
                  <a:lnTo>
                    <a:pt x="276" y="924"/>
                  </a:lnTo>
                  <a:cubicBezTo>
                    <a:pt x="266" y="924"/>
                    <a:pt x="259" y="931"/>
                    <a:pt x="259" y="941"/>
                  </a:cubicBezTo>
                  <a:lnTo>
                    <a:pt x="259" y="1015"/>
                  </a:lnTo>
                  <a:cubicBezTo>
                    <a:pt x="259" y="1024"/>
                    <a:pt x="266" y="1031"/>
                    <a:pt x="276" y="1031"/>
                  </a:cubicBezTo>
                  <a:lnTo>
                    <a:pt x="867" y="1031"/>
                  </a:lnTo>
                  <a:cubicBezTo>
                    <a:pt x="876" y="1031"/>
                    <a:pt x="884" y="1024"/>
                    <a:pt x="884" y="1015"/>
                  </a:cubicBezTo>
                  <a:lnTo>
                    <a:pt x="884" y="941"/>
                  </a:lnTo>
                  <a:cubicBezTo>
                    <a:pt x="884" y="931"/>
                    <a:pt x="876" y="924"/>
                    <a:pt x="867" y="924"/>
                  </a:cubicBezTo>
                  <a:lnTo>
                    <a:pt x="717" y="924"/>
                  </a:lnTo>
                  <a:lnTo>
                    <a:pt x="717" y="809"/>
                  </a:lnTo>
                  <a:lnTo>
                    <a:pt x="1052" y="809"/>
                  </a:lnTo>
                  <a:cubicBezTo>
                    <a:pt x="1102" y="809"/>
                    <a:pt x="1143" y="769"/>
                    <a:pt x="1143" y="719"/>
                  </a:cubicBezTo>
                  <a:lnTo>
                    <a:pt x="1143" y="64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67" name="Google Shape;2067;p44"/>
            <p:cNvSpPr/>
            <p:nvPr/>
          </p:nvSpPr>
          <p:spPr>
            <a:xfrm>
              <a:off x="8860320" y="2895840"/>
              <a:ext cx="38520" cy="12240"/>
            </a:xfrm>
            <a:custGeom>
              <a:avLst/>
              <a:gdLst/>
              <a:ahLst/>
              <a:cxnLst/>
              <a:rect l="l" t="t" r="r" b="b"/>
              <a:pathLst>
                <a:path w="107" h="34" extrusionOk="0">
                  <a:moveTo>
                    <a:pt x="90" y="34"/>
                  </a:moveTo>
                  <a:cubicBezTo>
                    <a:pt x="100" y="34"/>
                    <a:pt x="107" y="26"/>
                    <a:pt x="107" y="17"/>
                  </a:cubicBezTo>
                  <a:cubicBezTo>
                    <a:pt x="107" y="8"/>
                    <a:pt x="100" y="0"/>
                    <a:pt x="90" y="0"/>
                  </a:cubicBezTo>
                  <a:lnTo>
                    <a:pt x="16" y="0"/>
                  </a:lnTo>
                  <a:cubicBezTo>
                    <a:pt x="7" y="0"/>
                    <a:pt x="0" y="8"/>
                    <a:pt x="0" y="17"/>
                  </a:cubicBezTo>
                  <a:cubicBezTo>
                    <a:pt x="0" y="26"/>
                    <a:pt x="7" y="34"/>
                    <a:pt x="16" y="34"/>
                  </a:cubicBezTo>
                  <a:lnTo>
                    <a:pt x="90"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68" name="Google Shape;2068;p44"/>
            <p:cNvSpPr/>
            <p:nvPr/>
          </p:nvSpPr>
          <p:spPr>
            <a:xfrm>
              <a:off x="8740440" y="2689560"/>
              <a:ext cx="278280" cy="171720"/>
            </a:xfrm>
            <a:custGeom>
              <a:avLst/>
              <a:gdLst/>
              <a:ahLst/>
              <a:cxnLst/>
              <a:rect l="l" t="t" r="r" b="b"/>
              <a:pathLst>
                <a:path w="773" h="477" extrusionOk="0">
                  <a:moveTo>
                    <a:pt x="33" y="403"/>
                  </a:moveTo>
                  <a:lnTo>
                    <a:pt x="185" y="403"/>
                  </a:lnTo>
                  <a:lnTo>
                    <a:pt x="185" y="444"/>
                  </a:lnTo>
                  <a:lnTo>
                    <a:pt x="33" y="444"/>
                  </a:lnTo>
                  <a:lnTo>
                    <a:pt x="33" y="403"/>
                  </a:lnTo>
                  <a:moveTo>
                    <a:pt x="301" y="218"/>
                  </a:moveTo>
                  <a:lnTo>
                    <a:pt x="472" y="218"/>
                  </a:lnTo>
                  <a:lnTo>
                    <a:pt x="492" y="239"/>
                  </a:lnTo>
                  <a:lnTo>
                    <a:pt x="472" y="259"/>
                  </a:lnTo>
                  <a:lnTo>
                    <a:pt x="301" y="259"/>
                  </a:lnTo>
                  <a:lnTo>
                    <a:pt x="281" y="239"/>
                  </a:lnTo>
                  <a:lnTo>
                    <a:pt x="301" y="218"/>
                  </a:lnTo>
                  <a:moveTo>
                    <a:pt x="311" y="34"/>
                  </a:moveTo>
                  <a:lnTo>
                    <a:pt x="462" y="34"/>
                  </a:lnTo>
                  <a:lnTo>
                    <a:pt x="462" y="74"/>
                  </a:lnTo>
                  <a:lnTo>
                    <a:pt x="311" y="74"/>
                  </a:lnTo>
                  <a:lnTo>
                    <a:pt x="311" y="34"/>
                  </a:lnTo>
                  <a:moveTo>
                    <a:pt x="739" y="444"/>
                  </a:moveTo>
                  <a:lnTo>
                    <a:pt x="588" y="444"/>
                  </a:lnTo>
                  <a:lnTo>
                    <a:pt x="588" y="403"/>
                  </a:lnTo>
                  <a:lnTo>
                    <a:pt x="739" y="403"/>
                  </a:lnTo>
                  <a:lnTo>
                    <a:pt x="739" y="444"/>
                  </a:lnTo>
                  <a:moveTo>
                    <a:pt x="17" y="477"/>
                  </a:moveTo>
                  <a:lnTo>
                    <a:pt x="202" y="477"/>
                  </a:lnTo>
                  <a:cubicBezTo>
                    <a:pt x="211" y="477"/>
                    <a:pt x="218" y="470"/>
                    <a:pt x="218" y="460"/>
                  </a:cubicBezTo>
                  <a:lnTo>
                    <a:pt x="218" y="386"/>
                  </a:lnTo>
                  <a:cubicBezTo>
                    <a:pt x="218" y="377"/>
                    <a:pt x="211" y="370"/>
                    <a:pt x="202" y="370"/>
                  </a:cubicBezTo>
                  <a:lnTo>
                    <a:pt x="126" y="370"/>
                  </a:lnTo>
                  <a:lnTo>
                    <a:pt x="126" y="255"/>
                  </a:lnTo>
                  <a:lnTo>
                    <a:pt x="250" y="255"/>
                  </a:lnTo>
                  <a:lnTo>
                    <a:pt x="282" y="287"/>
                  </a:lnTo>
                  <a:cubicBezTo>
                    <a:pt x="285" y="291"/>
                    <a:pt x="289" y="292"/>
                    <a:pt x="294" y="292"/>
                  </a:cubicBezTo>
                  <a:lnTo>
                    <a:pt x="479" y="292"/>
                  </a:lnTo>
                  <a:cubicBezTo>
                    <a:pt x="483" y="292"/>
                    <a:pt x="487" y="291"/>
                    <a:pt x="491" y="287"/>
                  </a:cubicBezTo>
                  <a:lnTo>
                    <a:pt x="523" y="255"/>
                  </a:lnTo>
                  <a:lnTo>
                    <a:pt x="647" y="255"/>
                  </a:lnTo>
                  <a:lnTo>
                    <a:pt x="647" y="370"/>
                  </a:lnTo>
                  <a:lnTo>
                    <a:pt x="571" y="370"/>
                  </a:lnTo>
                  <a:cubicBezTo>
                    <a:pt x="562" y="370"/>
                    <a:pt x="554" y="377"/>
                    <a:pt x="554" y="386"/>
                  </a:cubicBezTo>
                  <a:lnTo>
                    <a:pt x="554" y="460"/>
                  </a:lnTo>
                  <a:cubicBezTo>
                    <a:pt x="554" y="470"/>
                    <a:pt x="562" y="477"/>
                    <a:pt x="571" y="477"/>
                  </a:cubicBezTo>
                  <a:lnTo>
                    <a:pt x="756" y="477"/>
                  </a:lnTo>
                  <a:cubicBezTo>
                    <a:pt x="765" y="477"/>
                    <a:pt x="773" y="470"/>
                    <a:pt x="773" y="460"/>
                  </a:cubicBezTo>
                  <a:lnTo>
                    <a:pt x="773" y="386"/>
                  </a:lnTo>
                  <a:cubicBezTo>
                    <a:pt x="773" y="377"/>
                    <a:pt x="765" y="370"/>
                    <a:pt x="756" y="370"/>
                  </a:cubicBezTo>
                  <a:lnTo>
                    <a:pt x="680" y="370"/>
                  </a:lnTo>
                  <a:lnTo>
                    <a:pt x="680" y="239"/>
                  </a:lnTo>
                  <a:cubicBezTo>
                    <a:pt x="680" y="229"/>
                    <a:pt x="673" y="222"/>
                    <a:pt x="664" y="222"/>
                  </a:cubicBezTo>
                  <a:lnTo>
                    <a:pt x="523" y="222"/>
                  </a:lnTo>
                  <a:lnTo>
                    <a:pt x="491" y="190"/>
                  </a:lnTo>
                  <a:cubicBezTo>
                    <a:pt x="487" y="187"/>
                    <a:pt x="483" y="185"/>
                    <a:pt x="479" y="185"/>
                  </a:cubicBezTo>
                  <a:lnTo>
                    <a:pt x="403" y="185"/>
                  </a:lnTo>
                  <a:lnTo>
                    <a:pt x="403" y="107"/>
                  </a:lnTo>
                  <a:lnTo>
                    <a:pt x="479" y="107"/>
                  </a:lnTo>
                  <a:cubicBezTo>
                    <a:pt x="488" y="107"/>
                    <a:pt x="495" y="100"/>
                    <a:pt x="495" y="91"/>
                  </a:cubicBezTo>
                  <a:lnTo>
                    <a:pt x="495" y="17"/>
                  </a:lnTo>
                  <a:cubicBezTo>
                    <a:pt x="495" y="8"/>
                    <a:pt x="488" y="0"/>
                    <a:pt x="479" y="0"/>
                  </a:cubicBezTo>
                  <a:lnTo>
                    <a:pt x="294" y="0"/>
                  </a:lnTo>
                  <a:cubicBezTo>
                    <a:pt x="285" y="0"/>
                    <a:pt x="277" y="8"/>
                    <a:pt x="277" y="17"/>
                  </a:cubicBezTo>
                  <a:lnTo>
                    <a:pt x="277" y="91"/>
                  </a:lnTo>
                  <a:cubicBezTo>
                    <a:pt x="277" y="100"/>
                    <a:pt x="285" y="107"/>
                    <a:pt x="294" y="107"/>
                  </a:cubicBezTo>
                  <a:lnTo>
                    <a:pt x="370" y="107"/>
                  </a:lnTo>
                  <a:lnTo>
                    <a:pt x="370" y="185"/>
                  </a:lnTo>
                  <a:lnTo>
                    <a:pt x="294" y="185"/>
                  </a:lnTo>
                  <a:cubicBezTo>
                    <a:pt x="289" y="185"/>
                    <a:pt x="285" y="187"/>
                    <a:pt x="282" y="190"/>
                  </a:cubicBezTo>
                  <a:lnTo>
                    <a:pt x="250" y="222"/>
                  </a:lnTo>
                  <a:lnTo>
                    <a:pt x="109" y="222"/>
                  </a:lnTo>
                  <a:cubicBezTo>
                    <a:pt x="100" y="222"/>
                    <a:pt x="92" y="229"/>
                    <a:pt x="92" y="239"/>
                  </a:cubicBezTo>
                  <a:lnTo>
                    <a:pt x="92" y="370"/>
                  </a:lnTo>
                  <a:lnTo>
                    <a:pt x="17" y="370"/>
                  </a:lnTo>
                  <a:cubicBezTo>
                    <a:pt x="7" y="370"/>
                    <a:pt x="0" y="377"/>
                    <a:pt x="0" y="386"/>
                  </a:cubicBezTo>
                  <a:lnTo>
                    <a:pt x="0" y="460"/>
                  </a:lnTo>
                  <a:cubicBezTo>
                    <a:pt x="0" y="470"/>
                    <a:pt x="7" y="477"/>
                    <a:pt x="17" y="47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69" name="Google Shape;2069;p44"/>
          <p:cNvGrpSpPr/>
          <p:nvPr/>
        </p:nvGrpSpPr>
        <p:grpSpPr>
          <a:xfrm>
            <a:off x="1518314" y="3574586"/>
            <a:ext cx="316673" cy="338295"/>
            <a:chOff x="1011240" y="3433320"/>
            <a:chExt cx="342720" cy="366120"/>
          </a:xfrm>
        </p:grpSpPr>
        <p:sp>
          <p:nvSpPr>
            <p:cNvPr id="2070" name="Google Shape;2070;p44"/>
            <p:cNvSpPr/>
            <p:nvPr/>
          </p:nvSpPr>
          <p:spPr>
            <a:xfrm>
              <a:off x="1164960" y="3467520"/>
              <a:ext cx="35640" cy="37440"/>
            </a:xfrm>
            <a:custGeom>
              <a:avLst/>
              <a:gdLst/>
              <a:ahLst/>
              <a:cxnLst/>
              <a:rect l="l" t="t" r="r" b="b"/>
              <a:pathLst>
                <a:path w="99" h="104" extrusionOk="0">
                  <a:moveTo>
                    <a:pt x="0" y="0"/>
                  </a:moveTo>
                  <a:lnTo>
                    <a:pt x="99" y="0"/>
                  </a:lnTo>
                  <a:lnTo>
                    <a:pt x="99" y="104"/>
                  </a:lnTo>
                  <a:lnTo>
                    <a:pt x="0" y="104"/>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1" name="Google Shape;2071;p44"/>
            <p:cNvSpPr/>
            <p:nvPr/>
          </p:nvSpPr>
          <p:spPr>
            <a:xfrm>
              <a:off x="1185480" y="3467520"/>
              <a:ext cx="15120" cy="37440"/>
            </a:xfrm>
            <a:custGeom>
              <a:avLst/>
              <a:gdLst/>
              <a:ahLst/>
              <a:cxnLst/>
              <a:rect l="l" t="t" r="r" b="b"/>
              <a:pathLst>
                <a:path w="42" h="104" extrusionOk="0">
                  <a:moveTo>
                    <a:pt x="0" y="0"/>
                  </a:moveTo>
                  <a:lnTo>
                    <a:pt x="42" y="0"/>
                  </a:lnTo>
                  <a:lnTo>
                    <a:pt x="42" y="104"/>
                  </a:lnTo>
                  <a:lnTo>
                    <a:pt x="0" y="104"/>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2" name="Google Shape;2072;p44"/>
            <p:cNvSpPr/>
            <p:nvPr/>
          </p:nvSpPr>
          <p:spPr>
            <a:xfrm>
              <a:off x="1034640" y="3498120"/>
              <a:ext cx="296280" cy="295920"/>
            </a:xfrm>
            <a:custGeom>
              <a:avLst/>
              <a:gdLst/>
              <a:ahLst/>
              <a:cxnLst/>
              <a:rect l="l" t="t" r="r" b="b"/>
              <a:pathLst>
                <a:path w="823" h="822" extrusionOk="0">
                  <a:moveTo>
                    <a:pt x="166" y="740"/>
                  </a:moveTo>
                  <a:cubicBezTo>
                    <a:pt x="234" y="792"/>
                    <a:pt x="319" y="822"/>
                    <a:pt x="411" y="822"/>
                  </a:cubicBezTo>
                  <a:cubicBezTo>
                    <a:pt x="504" y="822"/>
                    <a:pt x="589" y="791"/>
                    <a:pt x="658" y="739"/>
                  </a:cubicBezTo>
                  <a:lnTo>
                    <a:pt x="820" y="461"/>
                  </a:lnTo>
                  <a:cubicBezTo>
                    <a:pt x="822" y="444"/>
                    <a:pt x="823" y="428"/>
                    <a:pt x="823" y="411"/>
                  </a:cubicBezTo>
                  <a:cubicBezTo>
                    <a:pt x="823" y="184"/>
                    <a:pt x="639" y="0"/>
                    <a:pt x="411" y="0"/>
                  </a:cubicBezTo>
                  <a:cubicBezTo>
                    <a:pt x="184" y="0"/>
                    <a:pt x="0" y="184"/>
                    <a:pt x="0" y="411"/>
                  </a:cubicBezTo>
                  <a:cubicBezTo>
                    <a:pt x="0" y="428"/>
                    <a:pt x="1" y="444"/>
                    <a:pt x="3" y="461"/>
                  </a:cubicBezTo>
                  <a:lnTo>
                    <a:pt x="166" y="740"/>
                  </a:ln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3" name="Google Shape;2073;p44"/>
            <p:cNvSpPr/>
            <p:nvPr/>
          </p:nvSpPr>
          <p:spPr>
            <a:xfrm>
              <a:off x="1064160" y="3527640"/>
              <a:ext cx="236880" cy="213480"/>
            </a:xfrm>
            <a:custGeom>
              <a:avLst/>
              <a:gdLst/>
              <a:ahLst/>
              <a:cxnLst/>
              <a:rect l="l" t="t" r="r" b="b"/>
              <a:pathLst>
                <a:path w="658" h="593" extrusionOk="0">
                  <a:moveTo>
                    <a:pt x="655" y="379"/>
                  </a:moveTo>
                  <a:cubicBezTo>
                    <a:pt x="657" y="363"/>
                    <a:pt x="658" y="346"/>
                    <a:pt x="658" y="329"/>
                  </a:cubicBezTo>
                  <a:cubicBezTo>
                    <a:pt x="658" y="147"/>
                    <a:pt x="511" y="0"/>
                    <a:pt x="329" y="0"/>
                  </a:cubicBezTo>
                  <a:cubicBezTo>
                    <a:pt x="147" y="0"/>
                    <a:pt x="0" y="147"/>
                    <a:pt x="0" y="329"/>
                  </a:cubicBezTo>
                  <a:cubicBezTo>
                    <a:pt x="0" y="346"/>
                    <a:pt x="1" y="363"/>
                    <a:pt x="4" y="379"/>
                  </a:cubicBezTo>
                  <a:lnTo>
                    <a:pt x="4" y="593"/>
                  </a:lnTo>
                  <a:lnTo>
                    <a:pt x="649" y="593"/>
                  </a:lnTo>
                  <a:lnTo>
                    <a:pt x="655" y="379"/>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4" name="Google Shape;2074;p44"/>
            <p:cNvSpPr/>
            <p:nvPr/>
          </p:nvSpPr>
          <p:spPr>
            <a:xfrm>
              <a:off x="1175040" y="3527640"/>
              <a:ext cx="126000" cy="213480"/>
            </a:xfrm>
            <a:custGeom>
              <a:avLst/>
              <a:gdLst/>
              <a:ahLst/>
              <a:cxnLst/>
              <a:rect l="l" t="t" r="r" b="b"/>
              <a:pathLst>
                <a:path w="350" h="593" extrusionOk="0">
                  <a:moveTo>
                    <a:pt x="21" y="0"/>
                  </a:moveTo>
                  <a:cubicBezTo>
                    <a:pt x="14" y="0"/>
                    <a:pt x="7" y="0"/>
                    <a:pt x="0" y="1"/>
                  </a:cubicBezTo>
                  <a:cubicBezTo>
                    <a:pt x="173" y="12"/>
                    <a:pt x="309" y="154"/>
                    <a:pt x="309" y="329"/>
                  </a:cubicBezTo>
                  <a:cubicBezTo>
                    <a:pt x="309" y="346"/>
                    <a:pt x="308" y="363"/>
                    <a:pt x="305" y="379"/>
                  </a:cubicBezTo>
                  <a:lnTo>
                    <a:pt x="299" y="593"/>
                  </a:lnTo>
                  <a:lnTo>
                    <a:pt x="341" y="593"/>
                  </a:lnTo>
                  <a:lnTo>
                    <a:pt x="347" y="379"/>
                  </a:lnTo>
                  <a:cubicBezTo>
                    <a:pt x="349" y="363"/>
                    <a:pt x="350" y="346"/>
                    <a:pt x="350" y="329"/>
                  </a:cubicBezTo>
                  <a:cubicBezTo>
                    <a:pt x="350" y="147"/>
                    <a:pt x="203" y="0"/>
                    <a:pt x="21" y="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5" name="Google Shape;2075;p44"/>
            <p:cNvSpPr/>
            <p:nvPr/>
          </p:nvSpPr>
          <p:spPr>
            <a:xfrm>
              <a:off x="1016640" y="3664080"/>
              <a:ext cx="331920" cy="100080"/>
            </a:xfrm>
            <a:custGeom>
              <a:avLst/>
              <a:gdLst/>
              <a:ahLst/>
              <a:cxnLst/>
              <a:rect l="l" t="t" r="r" b="b"/>
              <a:pathLst>
                <a:path w="922" h="278" extrusionOk="0">
                  <a:moveTo>
                    <a:pt x="922" y="130"/>
                  </a:moveTo>
                  <a:cubicBezTo>
                    <a:pt x="922" y="212"/>
                    <a:pt x="856" y="278"/>
                    <a:pt x="774" y="278"/>
                  </a:cubicBezTo>
                  <a:lnTo>
                    <a:pt x="149" y="278"/>
                  </a:lnTo>
                  <a:cubicBezTo>
                    <a:pt x="67" y="278"/>
                    <a:pt x="0" y="212"/>
                    <a:pt x="0" y="130"/>
                  </a:cubicBezTo>
                  <a:lnTo>
                    <a:pt x="0" y="12"/>
                  </a:lnTo>
                  <a:cubicBezTo>
                    <a:pt x="0" y="5"/>
                    <a:pt x="6" y="0"/>
                    <a:pt x="12" y="0"/>
                  </a:cubicBezTo>
                  <a:lnTo>
                    <a:pt x="252" y="0"/>
                  </a:lnTo>
                  <a:cubicBezTo>
                    <a:pt x="258" y="0"/>
                    <a:pt x="264" y="5"/>
                    <a:pt x="264" y="12"/>
                  </a:cubicBezTo>
                  <a:lnTo>
                    <a:pt x="264" y="135"/>
                  </a:lnTo>
                  <a:cubicBezTo>
                    <a:pt x="264" y="141"/>
                    <a:pt x="269" y="147"/>
                    <a:pt x="276" y="147"/>
                  </a:cubicBezTo>
                  <a:lnTo>
                    <a:pt x="647" y="147"/>
                  </a:lnTo>
                  <a:cubicBezTo>
                    <a:pt x="653" y="147"/>
                    <a:pt x="659" y="141"/>
                    <a:pt x="659" y="135"/>
                  </a:cubicBezTo>
                  <a:lnTo>
                    <a:pt x="659" y="12"/>
                  </a:lnTo>
                  <a:cubicBezTo>
                    <a:pt x="659" y="5"/>
                    <a:pt x="664" y="0"/>
                    <a:pt x="671" y="0"/>
                  </a:cubicBezTo>
                  <a:lnTo>
                    <a:pt x="910" y="0"/>
                  </a:lnTo>
                  <a:cubicBezTo>
                    <a:pt x="917" y="0"/>
                    <a:pt x="922" y="5"/>
                    <a:pt x="922" y="12"/>
                  </a:cubicBezTo>
                  <a:lnTo>
                    <a:pt x="922" y="130"/>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6" name="Google Shape;2076;p44"/>
            <p:cNvSpPr/>
            <p:nvPr/>
          </p:nvSpPr>
          <p:spPr>
            <a:xfrm>
              <a:off x="1141200" y="3438720"/>
              <a:ext cx="83160" cy="35640"/>
            </a:xfrm>
            <a:custGeom>
              <a:avLst/>
              <a:gdLst/>
              <a:ahLst/>
              <a:cxnLst/>
              <a:rect l="l" t="t" r="r" b="b"/>
              <a:pathLst>
                <a:path w="231" h="99" extrusionOk="0">
                  <a:moveTo>
                    <a:pt x="219" y="99"/>
                  </a:moveTo>
                  <a:lnTo>
                    <a:pt x="12" y="99"/>
                  </a:lnTo>
                  <a:cubicBezTo>
                    <a:pt x="5" y="99"/>
                    <a:pt x="0" y="94"/>
                    <a:pt x="0" y="87"/>
                  </a:cubicBezTo>
                  <a:lnTo>
                    <a:pt x="0" y="12"/>
                  </a:lnTo>
                  <a:cubicBezTo>
                    <a:pt x="0" y="6"/>
                    <a:pt x="5" y="0"/>
                    <a:pt x="12" y="0"/>
                  </a:cubicBezTo>
                  <a:lnTo>
                    <a:pt x="219" y="0"/>
                  </a:lnTo>
                  <a:cubicBezTo>
                    <a:pt x="225" y="0"/>
                    <a:pt x="231" y="6"/>
                    <a:pt x="231" y="12"/>
                  </a:cubicBezTo>
                  <a:lnTo>
                    <a:pt x="231" y="87"/>
                  </a:lnTo>
                  <a:cubicBezTo>
                    <a:pt x="231" y="94"/>
                    <a:pt x="225" y="99"/>
                    <a:pt x="219" y="9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7" name="Google Shape;2077;p44"/>
            <p:cNvSpPr/>
            <p:nvPr/>
          </p:nvSpPr>
          <p:spPr>
            <a:xfrm>
              <a:off x="1130040" y="3575520"/>
              <a:ext cx="46080" cy="82080"/>
            </a:xfrm>
            <a:custGeom>
              <a:avLst/>
              <a:gdLst/>
              <a:ahLst/>
              <a:cxnLst/>
              <a:rect l="l" t="t" r="r" b="b"/>
              <a:pathLst>
                <a:path w="128" h="228" extrusionOk="0">
                  <a:moveTo>
                    <a:pt x="15" y="228"/>
                  </a:moveTo>
                  <a:lnTo>
                    <a:pt x="113" y="228"/>
                  </a:lnTo>
                  <a:cubicBezTo>
                    <a:pt x="122" y="228"/>
                    <a:pt x="128" y="221"/>
                    <a:pt x="128" y="213"/>
                  </a:cubicBezTo>
                  <a:cubicBezTo>
                    <a:pt x="128" y="205"/>
                    <a:pt x="122" y="198"/>
                    <a:pt x="113" y="198"/>
                  </a:cubicBezTo>
                  <a:lnTo>
                    <a:pt x="29" y="198"/>
                  </a:lnTo>
                  <a:lnTo>
                    <a:pt x="29" y="129"/>
                  </a:lnTo>
                  <a:lnTo>
                    <a:pt x="113" y="129"/>
                  </a:lnTo>
                  <a:cubicBezTo>
                    <a:pt x="122" y="129"/>
                    <a:pt x="128" y="122"/>
                    <a:pt x="128" y="114"/>
                  </a:cubicBezTo>
                  <a:lnTo>
                    <a:pt x="128" y="15"/>
                  </a:lnTo>
                  <a:cubicBezTo>
                    <a:pt x="128" y="7"/>
                    <a:pt x="122" y="0"/>
                    <a:pt x="113" y="0"/>
                  </a:cubicBezTo>
                  <a:lnTo>
                    <a:pt x="15" y="0"/>
                  </a:lnTo>
                  <a:cubicBezTo>
                    <a:pt x="6" y="0"/>
                    <a:pt x="0" y="7"/>
                    <a:pt x="0" y="15"/>
                  </a:cubicBezTo>
                  <a:cubicBezTo>
                    <a:pt x="0" y="23"/>
                    <a:pt x="6" y="30"/>
                    <a:pt x="15" y="30"/>
                  </a:cubicBezTo>
                  <a:lnTo>
                    <a:pt x="98" y="30"/>
                  </a:lnTo>
                  <a:lnTo>
                    <a:pt x="98" y="99"/>
                  </a:lnTo>
                  <a:lnTo>
                    <a:pt x="15" y="99"/>
                  </a:lnTo>
                  <a:cubicBezTo>
                    <a:pt x="6" y="99"/>
                    <a:pt x="0" y="106"/>
                    <a:pt x="0" y="114"/>
                  </a:cubicBezTo>
                  <a:lnTo>
                    <a:pt x="0" y="213"/>
                  </a:lnTo>
                  <a:cubicBezTo>
                    <a:pt x="0" y="221"/>
                    <a:pt x="6" y="228"/>
                    <a:pt x="15" y="228"/>
                  </a:cubicBezTo>
                  <a:close/>
                </a:path>
              </a:pathLst>
            </a:custGeom>
            <a:solidFill>
              <a:srgbClr val="3C2C31"/>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78" name="Google Shape;2078;p44"/>
            <p:cNvSpPr/>
            <p:nvPr/>
          </p:nvSpPr>
          <p:spPr>
            <a:xfrm>
              <a:off x="1189080" y="3575520"/>
              <a:ext cx="46440" cy="82080"/>
            </a:xfrm>
            <a:custGeom>
              <a:avLst/>
              <a:gdLst/>
              <a:ahLst/>
              <a:cxnLst/>
              <a:rect l="l" t="t" r="r" b="b"/>
              <a:pathLst>
                <a:path w="129" h="228" extrusionOk="0">
                  <a:moveTo>
                    <a:pt x="15" y="129"/>
                  </a:moveTo>
                  <a:lnTo>
                    <a:pt x="99" y="129"/>
                  </a:lnTo>
                  <a:lnTo>
                    <a:pt x="99" y="213"/>
                  </a:lnTo>
                  <a:cubicBezTo>
                    <a:pt x="99" y="221"/>
                    <a:pt x="106" y="228"/>
                    <a:pt x="114" y="228"/>
                  </a:cubicBezTo>
                  <a:cubicBezTo>
                    <a:pt x="122" y="228"/>
                    <a:pt x="129" y="221"/>
                    <a:pt x="129" y="213"/>
                  </a:cubicBezTo>
                  <a:lnTo>
                    <a:pt x="129" y="15"/>
                  </a:lnTo>
                  <a:cubicBezTo>
                    <a:pt x="129" y="7"/>
                    <a:pt x="122" y="0"/>
                    <a:pt x="114" y="0"/>
                  </a:cubicBezTo>
                  <a:cubicBezTo>
                    <a:pt x="106" y="0"/>
                    <a:pt x="99" y="7"/>
                    <a:pt x="99" y="15"/>
                  </a:cubicBezTo>
                  <a:lnTo>
                    <a:pt x="99" y="99"/>
                  </a:lnTo>
                  <a:lnTo>
                    <a:pt x="30" y="99"/>
                  </a:lnTo>
                  <a:lnTo>
                    <a:pt x="30" y="15"/>
                  </a:lnTo>
                  <a:cubicBezTo>
                    <a:pt x="30" y="7"/>
                    <a:pt x="23" y="0"/>
                    <a:pt x="15" y="0"/>
                  </a:cubicBezTo>
                  <a:cubicBezTo>
                    <a:pt x="7" y="0"/>
                    <a:pt x="0" y="7"/>
                    <a:pt x="0" y="15"/>
                  </a:cubicBezTo>
                  <a:lnTo>
                    <a:pt x="0" y="114"/>
                  </a:lnTo>
                  <a:cubicBezTo>
                    <a:pt x="0" y="122"/>
                    <a:pt x="7" y="129"/>
                    <a:pt x="15" y="129"/>
                  </a:cubicBezTo>
                  <a:close/>
                </a:path>
              </a:pathLst>
            </a:custGeom>
            <a:solidFill>
              <a:srgbClr val="3C2C31"/>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79" name="Google Shape;2079;p44"/>
            <p:cNvSpPr/>
            <p:nvPr/>
          </p:nvSpPr>
          <p:spPr>
            <a:xfrm>
              <a:off x="1011240" y="3433320"/>
              <a:ext cx="342720" cy="366120"/>
            </a:xfrm>
            <a:custGeom>
              <a:avLst/>
              <a:gdLst/>
              <a:ahLst/>
              <a:cxnLst/>
              <a:rect l="l" t="t" r="r" b="b"/>
              <a:pathLst>
                <a:path w="952" h="1017" extrusionOk="0">
                  <a:moveTo>
                    <a:pt x="789" y="905"/>
                  </a:moveTo>
                  <a:lnTo>
                    <a:pt x="164" y="905"/>
                  </a:lnTo>
                  <a:cubicBezTo>
                    <a:pt x="90" y="905"/>
                    <a:pt x="30" y="845"/>
                    <a:pt x="30" y="771"/>
                  </a:cubicBezTo>
                  <a:lnTo>
                    <a:pt x="30" y="720"/>
                  </a:lnTo>
                  <a:lnTo>
                    <a:pt x="264" y="720"/>
                  </a:lnTo>
                  <a:lnTo>
                    <a:pt x="264" y="773"/>
                  </a:lnTo>
                  <a:lnTo>
                    <a:pt x="246" y="773"/>
                  </a:lnTo>
                  <a:cubicBezTo>
                    <a:pt x="238" y="773"/>
                    <a:pt x="231" y="780"/>
                    <a:pt x="231" y="788"/>
                  </a:cubicBezTo>
                  <a:cubicBezTo>
                    <a:pt x="231" y="796"/>
                    <a:pt x="238" y="803"/>
                    <a:pt x="246" y="803"/>
                  </a:cubicBezTo>
                  <a:lnTo>
                    <a:pt x="707" y="803"/>
                  </a:lnTo>
                  <a:cubicBezTo>
                    <a:pt x="715" y="803"/>
                    <a:pt x="722" y="796"/>
                    <a:pt x="722" y="788"/>
                  </a:cubicBezTo>
                  <a:cubicBezTo>
                    <a:pt x="722" y="780"/>
                    <a:pt x="715" y="773"/>
                    <a:pt x="707" y="773"/>
                  </a:cubicBezTo>
                  <a:lnTo>
                    <a:pt x="689" y="773"/>
                  </a:lnTo>
                  <a:lnTo>
                    <a:pt x="689" y="720"/>
                  </a:lnTo>
                  <a:lnTo>
                    <a:pt x="922" y="720"/>
                  </a:lnTo>
                  <a:lnTo>
                    <a:pt x="922" y="771"/>
                  </a:lnTo>
                  <a:cubicBezTo>
                    <a:pt x="922" y="845"/>
                    <a:pt x="863" y="905"/>
                    <a:pt x="789" y="905"/>
                  </a:cubicBezTo>
                  <a:moveTo>
                    <a:pt x="476" y="987"/>
                  </a:moveTo>
                  <a:cubicBezTo>
                    <a:pt x="406" y="987"/>
                    <a:pt x="339" y="969"/>
                    <a:pt x="279" y="934"/>
                  </a:cubicBezTo>
                  <a:lnTo>
                    <a:pt x="674" y="934"/>
                  </a:lnTo>
                  <a:cubicBezTo>
                    <a:pt x="614" y="969"/>
                    <a:pt x="547" y="987"/>
                    <a:pt x="476" y="987"/>
                  </a:cubicBezTo>
                  <a:moveTo>
                    <a:pt x="68" y="656"/>
                  </a:moveTo>
                  <a:lnTo>
                    <a:pt x="68" y="656"/>
                  </a:lnTo>
                  <a:lnTo>
                    <a:pt x="68" y="656"/>
                  </a:lnTo>
                  <a:lnTo>
                    <a:pt x="151" y="656"/>
                  </a:lnTo>
                  <a:lnTo>
                    <a:pt x="151" y="656"/>
                  </a:lnTo>
                  <a:lnTo>
                    <a:pt x="151" y="656"/>
                  </a:lnTo>
                  <a:lnTo>
                    <a:pt x="264" y="656"/>
                  </a:lnTo>
                  <a:lnTo>
                    <a:pt x="264" y="691"/>
                  </a:lnTo>
                  <a:lnTo>
                    <a:pt x="30" y="691"/>
                  </a:lnTo>
                  <a:lnTo>
                    <a:pt x="30" y="656"/>
                  </a:lnTo>
                  <a:lnTo>
                    <a:pt x="68" y="656"/>
                  </a:lnTo>
                  <a:moveTo>
                    <a:pt x="162" y="591"/>
                  </a:moveTo>
                  <a:cubicBezTo>
                    <a:pt x="162" y="418"/>
                    <a:pt x="303" y="277"/>
                    <a:pt x="476" y="277"/>
                  </a:cubicBezTo>
                  <a:cubicBezTo>
                    <a:pt x="650" y="277"/>
                    <a:pt x="791" y="418"/>
                    <a:pt x="791" y="591"/>
                  </a:cubicBezTo>
                  <a:cubicBezTo>
                    <a:pt x="791" y="603"/>
                    <a:pt x="790" y="614"/>
                    <a:pt x="789" y="626"/>
                  </a:cubicBezTo>
                  <a:lnTo>
                    <a:pt x="674" y="626"/>
                  </a:lnTo>
                  <a:cubicBezTo>
                    <a:pt x="666" y="626"/>
                    <a:pt x="659" y="632"/>
                    <a:pt x="659" y="641"/>
                  </a:cubicBezTo>
                  <a:lnTo>
                    <a:pt x="659" y="705"/>
                  </a:lnTo>
                  <a:lnTo>
                    <a:pt x="659" y="706"/>
                  </a:lnTo>
                  <a:lnTo>
                    <a:pt x="659" y="706"/>
                  </a:lnTo>
                  <a:lnTo>
                    <a:pt x="659" y="773"/>
                  </a:lnTo>
                  <a:lnTo>
                    <a:pt x="294" y="773"/>
                  </a:lnTo>
                  <a:lnTo>
                    <a:pt x="294" y="706"/>
                  </a:lnTo>
                  <a:lnTo>
                    <a:pt x="294" y="706"/>
                  </a:lnTo>
                  <a:cubicBezTo>
                    <a:pt x="294" y="705"/>
                    <a:pt x="294" y="705"/>
                    <a:pt x="294" y="705"/>
                  </a:cubicBezTo>
                  <a:lnTo>
                    <a:pt x="294" y="641"/>
                  </a:lnTo>
                  <a:cubicBezTo>
                    <a:pt x="294" y="632"/>
                    <a:pt x="287" y="626"/>
                    <a:pt x="279" y="626"/>
                  </a:cubicBezTo>
                  <a:lnTo>
                    <a:pt x="164" y="626"/>
                  </a:lnTo>
                  <a:cubicBezTo>
                    <a:pt x="163" y="614"/>
                    <a:pt x="162" y="603"/>
                    <a:pt x="162" y="591"/>
                  </a:cubicBezTo>
                  <a:moveTo>
                    <a:pt x="922" y="691"/>
                  </a:moveTo>
                  <a:lnTo>
                    <a:pt x="689" y="691"/>
                  </a:lnTo>
                  <a:lnTo>
                    <a:pt x="689" y="656"/>
                  </a:lnTo>
                  <a:lnTo>
                    <a:pt x="885" y="656"/>
                  </a:lnTo>
                  <a:lnTo>
                    <a:pt x="885" y="656"/>
                  </a:lnTo>
                  <a:lnTo>
                    <a:pt x="885" y="656"/>
                  </a:lnTo>
                  <a:lnTo>
                    <a:pt x="922" y="656"/>
                  </a:lnTo>
                  <a:lnTo>
                    <a:pt x="922" y="691"/>
                  </a:lnTo>
                  <a:moveTo>
                    <a:pt x="442" y="166"/>
                  </a:moveTo>
                  <a:lnTo>
                    <a:pt x="442" y="129"/>
                  </a:lnTo>
                  <a:lnTo>
                    <a:pt x="511" y="129"/>
                  </a:lnTo>
                  <a:lnTo>
                    <a:pt x="511" y="166"/>
                  </a:lnTo>
                  <a:cubicBezTo>
                    <a:pt x="499" y="165"/>
                    <a:pt x="488" y="165"/>
                    <a:pt x="476" y="165"/>
                  </a:cubicBezTo>
                  <a:cubicBezTo>
                    <a:pt x="465" y="165"/>
                    <a:pt x="453" y="165"/>
                    <a:pt x="442" y="166"/>
                  </a:cubicBezTo>
                  <a:moveTo>
                    <a:pt x="376" y="79"/>
                  </a:moveTo>
                  <a:lnTo>
                    <a:pt x="577" y="79"/>
                  </a:lnTo>
                  <a:lnTo>
                    <a:pt x="577" y="99"/>
                  </a:lnTo>
                  <a:lnTo>
                    <a:pt x="376" y="99"/>
                  </a:lnTo>
                  <a:lnTo>
                    <a:pt x="376" y="79"/>
                  </a:lnTo>
                  <a:moveTo>
                    <a:pt x="577" y="50"/>
                  </a:moveTo>
                  <a:lnTo>
                    <a:pt x="376" y="50"/>
                  </a:lnTo>
                  <a:lnTo>
                    <a:pt x="376" y="30"/>
                  </a:lnTo>
                  <a:lnTo>
                    <a:pt x="577" y="30"/>
                  </a:lnTo>
                  <a:lnTo>
                    <a:pt x="577" y="50"/>
                  </a:lnTo>
                  <a:moveTo>
                    <a:pt x="952" y="706"/>
                  </a:moveTo>
                  <a:lnTo>
                    <a:pt x="952" y="705"/>
                  </a:lnTo>
                  <a:lnTo>
                    <a:pt x="952" y="641"/>
                  </a:lnTo>
                  <a:cubicBezTo>
                    <a:pt x="952" y="632"/>
                    <a:pt x="945" y="626"/>
                    <a:pt x="937" y="626"/>
                  </a:cubicBezTo>
                  <a:lnTo>
                    <a:pt x="901" y="626"/>
                  </a:lnTo>
                  <a:cubicBezTo>
                    <a:pt x="902" y="614"/>
                    <a:pt x="903" y="603"/>
                    <a:pt x="903" y="591"/>
                  </a:cubicBezTo>
                  <a:cubicBezTo>
                    <a:pt x="903" y="477"/>
                    <a:pt x="858" y="370"/>
                    <a:pt x="778" y="290"/>
                  </a:cubicBezTo>
                  <a:cubicBezTo>
                    <a:pt x="713" y="225"/>
                    <a:pt x="630" y="183"/>
                    <a:pt x="541" y="170"/>
                  </a:cubicBezTo>
                  <a:lnTo>
                    <a:pt x="541" y="129"/>
                  </a:lnTo>
                  <a:lnTo>
                    <a:pt x="592" y="129"/>
                  </a:lnTo>
                  <a:cubicBezTo>
                    <a:pt x="600" y="129"/>
                    <a:pt x="606" y="122"/>
                    <a:pt x="606" y="114"/>
                  </a:cubicBezTo>
                  <a:lnTo>
                    <a:pt x="606" y="15"/>
                  </a:lnTo>
                  <a:cubicBezTo>
                    <a:pt x="606" y="7"/>
                    <a:pt x="600" y="0"/>
                    <a:pt x="592" y="0"/>
                  </a:cubicBezTo>
                  <a:lnTo>
                    <a:pt x="361" y="0"/>
                  </a:lnTo>
                  <a:cubicBezTo>
                    <a:pt x="353" y="0"/>
                    <a:pt x="346" y="7"/>
                    <a:pt x="346" y="15"/>
                  </a:cubicBezTo>
                  <a:lnTo>
                    <a:pt x="346" y="114"/>
                  </a:lnTo>
                  <a:cubicBezTo>
                    <a:pt x="346" y="122"/>
                    <a:pt x="353" y="129"/>
                    <a:pt x="361" y="129"/>
                  </a:cubicBezTo>
                  <a:lnTo>
                    <a:pt x="412" y="129"/>
                  </a:lnTo>
                  <a:lnTo>
                    <a:pt x="412" y="170"/>
                  </a:lnTo>
                  <a:cubicBezTo>
                    <a:pt x="324" y="183"/>
                    <a:pt x="242" y="223"/>
                    <a:pt x="178" y="287"/>
                  </a:cubicBezTo>
                  <a:cubicBezTo>
                    <a:pt x="172" y="293"/>
                    <a:pt x="172" y="302"/>
                    <a:pt x="177" y="308"/>
                  </a:cubicBezTo>
                  <a:cubicBezTo>
                    <a:pt x="183" y="314"/>
                    <a:pt x="193" y="314"/>
                    <a:pt x="198" y="308"/>
                  </a:cubicBezTo>
                  <a:cubicBezTo>
                    <a:pt x="273" y="235"/>
                    <a:pt x="372" y="195"/>
                    <a:pt x="476" y="195"/>
                  </a:cubicBezTo>
                  <a:cubicBezTo>
                    <a:pt x="695" y="195"/>
                    <a:pt x="873" y="373"/>
                    <a:pt x="873" y="591"/>
                  </a:cubicBezTo>
                  <a:cubicBezTo>
                    <a:pt x="873" y="603"/>
                    <a:pt x="872" y="614"/>
                    <a:pt x="871" y="626"/>
                  </a:cubicBezTo>
                  <a:lnTo>
                    <a:pt x="819" y="626"/>
                  </a:lnTo>
                  <a:cubicBezTo>
                    <a:pt x="820" y="614"/>
                    <a:pt x="820" y="603"/>
                    <a:pt x="820" y="591"/>
                  </a:cubicBezTo>
                  <a:cubicBezTo>
                    <a:pt x="820" y="402"/>
                    <a:pt x="666" y="247"/>
                    <a:pt x="476" y="247"/>
                  </a:cubicBezTo>
                  <a:cubicBezTo>
                    <a:pt x="287" y="247"/>
                    <a:pt x="132" y="402"/>
                    <a:pt x="132" y="591"/>
                  </a:cubicBezTo>
                  <a:cubicBezTo>
                    <a:pt x="132" y="603"/>
                    <a:pt x="133" y="614"/>
                    <a:pt x="134" y="626"/>
                  </a:cubicBezTo>
                  <a:lnTo>
                    <a:pt x="81" y="626"/>
                  </a:lnTo>
                  <a:cubicBezTo>
                    <a:pt x="80" y="614"/>
                    <a:pt x="80" y="603"/>
                    <a:pt x="80" y="591"/>
                  </a:cubicBezTo>
                  <a:cubicBezTo>
                    <a:pt x="80" y="504"/>
                    <a:pt x="108" y="420"/>
                    <a:pt x="161" y="351"/>
                  </a:cubicBezTo>
                  <a:cubicBezTo>
                    <a:pt x="166" y="344"/>
                    <a:pt x="165" y="335"/>
                    <a:pt x="158" y="330"/>
                  </a:cubicBezTo>
                  <a:cubicBezTo>
                    <a:pt x="151" y="325"/>
                    <a:pt x="142" y="326"/>
                    <a:pt x="137" y="333"/>
                  </a:cubicBezTo>
                  <a:cubicBezTo>
                    <a:pt x="80" y="408"/>
                    <a:pt x="50" y="497"/>
                    <a:pt x="50" y="591"/>
                  </a:cubicBezTo>
                  <a:cubicBezTo>
                    <a:pt x="50" y="603"/>
                    <a:pt x="50" y="614"/>
                    <a:pt x="51" y="626"/>
                  </a:cubicBezTo>
                  <a:lnTo>
                    <a:pt x="15" y="626"/>
                  </a:lnTo>
                  <a:cubicBezTo>
                    <a:pt x="7" y="626"/>
                    <a:pt x="0" y="632"/>
                    <a:pt x="0" y="641"/>
                  </a:cubicBezTo>
                  <a:lnTo>
                    <a:pt x="0" y="771"/>
                  </a:lnTo>
                  <a:cubicBezTo>
                    <a:pt x="0" y="861"/>
                    <a:pt x="74" y="934"/>
                    <a:pt x="164" y="934"/>
                  </a:cubicBezTo>
                  <a:lnTo>
                    <a:pt x="224" y="934"/>
                  </a:lnTo>
                  <a:cubicBezTo>
                    <a:pt x="298" y="988"/>
                    <a:pt x="385" y="1017"/>
                    <a:pt x="476" y="1017"/>
                  </a:cubicBezTo>
                  <a:cubicBezTo>
                    <a:pt x="568" y="1017"/>
                    <a:pt x="655" y="988"/>
                    <a:pt x="728" y="934"/>
                  </a:cubicBezTo>
                  <a:lnTo>
                    <a:pt x="789" y="934"/>
                  </a:lnTo>
                  <a:cubicBezTo>
                    <a:pt x="879" y="934"/>
                    <a:pt x="952" y="861"/>
                    <a:pt x="952" y="771"/>
                  </a:cubicBezTo>
                  <a:lnTo>
                    <a:pt x="952" y="706"/>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80" name="Google Shape;2080;p44"/>
          <p:cNvGrpSpPr/>
          <p:nvPr/>
        </p:nvGrpSpPr>
        <p:grpSpPr>
          <a:xfrm>
            <a:off x="2125137" y="3576249"/>
            <a:ext cx="335634" cy="334968"/>
            <a:chOff x="1826640" y="3435120"/>
            <a:chExt cx="363240" cy="362520"/>
          </a:xfrm>
        </p:grpSpPr>
        <p:sp>
          <p:nvSpPr>
            <p:cNvPr id="2081" name="Google Shape;2081;p44"/>
            <p:cNvSpPr/>
            <p:nvPr/>
          </p:nvSpPr>
          <p:spPr>
            <a:xfrm>
              <a:off x="1855440" y="3499200"/>
              <a:ext cx="305640" cy="210960"/>
            </a:xfrm>
            <a:custGeom>
              <a:avLst/>
              <a:gdLst/>
              <a:ahLst/>
              <a:cxnLst/>
              <a:rect l="l" t="t" r="r" b="b"/>
              <a:pathLst>
                <a:path w="849" h="586" extrusionOk="0">
                  <a:moveTo>
                    <a:pt x="0" y="0"/>
                  </a:moveTo>
                  <a:lnTo>
                    <a:pt x="849" y="0"/>
                  </a:lnTo>
                  <a:lnTo>
                    <a:pt x="849" y="586"/>
                  </a:lnTo>
                  <a:lnTo>
                    <a:pt x="0" y="586"/>
                  </a:lnTo>
                  <a:lnTo>
                    <a:pt x="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2" name="Google Shape;2082;p44"/>
            <p:cNvSpPr/>
            <p:nvPr/>
          </p:nvSpPr>
          <p:spPr>
            <a:xfrm>
              <a:off x="1843920" y="3483360"/>
              <a:ext cx="329040" cy="27360"/>
            </a:xfrm>
            <a:custGeom>
              <a:avLst/>
              <a:gdLst/>
              <a:ahLst/>
              <a:cxnLst/>
              <a:rect l="l" t="t" r="r" b="b"/>
              <a:pathLst>
                <a:path w="914" h="76" extrusionOk="0">
                  <a:moveTo>
                    <a:pt x="902" y="76"/>
                  </a:moveTo>
                  <a:lnTo>
                    <a:pt x="12" y="76"/>
                  </a:lnTo>
                  <a:cubicBezTo>
                    <a:pt x="5" y="76"/>
                    <a:pt x="0" y="71"/>
                    <a:pt x="0" y="64"/>
                  </a:cubicBezTo>
                  <a:lnTo>
                    <a:pt x="0" y="12"/>
                  </a:lnTo>
                  <a:cubicBezTo>
                    <a:pt x="0" y="5"/>
                    <a:pt x="5" y="0"/>
                    <a:pt x="12" y="0"/>
                  </a:cubicBezTo>
                  <a:lnTo>
                    <a:pt x="902" y="0"/>
                  </a:lnTo>
                  <a:cubicBezTo>
                    <a:pt x="909" y="0"/>
                    <a:pt x="914" y="5"/>
                    <a:pt x="914" y="12"/>
                  </a:cubicBezTo>
                  <a:lnTo>
                    <a:pt x="914" y="64"/>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3" name="Google Shape;2083;p44"/>
            <p:cNvSpPr/>
            <p:nvPr/>
          </p:nvSpPr>
          <p:spPr>
            <a:xfrm>
              <a:off x="1843920" y="3698640"/>
              <a:ext cx="329040" cy="27360"/>
            </a:xfrm>
            <a:custGeom>
              <a:avLst/>
              <a:gdLst/>
              <a:ahLst/>
              <a:cxnLst/>
              <a:rect l="l" t="t" r="r" b="b"/>
              <a:pathLst>
                <a:path w="914" h="76" extrusionOk="0">
                  <a:moveTo>
                    <a:pt x="902" y="76"/>
                  </a:moveTo>
                  <a:lnTo>
                    <a:pt x="12" y="76"/>
                  </a:lnTo>
                  <a:cubicBezTo>
                    <a:pt x="5" y="76"/>
                    <a:pt x="0" y="71"/>
                    <a:pt x="0" y="65"/>
                  </a:cubicBezTo>
                  <a:lnTo>
                    <a:pt x="0" y="11"/>
                  </a:lnTo>
                  <a:cubicBezTo>
                    <a:pt x="0" y="5"/>
                    <a:pt x="5" y="0"/>
                    <a:pt x="12" y="0"/>
                  </a:cubicBezTo>
                  <a:lnTo>
                    <a:pt x="902" y="0"/>
                  </a:lnTo>
                  <a:cubicBezTo>
                    <a:pt x="909" y="0"/>
                    <a:pt x="914" y="5"/>
                    <a:pt x="914" y="11"/>
                  </a:cubicBezTo>
                  <a:lnTo>
                    <a:pt x="914" y="65"/>
                  </a:lnTo>
                  <a:cubicBezTo>
                    <a:pt x="914" y="71"/>
                    <a:pt x="909" y="76"/>
                    <a:pt x="902" y="76"/>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4" name="Google Shape;2084;p44"/>
            <p:cNvSpPr/>
            <p:nvPr/>
          </p:nvSpPr>
          <p:spPr>
            <a:xfrm>
              <a:off x="1832040" y="3463920"/>
              <a:ext cx="352440" cy="23400"/>
            </a:xfrm>
            <a:custGeom>
              <a:avLst/>
              <a:gdLst/>
              <a:ahLst/>
              <a:cxnLst/>
              <a:rect l="l" t="t" r="r" b="b"/>
              <a:pathLst>
                <a:path w="979" h="65" extrusionOk="0">
                  <a:moveTo>
                    <a:pt x="968" y="65"/>
                  </a:moveTo>
                  <a:lnTo>
                    <a:pt x="12" y="65"/>
                  </a:lnTo>
                  <a:cubicBezTo>
                    <a:pt x="5" y="65"/>
                    <a:pt x="0" y="60"/>
                    <a:pt x="0" y="53"/>
                  </a:cubicBezTo>
                  <a:lnTo>
                    <a:pt x="0" y="11"/>
                  </a:lnTo>
                  <a:cubicBezTo>
                    <a:pt x="0" y="5"/>
                    <a:pt x="5" y="0"/>
                    <a:pt x="12" y="0"/>
                  </a:cubicBezTo>
                  <a:lnTo>
                    <a:pt x="968" y="0"/>
                  </a:lnTo>
                  <a:cubicBezTo>
                    <a:pt x="974" y="0"/>
                    <a:pt x="979" y="5"/>
                    <a:pt x="979" y="11"/>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5" name="Google Shape;2085;p44"/>
            <p:cNvSpPr/>
            <p:nvPr/>
          </p:nvSpPr>
          <p:spPr>
            <a:xfrm>
              <a:off x="1832040" y="3722040"/>
              <a:ext cx="352440" cy="23400"/>
            </a:xfrm>
            <a:custGeom>
              <a:avLst/>
              <a:gdLst/>
              <a:ahLst/>
              <a:cxnLst/>
              <a:rect l="l" t="t" r="r" b="b"/>
              <a:pathLst>
                <a:path w="979" h="65" extrusionOk="0">
                  <a:moveTo>
                    <a:pt x="968" y="65"/>
                  </a:moveTo>
                  <a:lnTo>
                    <a:pt x="12" y="65"/>
                  </a:lnTo>
                  <a:cubicBezTo>
                    <a:pt x="5" y="65"/>
                    <a:pt x="0" y="60"/>
                    <a:pt x="0" y="53"/>
                  </a:cubicBezTo>
                  <a:lnTo>
                    <a:pt x="0" y="12"/>
                  </a:lnTo>
                  <a:cubicBezTo>
                    <a:pt x="0" y="5"/>
                    <a:pt x="5" y="0"/>
                    <a:pt x="12" y="0"/>
                  </a:cubicBezTo>
                  <a:lnTo>
                    <a:pt x="968" y="0"/>
                  </a:lnTo>
                  <a:cubicBezTo>
                    <a:pt x="974" y="0"/>
                    <a:pt x="979" y="5"/>
                    <a:pt x="979" y="12"/>
                  </a:cubicBezTo>
                  <a:lnTo>
                    <a:pt x="979" y="53"/>
                  </a:lnTo>
                  <a:cubicBezTo>
                    <a:pt x="979" y="60"/>
                    <a:pt x="974" y="65"/>
                    <a:pt x="968" y="65"/>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6" name="Google Shape;2086;p44"/>
            <p:cNvSpPr/>
            <p:nvPr/>
          </p:nvSpPr>
          <p:spPr>
            <a:xfrm>
              <a:off x="1890720" y="3546000"/>
              <a:ext cx="105840" cy="105840"/>
            </a:xfrm>
            <a:custGeom>
              <a:avLst/>
              <a:gdLst/>
              <a:ahLst/>
              <a:cxnLst/>
              <a:rect l="l" t="t" r="r" b="b"/>
              <a:pathLst>
                <a:path w="294" h="294" extrusionOk="0">
                  <a:moveTo>
                    <a:pt x="294" y="147"/>
                  </a:moveTo>
                  <a:cubicBezTo>
                    <a:pt x="294" y="228"/>
                    <a:pt x="228" y="294"/>
                    <a:pt x="147" y="294"/>
                  </a:cubicBezTo>
                  <a:cubicBezTo>
                    <a:pt x="66" y="294"/>
                    <a:pt x="0" y="228"/>
                    <a:pt x="0" y="147"/>
                  </a:cubicBezTo>
                  <a:cubicBezTo>
                    <a:pt x="0" y="66"/>
                    <a:pt x="66" y="0"/>
                    <a:pt x="147" y="0"/>
                  </a:cubicBezTo>
                  <a:cubicBezTo>
                    <a:pt x="228" y="0"/>
                    <a:pt x="294" y="66"/>
                    <a:pt x="294" y="14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7" name="Google Shape;2087;p44"/>
            <p:cNvSpPr/>
            <p:nvPr/>
          </p:nvSpPr>
          <p:spPr>
            <a:xfrm>
              <a:off x="1943640" y="3546000"/>
              <a:ext cx="37440" cy="46800"/>
            </a:xfrm>
            <a:custGeom>
              <a:avLst/>
              <a:gdLst/>
              <a:ahLst/>
              <a:cxnLst/>
              <a:rect l="l" t="t" r="r" b="b"/>
              <a:pathLst>
                <a:path w="104" h="130" extrusionOk="0">
                  <a:moveTo>
                    <a:pt x="104" y="43"/>
                  </a:moveTo>
                  <a:cubicBezTo>
                    <a:pt x="78" y="17"/>
                    <a:pt x="41" y="0"/>
                    <a:pt x="0" y="0"/>
                  </a:cubicBezTo>
                  <a:lnTo>
                    <a:pt x="0" y="118"/>
                  </a:lnTo>
                  <a:cubicBezTo>
                    <a:pt x="0" y="129"/>
                    <a:pt x="13" y="134"/>
                    <a:pt x="20" y="127"/>
                  </a:cubicBezTo>
                  <a:lnTo>
                    <a:pt x="104" y="43"/>
                  </a:lnTo>
                  <a:close/>
                </a:path>
              </a:pathLst>
            </a:custGeom>
            <a:solidFill>
              <a:srgbClr val="EB6E80"/>
            </a:solidFill>
            <a:ln>
              <a:noFill/>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8" name="Google Shape;2088;p44"/>
            <p:cNvSpPr/>
            <p:nvPr/>
          </p:nvSpPr>
          <p:spPr>
            <a:xfrm>
              <a:off x="1826640" y="3435120"/>
              <a:ext cx="363240" cy="362520"/>
            </a:xfrm>
            <a:custGeom>
              <a:avLst/>
              <a:gdLst/>
              <a:ahLst/>
              <a:cxnLst/>
              <a:rect l="l" t="t" r="r" b="b"/>
              <a:pathLst>
                <a:path w="1009" h="1007" extrusionOk="0">
                  <a:moveTo>
                    <a:pt x="914" y="717"/>
                  </a:moveTo>
                  <a:lnTo>
                    <a:pt x="95" y="717"/>
                  </a:lnTo>
                  <a:lnTo>
                    <a:pt x="95" y="225"/>
                  </a:lnTo>
                  <a:lnTo>
                    <a:pt x="914" y="225"/>
                  </a:lnTo>
                  <a:lnTo>
                    <a:pt x="914" y="717"/>
                  </a:lnTo>
                  <a:moveTo>
                    <a:pt x="947" y="782"/>
                  </a:moveTo>
                  <a:lnTo>
                    <a:pt x="63" y="782"/>
                  </a:lnTo>
                  <a:lnTo>
                    <a:pt x="63" y="746"/>
                  </a:lnTo>
                  <a:lnTo>
                    <a:pt x="947" y="746"/>
                  </a:lnTo>
                  <a:lnTo>
                    <a:pt x="947" y="782"/>
                  </a:lnTo>
                  <a:moveTo>
                    <a:pt x="63" y="160"/>
                  </a:moveTo>
                  <a:lnTo>
                    <a:pt x="947" y="160"/>
                  </a:lnTo>
                  <a:lnTo>
                    <a:pt x="947" y="195"/>
                  </a:lnTo>
                  <a:lnTo>
                    <a:pt x="929" y="195"/>
                  </a:lnTo>
                  <a:lnTo>
                    <a:pt x="929" y="195"/>
                  </a:lnTo>
                  <a:lnTo>
                    <a:pt x="80" y="195"/>
                  </a:lnTo>
                  <a:lnTo>
                    <a:pt x="80" y="195"/>
                  </a:lnTo>
                  <a:lnTo>
                    <a:pt x="63" y="195"/>
                  </a:lnTo>
                  <a:lnTo>
                    <a:pt x="63" y="160"/>
                  </a:lnTo>
                  <a:moveTo>
                    <a:pt x="505" y="978"/>
                  </a:moveTo>
                  <a:cubicBezTo>
                    <a:pt x="495" y="978"/>
                    <a:pt x="487" y="970"/>
                    <a:pt x="487" y="960"/>
                  </a:cubicBezTo>
                  <a:cubicBezTo>
                    <a:pt x="487" y="950"/>
                    <a:pt x="495" y="942"/>
                    <a:pt x="505" y="942"/>
                  </a:cubicBezTo>
                  <a:cubicBezTo>
                    <a:pt x="515" y="942"/>
                    <a:pt x="523" y="950"/>
                    <a:pt x="523" y="960"/>
                  </a:cubicBezTo>
                  <a:cubicBezTo>
                    <a:pt x="523" y="970"/>
                    <a:pt x="515" y="978"/>
                    <a:pt x="505" y="978"/>
                  </a:cubicBezTo>
                  <a:moveTo>
                    <a:pt x="30" y="94"/>
                  </a:moveTo>
                  <a:lnTo>
                    <a:pt x="980" y="94"/>
                  </a:lnTo>
                  <a:lnTo>
                    <a:pt x="980" y="130"/>
                  </a:lnTo>
                  <a:lnTo>
                    <a:pt x="30" y="130"/>
                  </a:lnTo>
                  <a:lnTo>
                    <a:pt x="30" y="94"/>
                  </a:lnTo>
                  <a:moveTo>
                    <a:pt x="487" y="47"/>
                  </a:moveTo>
                  <a:cubicBezTo>
                    <a:pt x="487" y="37"/>
                    <a:pt x="495" y="29"/>
                    <a:pt x="505" y="29"/>
                  </a:cubicBezTo>
                  <a:cubicBezTo>
                    <a:pt x="515" y="29"/>
                    <a:pt x="523" y="37"/>
                    <a:pt x="523" y="47"/>
                  </a:cubicBezTo>
                  <a:lnTo>
                    <a:pt x="523" y="65"/>
                  </a:lnTo>
                  <a:lnTo>
                    <a:pt x="487" y="65"/>
                  </a:lnTo>
                  <a:lnTo>
                    <a:pt x="487" y="47"/>
                  </a:lnTo>
                  <a:moveTo>
                    <a:pt x="962" y="225"/>
                  </a:moveTo>
                  <a:cubicBezTo>
                    <a:pt x="970" y="225"/>
                    <a:pt x="977" y="218"/>
                    <a:pt x="977" y="210"/>
                  </a:cubicBezTo>
                  <a:lnTo>
                    <a:pt x="977" y="160"/>
                  </a:lnTo>
                  <a:lnTo>
                    <a:pt x="995" y="160"/>
                  </a:lnTo>
                  <a:cubicBezTo>
                    <a:pt x="1003" y="160"/>
                    <a:pt x="1009" y="153"/>
                    <a:pt x="1009" y="145"/>
                  </a:cubicBezTo>
                  <a:lnTo>
                    <a:pt x="1009" y="80"/>
                  </a:lnTo>
                  <a:cubicBezTo>
                    <a:pt x="1009" y="71"/>
                    <a:pt x="1003" y="65"/>
                    <a:pt x="995" y="65"/>
                  </a:cubicBezTo>
                  <a:lnTo>
                    <a:pt x="552" y="65"/>
                  </a:lnTo>
                  <a:lnTo>
                    <a:pt x="552" y="47"/>
                  </a:lnTo>
                  <a:cubicBezTo>
                    <a:pt x="552" y="21"/>
                    <a:pt x="531" y="0"/>
                    <a:pt x="505" y="0"/>
                  </a:cubicBezTo>
                  <a:cubicBezTo>
                    <a:pt x="479" y="0"/>
                    <a:pt x="457" y="21"/>
                    <a:pt x="457" y="47"/>
                  </a:cubicBezTo>
                  <a:lnTo>
                    <a:pt x="457" y="65"/>
                  </a:lnTo>
                  <a:lnTo>
                    <a:pt x="15" y="65"/>
                  </a:lnTo>
                  <a:cubicBezTo>
                    <a:pt x="7" y="65"/>
                    <a:pt x="0" y="71"/>
                    <a:pt x="0" y="80"/>
                  </a:cubicBezTo>
                  <a:lnTo>
                    <a:pt x="0" y="145"/>
                  </a:lnTo>
                  <a:cubicBezTo>
                    <a:pt x="0" y="153"/>
                    <a:pt x="7" y="160"/>
                    <a:pt x="15" y="160"/>
                  </a:cubicBezTo>
                  <a:lnTo>
                    <a:pt x="33" y="160"/>
                  </a:lnTo>
                  <a:lnTo>
                    <a:pt x="33" y="210"/>
                  </a:lnTo>
                  <a:cubicBezTo>
                    <a:pt x="33" y="218"/>
                    <a:pt x="40" y="225"/>
                    <a:pt x="48" y="225"/>
                  </a:cubicBezTo>
                  <a:lnTo>
                    <a:pt x="66" y="225"/>
                  </a:lnTo>
                  <a:lnTo>
                    <a:pt x="66" y="717"/>
                  </a:lnTo>
                  <a:lnTo>
                    <a:pt x="48" y="717"/>
                  </a:lnTo>
                  <a:cubicBezTo>
                    <a:pt x="40" y="717"/>
                    <a:pt x="33" y="723"/>
                    <a:pt x="33" y="731"/>
                  </a:cubicBezTo>
                  <a:lnTo>
                    <a:pt x="33" y="782"/>
                  </a:lnTo>
                  <a:lnTo>
                    <a:pt x="15" y="782"/>
                  </a:lnTo>
                  <a:cubicBezTo>
                    <a:pt x="7" y="782"/>
                    <a:pt x="0" y="789"/>
                    <a:pt x="0" y="797"/>
                  </a:cubicBezTo>
                  <a:lnTo>
                    <a:pt x="0" y="862"/>
                  </a:lnTo>
                  <a:cubicBezTo>
                    <a:pt x="0" y="870"/>
                    <a:pt x="7" y="877"/>
                    <a:pt x="15" y="877"/>
                  </a:cubicBezTo>
                  <a:lnTo>
                    <a:pt x="119" y="877"/>
                  </a:lnTo>
                  <a:cubicBezTo>
                    <a:pt x="127" y="877"/>
                    <a:pt x="134" y="870"/>
                    <a:pt x="134" y="862"/>
                  </a:cubicBezTo>
                  <a:cubicBezTo>
                    <a:pt x="134" y="854"/>
                    <a:pt x="127" y="847"/>
                    <a:pt x="119" y="847"/>
                  </a:cubicBezTo>
                  <a:lnTo>
                    <a:pt x="30" y="847"/>
                  </a:lnTo>
                  <a:lnTo>
                    <a:pt x="30" y="812"/>
                  </a:lnTo>
                  <a:lnTo>
                    <a:pt x="48" y="812"/>
                  </a:lnTo>
                  <a:lnTo>
                    <a:pt x="48" y="812"/>
                  </a:lnTo>
                  <a:lnTo>
                    <a:pt x="962" y="812"/>
                  </a:lnTo>
                  <a:lnTo>
                    <a:pt x="962" y="812"/>
                  </a:lnTo>
                  <a:lnTo>
                    <a:pt x="980" y="812"/>
                  </a:lnTo>
                  <a:lnTo>
                    <a:pt x="980" y="847"/>
                  </a:lnTo>
                  <a:lnTo>
                    <a:pt x="505" y="847"/>
                  </a:lnTo>
                  <a:lnTo>
                    <a:pt x="505" y="847"/>
                  </a:lnTo>
                  <a:lnTo>
                    <a:pt x="505" y="847"/>
                  </a:lnTo>
                  <a:lnTo>
                    <a:pt x="178" y="847"/>
                  </a:lnTo>
                  <a:cubicBezTo>
                    <a:pt x="170" y="847"/>
                    <a:pt x="164" y="854"/>
                    <a:pt x="164" y="862"/>
                  </a:cubicBezTo>
                  <a:cubicBezTo>
                    <a:pt x="164" y="870"/>
                    <a:pt x="170" y="877"/>
                    <a:pt x="178" y="877"/>
                  </a:cubicBezTo>
                  <a:lnTo>
                    <a:pt x="490" y="877"/>
                  </a:lnTo>
                  <a:lnTo>
                    <a:pt x="490" y="915"/>
                  </a:lnTo>
                  <a:cubicBezTo>
                    <a:pt x="471" y="921"/>
                    <a:pt x="457" y="939"/>
                    <a:pt x="457" y="960"/>
                  </a:cubicBezTo>
                  <a:cubicBezTo>
                    <a:pt x="457" y="986"/>
                    <a:pt x="479" y="1007"/>
                    <a:pt x="505" y="1007"/>
                  </a:cubicBezTo>
                  <a:cubicBezTo>
                    <a:pt x="531" y="1007"/>
                    <a:pt x="552" y="986"/>
                    <a:pt x="552" y="960"/>
                  </a:cubicBezTo>
                  <a:cubicBezTo>
                    <a:pt x="552" y="939"/>
                    <a:pt x="539" y="921"/>
                    <a:pt x="520" y="915"/>
                  </a:cubicBezTo>
                  <a:lnTo>
                    <a:pt x="520" y="877"/>
                  </a:lnTo>
                  <a:lnTo>
                    <a:pt x="995" y="877"/>
                  </a:lnTo>
                  <a:cubicBezTo>
                    <a:pt x="1003" y="877"/>
                    <a:pt x="1009" y="870"/>
                    <a:pt x="1009" y="862"/>
                  </a:cubicBezTo>
                  <a:lnTo>
                    <a:pt x="1009" y="797"/>
                  </a:lnTo>
                  <a:cubicBezTo>
                    <a:pt x="1009" y="789"/>
                    <a:pt x="1003" y="782"/>
                    <a:pt x="995" y="782"/>
                  </a:cubicBezTo>
                  <a:lnTo>
                    <a:pt x="977" y="782"/>
                  </a:lnTo>
                  <a:lnTo>
                    <a:pt x="977" y="731"/>
                  </a:lnTo>
                  <a:cubicBezTo>
                    <a:pt x="977" y="723"/>
                    <a:pt x="970" y="717"/>
                    <a:pt x="962" y="717"/>
                  </a:cubicBezTo>
                  <a:lnTo>
                    <a:pt x="944" y="717"/>
                  </a:lnTo>
                  <a:lnTo>
                    <a:pt x="944" y="225"/>
                  </a:lnTo>
                  <a:lnTo>
                    <a:pt x="962" y="22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89" name="Google Shape;2089;p44"/>
            <p:cNvSpPr/>
            <p:nvPr/>
          </p:nvSpPr>
          <p:spPr>
            <a:xfrm>
              <a:off x="1885680" y="3540600"/>
              <a:ext cx="116280" cy="116640"/>
            </a:xfrm>
            <a:custGeom>
              <a:avLst/>
              <a:gdLst/>
              <a:ahLst/>
              <a:cxnLst/>
              <a:rect l="l" t="t" r="r" b="b"/>
              <a:pathLst>
                <a:path w="323" h="324" extrusionOk="0">
                  <a:moveTo>
                    <a:pt x="146" y="31"/>
                  </a:moveTo>
                  <a:lnTo>
                    <a:pt x="146" y="162"/>
                  </a:lnTo>
                  <a:cubicBezTo>
                    <a:pt x="146" y="168"/>
                    <a:pt x="150" y="173"/>
                    <a:pt x="156" y="176"/>
                  </a:cubicBezTo>
                  <a:cubicBezTo>
                    <a:pt x="157" y="176"/>
                    <a:pt x="159" y="177"/>
                    <a:pt x="161" y="177"/>
                  </a:cubicBezTo>
                  <a:cubicBezTo>
                    <a:pt x="165" y="177"/>
                    <a:pt x="169" y="175"/>
                    <a:pt x="172" y="172"/>
                  </a:cubicBezTo>
                  <a:lnTo>
                    <a:pt x="265" y="80"/>
                  </a:lnTo>
                  <a:cubicBezTo>
                    <a:pt x="283" y="102"/>
                    <a:pt x="293" y="131"/>
                    <a:pt x="293" y="162"/>
                  </a:cubicBezTo>
                  <a:cubicBezTo>
                    <a:pt x="293" y="235"/>
                    <a:pt x="234" y="294"/>
                    <a:pt x="161" y="294"/>
                  </a:cubicBezTo>
                  <a:cubicBezTo>
                    <a:pt x="88" y="294"/>
                    <a:pt x="29" y="235"/>
                    <a:pt x="29" y="162"/>
                  </a:cubicBezTo>
                  <a:cubicBezTo>
                    <a:pt x="29" y="94"/>
                    <a:pt x="81" y="38"/>
                    <a:pt x="146" y="31"/>
                  </a:cubicBezTo>
                  <a:moveTo>
                    <a:pt x="176" y="31"/>
                  </a:moveTo>
                  <a:cubicBezTo>
                    <a:pt x="201" y="34"/>
                    <a:pt x="225" y="44"/>
                    <a:pt x="244" y="59"/>
                  </a:cubicBezTo>
                  <a:lnTo>
                    <a:pt x="176" y="126"/>
                  </a:lnTo>
                  <a:lnTo>
                    <a:pt x="176" y="31"/>
                  </a:lnTo>
                  <a:moveTo>
                    <a:pt x="161" y="324"/>
                  </a:moveTo>
                  <a:cubicBezTo>
                    <a:pt x="250" y="324"/>
                    <a:pt x="323" y="251"/>
                    <a:pt x="323" y="162"/>
                  </a:cubicBezTo>
                  <a:cubicBezTo>
                    <a:pt x="323" y="118"/>
                    <a:pt x="305" y="78"/>
                    <a:pt x="277" y="49"/>
                  </a:cubicBezTo>
                  <a:cubicBezTo>
                    <a:pt x="276" y="48"/>
                    <a:pt x="276" y="48"/>
                    <a:pt x="276" y="48"/>
                  </a:cubicBezTo>
                  <a:cubicBezTo>
                    <a:pt x="275" y="47"/>
                    <a:pt x="275" y="47"/>
                    <a:pt x="274" y="47"/>
                  </a:cubicBezTo>
                  <a:cubicBezTo>
                    <a:pt x="245" y="18"/>
                    <a:pt x="205" y="0"/>
                    <a:pt x="161" y="0"/>
                  </a:cubicBezTo>
                  <a:cubicBezTo>
                    <a:pt x="72" y="0"/>
                    <a:pt x="0" y="73"/>
                    <a:pt x="0" y="162"/>
                  </a:cubicBezTo>
                  <a:cubicBezTo>
                    <a:pt x="0" y="251"/>
                    <a:pt x="72" y="324"/>
                    <a:pt x="161" y="32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0" name="Google Shape;2090;p44"/>
            <p:cNvSpPr/>
            <p:nvPr/>
          </p:nvSpPr>
          <p:spPr>
            <a:xfrm>
              <a:off x="2026440" y="3540600"/>
              <a:ext cx="34200" cy="10800"/>
            </a:xfrm>
            <a:custGeom>
              <a:avLst/>
              <a:gdLst/>
              <a:ahLst/>
              <a:cxnLst/>
              <a:rect l="l" t="t" r="r" b="b"/>
              <a:pathLst>
                <a:path w="95" h="30" extrusionOk="0">
                  <a:moveTo>
                    <a:pt x="15" y="30"/>
                  </a:moveTo>
                  <a:lnTo>
                    <a:pt x="80" y="30"/>
                  </a:lnTo>
                  <a:cubicBezTo>
                    <a:pt x="89" y="30"/>
                    <a:pt x="95" y="23"/>
                    <a:pt x="95" y="15"/>
                  </a:cubicBezTo>
                  <a:cubicBezTo>
                    <a:pt x="95" y="7"/>
                    <a:pt x="89" y="0"/>
                    <a:pt x="80"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1" name="Google Shape;2091;p44"/>
            <p:cNvSpPr/>
            <p:nvPr/>
          </p:nvSpPr>
          <p:spPr>
            <a:xfrm>
              <a:off x="2026440" y="3564360"/>
              <a:ext cx="81360" cy="10440"/>
            </a:xfrm>
            <a:custGeom>
              <a:avLst/>
              <a:gdLst/>
              <a:ahLst/>
              <a:cxnLst/>
              <a:rect l="l" t="t" r="r" b="b"/>
              <a:pathLst>
                <a:path w="226" h="29" extrusionOk="0">
                  <a:moveTo>
                    <a:pt x="15" y="29"/>
                  </a:moveTo>
                  <a:lnTo>
                    <a:pt x="211" y="29"/>
                  </a:lnTo>
                  <a:cubicBezTo>
                    <a:pt x="219" y="29"/>
                    <a:pt x="226" y="23"/>
                    <a:pt x="226" y="14"/>
                  </a:cubicBezTo>
                  <a:cubicBezTo>
                    <a:pt x="226" y="6"/>
                    <a:pt x="219" y="0"/>
                    <a:pt x="211" y="0"/>
                  </a:cubicBezTo>
                  <a:lnTo>
                    <a:pt x="15" y="0"/>
                  </a:lnTo>
                  <a:cubicBezTo>
                    <a:pt x="7" y="0"/>
                    <a:pt x="0" y="6"/>
                    <a:pt x="0" y="14"/>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2" name="Google Shape;2092;p44"/>
            <p:cNvSpPr/>
            <p:nvPr/>
          </p:nvSpPr>
          <p:spPr>
            <a:xfrm>
              <a:off x="2026440" y="3587760"/>
              <a:ext cx="81360" cy="10440"/>
            </a:xfrm>
            <a:custGeom>
              <a:avLst/>
              <a:gdLst/>
              <a:ahLst/>
              <a:cxnLst/>
              <a:rect l="l" t="t" r="r" b="b"/>
              <a:pathLst>
                <a:path w="226" h="29" extrusionOk="0">
                  <a:moveTo>
                    <a:pt x="15" y="29"/>
                  </a:moveTo>
                  <a:lnTo>
                    <a:pt x="211" y="29"/>
                  </a:lnTo>
                  <a:cubicBezTo>
                    <a:pt x="219" y="29"/>
                    <a:pt x="226" y="23"/>
                    <a:pt x="226" y="15"/>
                  </a:cubicBezTo>
                  <a:cubicBezTo>
                    <a:pt x="226" y="7"/>
                    <a:pt x="219" y="0"/>
                    <a:pt x="211" y="0"/>
                  </a:cubicBezTo>
                  <a:lnTo>
                    <a:pt x="15" y="0"/>
                  </a:lnTo>
                  <a:cubicBezTo>
                    <a:pt x="7" y="0"/>
                    <a:pt x="0" y="7"/>
                    <a:pt x="0" y="15"/>
                  </a:cubicBezTo>
                  <a:cubicBezTo>
                    <a:pt x="0" y="23"/>
                    <a:pt x="7" y="29"/>
                    <a:pt x="15" y="2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3" name="Google Shape;2093;p44"/>
            <p:cNvSpPr/>
            <p:nvPr/>
          </p:nvSpPr>
          <p:spPr>
            <a:xfrm>
              <a:off x="2026440" y="3611160"/>
              <a:ext cx="57600" cy="10800"/>
            </a:xfrm>
            <a:custGeom>
              <a:avLst/>
              <a:gdLst/>
              <a:ahLst/>
              <a:cxnLst/>
              <a:rect l="l" t="t" r="r" b="b"/>
              <a:pathLst>
                <a:path w="160" h="30" extrusionOk="0">
                  <a:moveTo>
                    <a:pt x="15" y="30"/>
                  </a:moveTo>
                  <a:lnTo>
                    <a:pt x="146" y="30"/>
                  </a:lnTo>
                  <a:cubicBezTo>
                    <a:pt x="154" y="30"/>
                    <a:pt x="160" y="23"/>
                    <a:pt x="160" y="15"/>
                  </a:cubicBezTo>
                  <a:cubicBezTo>
                    <a:pt x="160" y="7"/>
                    <a:pt x="154" y="0"/>
                    <a:pt x="146" y="0"/>
                  </a:cubicBezTo>
                  <a:lnTo>
                    <a:pt x="15" y="0"/>
                  </a:lnTo>
                  <a:cubicBezTo>
                    <a:pt x="7" y="0"/>
                    <a:pt x="0" y="7"/>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4" name="Google Shape;2094;p44"/>
            <p:cNvSpPr/>
            <p:nvPr/>
          </p:nvSpPr>
          <p:spPr>
            <a:xfrm>
              <a:off x="2097000" y="3634560"/>
              <a:ext cx="34200" cy="34200"/>
            </a:xfrm>
            <a:custGeom>
              <a:avLst/>
              <a:gdLst/>
              <a:ahLst/>
              <a:cxnLst/>
              <a:rect l="l" t="t" r="r" b="b"/>
              <a:pathLst>
                <a:path w="95" h="95" extrusionOk="0">
                  <a:moveTo>
                    <a:pt x="30" y="30"/>
                  </a:moveTo>
                  <a:lnTo>
                    <a:pt x="65" y="30"/>
                  </a:lnTo>
                  <a:lnTo>
                    <a:pt x="65" y="66"/>
                  </a:lnTo>
                  <a:lnTo>
                    <a:pt x="30" y="66"/>
                  </a:lnTo>
                  <a:lnTo>
                    <a:pt x="30" y="30"/>
                  </a:lnTo>
                  <a:moveTo>
                    <a:pt x="0" y="15"/>
                  </a:moveTo>
                  <a:lnTo>
                    <a:pt x="0" y="81"/>
                  </a:lnTo>
                  <a:cubicBezTo>
                    <a:pt x="0" y="89"/>
                    <a:pt x="7" y="95"/>
                    <a:pt x="15" y="95"/>
                  </a:cubicBezTo>
                  <a:lnTo>
                    <a:pt x="80" y="95"/>
                  </a:lnTo>
                  <a:cubicBezTo>
                    <a:pt x="88" y="95"/>
                    <a:pt x="95" y="89"/>
                    <a:pt x="95" y="81"/>
                  </a:cubicBezTo>
                  <a:lnTo>
                    <a:pt x="95" y="15"/>
                  </a:lnTo>
                  <a:cubicBezTo>
                    <a:pt x="95" y="7"/>
                    <a:pt x="88" y="0"/>
                    <a:pt x="80"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095" name="Google Shape;2095;p44"/>
          <p:cNvGrpSpPr/>
          <p:nvPr/>
        </p:nvGrpSpPr>
        <p:grpSpPr>
          <a:xfrm>
            <a:off x="2781856" y="3579576"/>
            <a:ext cx="407484" cy="328316"/>
            <a:chOff x="2696040" y="3438720"/>
            <a:chExt cx="441000" cy="355320"/>
          </a:xfrm>
        </p:grpSpPr>
        <p:sp>
          <p:nvSpPr>
            <p:cNvPr id="2096" name="Google Shape;2096;p44"/>
            <p:cNvSpPr/>
            <p:nvPr/>
          </p:nvSpPr>
          <p:spPr>
            <a:xfrm>
              <a:off x="2845080" y="3445200"/>
              <a:ext cx="142920" cy="57240"/>
            </a:xfrm>
            <a:custGeom>
              <a:avLst/>
              <a:gdLst/>
              <a:ahLst/>
              <a:cxnLst/>
              <a:rect l="l" t="t" r="r" b="b"/>
              <a:pathLst>
                <a:path w="397" h="159" extrusionOk="0">
                  <a:moveTo>
                    <a:pt x="383" y="159"/>
                  </a:moveTo>
                  <a:lnTo>
                    <a:pt x="15" y="159"/>
                  </a:lnTo>
                  <a:cubicBezTo>
                    <a:pt x="7" y="159"/>
                    <a:pt x="0" y="152"/>
                    <a:pt x="0" y="144"/>
                  </a:cubicBezTo>
                  <a:lnTo>
                    <a:pt x="0" y="14"/>
                  </a:lnTo>
                  <a:cubicBezTo>
                    <a:pt x="0" y="6"/>
                    <a:pt x="7" y="0"/>
                    <a:pt x="15" y="0"/>
                  </a:cubicBezTo>
                  <a:lnTo>
                    <a:pt x="383" y="0"/>
                  </a:lnTo>
                  <a:cubicBezTo>
                    <a:pt x="391" y="0"/>
                    <a:pt x="397" y="6"/>
                    <a:pt x="397" y="14"/>
                  </a:cubicBezTo>
                  <a:lnTo>
                    <a:pt x="397" y="144"/>
                  </a:lnTo>
                  <a:cubicBezTo>
                    <a:pt x="397" y="152"/>
                    <a:pt x="391" y="159"/>
                    <a:pt x="383"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7" name="Google Shape;2097;p44"/>
            <p:cNvSpPr/>
            <p:nvPr/>
          </p:nvSpPr>
          <p:spPr>
            <a:xfrm>
              <a:off x="2730960" y="3588120"/>
              <a:ext cx="142920" cy="56880"/>
            </a:xfrm>
            <a:custGeom>
              <a:avLst/>
              <a:gdLst/>
              <a:ahLst/>
              <a:cxnLst/>
              <a:rect l="l" t="t" r="r" b="b"/>
              <a:pathLst>
                <a:path w="397" h="158" extrusionOk="0">
                  <a:moveTo>
                    <a:pt x="382" y="158"/>
                  </a:moveTo>
                  <a:lnTo>
                    <a:pt x="14" y="158"/>
                  </a:lnTo>
                  <a:cubicBezTo>
                    <a:pt x="6" y="158"/>
                    <a:pt x="0" y="152"/>
                    <a:pt x="0" y="144"/>
                  </a:cubicBezTo>
                  <a:lnTo>
                    <a:pt x="0" y="14"/>
                  </a:lnTo>
                  <a:cubicBezTo>
                    <a:pt x="0" y="6"/>
                    <a:pt x="6" y="0"/>
                    <a:pt x="14" y="0"/>
                  </a:cubicBezTo>
                  <a:lnTo>
                    <a:pt x="382" y="0"/>
                  </a:lnTo>
                  <a:cubicBezTo>
                    <a:pt x="390" y="0"/>
                    <a:pt x="397" y="6"/>
                    <a:pt x="397" y="14"/>
                  </a:cubicBezTo>
                  <a:lnTo>
                    <a:pt x="397" y="144"/>
                  </a:lnTo>
                  <a:cubicBezTo>
                    <a:pt x="397" y="152"/>
                    <a:pt x="390" y="158"/>
                    <a:pt x="382" y="158"/>
                  </a:cubicBezTo>
                  <a:close/>
                </a:path>
              </a:pathLst>
            </a:custGeom>
            <a:solidFill>
              <a:srgbClr val="DDFBFC"/>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8" name="Google Shape;2098;p44"/>
            <p:cNvSpPr/>
            <p:nvPr/>
          </p:nvSpPr>
          <p:spPr>
            <a:xfrm>
              <a:off x="2702520" y="3730320"/>
              <a:ext cx="85680" cy="57240"/>
            </a:xfrm>
            <a:custGeom>
              <a:avLst/>
              <a:gdLst/>
              <a:ahLst/>
              <a:cxnLst/>
              <a:rect l="l" t="t" r="r" b="b"/>
              <a:pathLst>
                <a:path w="238" h="159" extrusionOk="0">
                  <a:moveTo>
                    <a:pt x="223" y="159"/>
                  </a:moveTo>
                  <a:lnTo>
                    <a:pt x="14" y="159"/>
                  </a:lnTo>
                  <a:cubicBezTo>
                    <a:pt x="6" y="159"/>
                    <a:pt x="0" y="153"/>
                    <a:pt x="0" y="145"/>
                  </a:cubicBezTo>
                  <a:lnTo>
                    <a:pt x="0" y="15"/>
                  </a:lnTo>
                  <a:cubicBezTo>
                    <a:pt x="0" y="7"/>
                    <a:pt x="6" y="0"/>
                    <a:pt x="14" y="0"/>
                  </a:cubicBezTo>
                  <a:lnTo>
                    <a:pt x="223" y="0"/>
                  </a:lnTo>
                  <a:cubicBezTo>
                    <a:pt x="231" y="0"/>
                    <a:pt x="238" y="7"/>
                    <a:pt x="238" y="15"/>
                  </a:cubicBezTo>
                  <a:lnTo>
                    <a:pt x="238" y="145"/>
                  </a:lnTo>
                  <a:cubicBezTo>
                    <a:pt x="238" y="153"/>
                    <a:pt x="231" y="159"/>
                    <a:pt x="223"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9" name="Google Shape;2099;p44"/>
            <p:cNvSpPr/>
            <p:nvPr/>
          </p:nvSpPr>
          <p:spPr>
            <a:xfrm>
              <a:off x="2816640" y="3730320"/>
              <a:ext cx="85680" cy="57240"/>
            </a:xfrm>
            <a:custGeom>
              <a:avLst/>
              <a:gdLst/>
              <a:ahLst/>
              <a:cxnLst/>
              <a:rect l="l" t="t" r="r" b="b"/>
              <a:pathLst>
                <a:path w="238" h="159" extrusionOk="0">
                  <a:moveTo>
                    <a:pt x="224" y="159"/>
                  </a:moveTo>
                  <a:lnTo>
                    <a:pt x="14" y="159"/>
                  </a:lnTo>
                  <a:cubicBezTo>
                    <a:pt x="7" y="159"/>
                    <a:pt x="0" y="153"/>
                    <a:pt x="0" y="145"/>
                  </a:cubicBezTo>
                  <a:lnTo>
                    <a:pt x="0" y="15"/>
                  </a:lnTo>
                  <a:cubicBezTo>
                    <a:pt x="0" y="7"/>
                    <a:pt x="7" y="0"/>
                    <a:pt x="14" y="0"/>
                  </a:cubicBezTo>
                  <a:lnTo>
                    <a:pt x="224" y="0"/>
                  </a:lnTo>
                  <a:cubicBezTo>
                    <a:pt x="232" y="0"/>
                    <a:pt x="238" y="7"/>
                    <a:pt x="238" y="15"/>
                  </a:cubicBezTo>
                  <a:lnTo>
                    <a:pt x="238" y="145"/>
                  </a:lnTo>
                  <a:cubicBezTo>
                    <a:pt x="238" y="153"/>
                    <a:pt x="232" y="159"/>
                    <a:pt x="224"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0" name="Google Shape;2100;p44"/>
            <p:cNvSpPr/>
            <p:nvPr/>
          </p:nvSpPr>
          <p:spPr>
            <a:xfrm>
              <a:off x="2959560" y="3588120"/>
              <a:ext cx="142560" cy="56880"/>
            </a:xfrm>
            <a:custGeom>
              <a:avLst/>
              <a:gdLst/>
              <a:ahLst/>
              <a:cxnLst/>
              <a:rect l="l" t="t" r="r" b="b"/>
              <a:pathLst>
                <a:path w="396" h="158" extrusionOk="0">
                  <a:moveTo>
                    <a:pt x="381" y="158"/>
                  </a:moveTo>
                  <a:lnTo>
                    <a:pt x="14" y="158"/>
                  </a:lnTo>
                  <a:cubicBezTo>
                    <a:pt x="6" y="158"/>
                    <a:pt x="0" y="152"/>
                    <a:pt x="0" y="144"/>
                  </a:cubicBezTo>
                  <a:lnTo>
                    <a:pt x="0" y="14"/>
                  </a:lnTo>
                  <a:cubicBezTo>
                    <a:pt x="0" y="6"/>
                    <a:pt x="6" y="0"/>
                    <a:pt x="14" y="0"/>
                  </a:cubicBezTo>
                  <a:lnTo>
                    <a:pt x="381" y="0"/>
                  </a:lnTo>
                  <a:cubicBezTo>
                    <a:pt x="389" y="0"/>
                    <a:pt x="396" y="6"/>
                    <a:pt x="396" y="14"/>
                  </a:cubicBezTo>
                  <a:lnTo>
                    <a:pt x="396" y="144"/>
                  </a:lnTo>
                  <a:cubicBezTo>
                    <a:pt x="396" y="152"/>
                    <a:pt x="389" y="158"/>
                    <a:pt x="381" y="158"/>
                  </a:cubicBezTo>
                  <a:close/>
                </a:path>
              </a:pathLst>
            </a:custGeom>
            <a:solidFill>
              <a:srgbClr val="DDFBFC"/>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1" name="Google Shape;2101;p44"/>
            <p:cNvSpPr/>
            <p:nvPr/>
          </p:nvSpPr>
          <p:spPr>
            <a:xfrm>
              <a:off x="2931120" y="3730320"/>
              <a:ext cx="85320" cy="57240"/>
            </a:xfrm>
            <a:custGeom>
              <a:avLst/>
              <a:gdLst/>
              <a:ahLst/>
              <a:cxnLst/>
              <a:rect l="l" t="t" r="r" b="b"/>
              <a:pathLst>
                <a:path w="237" h="159" extrusionOk="0">
                  <a:moveTo>
                    <a:pt x="222" y="159"/>
                  </a:moveTo>
                  <a:lnTo>
                    <a:pt x="14" y="159"/>
                  </a:lnTo>
                  <a:cubicBezTo>
                    <a:pt x="6" y="159"/>
                    <a:pt x="0" y="153"/>
                    <a:pt x="0" y="145"/>
                  </a:cubicBezTo>
                  <a:lnTo>
                    <a:pt x="0" y="15"/>
                  </a:lnTo>
                  <a:cubicBezTo>
                    <a:pt x="0" y="7"/>
                    <a:pt x="6" y="0"/>
                    <a:pt x="14" y="0"/>
                  </a:cubicBezTo>
                  <a:lnTo>
                    <a:pt x="222" y="0"/>
                  </a:lnTo>
                  <a:cubicBezTo>
                    <a:pt x="230" y="0"/>
                    <a:pt x="237" y="7"/>
                    <a:pt x="237" y="15"/>
                  </a:cubicBezTo>
                  <a:lnTo>
                    <a:pt x="237" y="145"/>
                  </a:lnTo>
                  <a:cubicBezTo>
                    <a:pt x="237" y="153"/>
                    <a:pt x="230" y="159"/>
                    <a:pt x="222"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2" name="Google Shape;2102;p44"/>
            <p:cNvSpPr/>
            <p:nvPr/>
          </p:nvSpPr>
          <p:spPr>
            <a:xfrm>
              <a:off x="3044880" y="3730320"/>
              <a:ext cx="85680" cy="57240"/>
            </a:xfrm>
            <a:custGeom>
              <a:avLst/>
              <a:gdLst/>
              <a:ahLst/>
              <a:cxnLst/>
              <a:rect l="l" t="t" r="r" b="b"/>
              <a:pathLst>
                <a:path w="238" h="159" extrusionOk="0">
                  <a:moveTo>
                    <a:pt x="224" y="159"/>
                  </a:moveTo>
                  <a:lnTo>
                    <a:pt x="14" y="159"/>
                  </a:lnTo>
                  <a:cubicBezTo>
                    <a:pt x="6" y="159"/>
                    <a:pt x="0" y="153"/>
                    <a:pt x="0" y="145"/>
                  </a:cubicBezTo>
                  <a:lnTo>
                    <a:pt x="0" y="15"/>
                  </a:lnTo>
                  <a:cubicBezTo>
                    <a:pt x="0" y="7"/>
                    <a:pt x="6" y="0"/>
                    <a:pt x="14" y="0"/>
                  </a:cubicBezTo>
                  <a:lnTo>
                    <a:pt x="224" y="0"/>
                  </a:lnTo>
                  <a:cubicBezTo>
                    <a:pt x="232" y="0"/>
                    <a:pt x="238" y="7"/>
                    <a:pt x="238" y="15"/>
                  </a:cubicBezTo>
                  <a:lnTo>
                    <a:pt x="238" y="145"/>
                  </a:lnTo>
                  <a:cubicBezTo>
                    <a:pt x="238" y="153"/>
                    <a:pt x="232" y="159"/>
                    <a:pt x="224" y="159"/>
                  </a:cubicBezTo>
                  <a:close/>
                </a:path>
              </a:pathLst>
            </a:custGeom>
            <a:solidFill>
              <a:srgbClr val="DDFBFC"/>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3" name="Google Shape;2103;p44"/>
            <p:cNvSpPr/>
            <p:nvPr/>
          </p:nvSpPr>
          <p:spPr>
            <a:xfrm>
              <a:off x="2696040" y="3438720"/>
              <a:ext cx="441000" cy="355320"/>
            </a:xfrm>
            <a:custGeom>
              <a:avLst/>
              <a:gdLst/>
              <a:ahLst/>
              <a:cxnLst/>
              <a:rect l="l" t="t" r="r" b="b"/>
              <a:pathLst>
                <a:path w="1225" h="987" extrusionOk="0">
                  <a:moveTo>
                    <a:pt x="1189" y="951"/>
                  </a:moveTo>
                  <a:lnTo>
                    <a:pt x="987" y="951"/>
                  </a:lnTo>
                  <a:lnTo>
                    <a:pt x="987" y="828"/>
                  </a:lnTo>
                  <a:lnTo>
                    <a:pt x="1088" y="828"/>
                  </a:lnTo>
                  <a:lnTo>
                    <a:pt x="1088" y="828"/>
                  </a:lnTo>
                  <a:lnTo>
                    <a:pt x="1088" y="828"/>
                  </a:lnTo>
                  <a:lnTo>
                    <a:pt x="1189" y="828"/>
                  </a:lnTo>
                  <a:lnTo>
                    <a:pt x="1189" y="951"/>
                  </a:lnTo>
                  <a:moveTo>
                    <a:pt x="872" y="951"/>
                  </a:moveTo>
                  <a:lnTo>
                    <a:pt x="670" y="951"/>
                  </a:lnTo>
                  <a:lnTo>
                    <a:pt x="670" y="828"/>
                  </a:lnTo>
                  <a:lnTo>
                    <a:pt x="771" y="828"/>
                  </a:lnTo>
                  <a:lnTo>
                    <a:pt x="772" y="828"/>
                  </a:lnTo>
                  <a:lnTo>
                    <a:pt x="772" y="828"/>
                  </a:lnTo>
                  <a:lnTo>
                    <a:pt x="872" y="828"/>
                  </a:lnTo>
                  <a:lnTo>
                    <a:pt x="872" y="951"/>
                  </a:lnTo>
                  <a:moveTo>
                    <a:pt x="750" y="433"/>
                  </a:moveTo>
                  <a:lnTo>
                    <a:pt x="1110" y="433"/>
                  </a:lnTo>
                  <a:lnTo>
                    <a:pt x="1110" y="555"/>
                  </a:lnTo>
                  <a:lnTo>
                    <a:pt x="750" y="555"/>
                  </a:lnTo>
                  <a:lnTo>
                    <a:pt x="750" y="433"/>
                  </a:lnTo>
                  <a:moveTo>
                    <a:pt x="476" y="555"/>
                  </a:moveTo>
                  <a:lnTo>
                    <a:pt x="115" y="555"/>
                  </a:lnTo>
                  <a:lnTo>
                    <a:pt x="115" y="433"/>
                  </a:lnTo>
                  <a:lnTo>
                    <a:pt x="476" y="433"/>
                  </a:lnTo>
                  <a:lnTo>
                    <a:pt x="476" y="555"/>
                  </a:lnTo>
                  <a:moveTo>
                    <a:pt x="555" y="951"/>
                  </a:moveTo>
                  <a:lnTo>
                    <a:pt x="353" y="951"/>
                  </a:lnTo>
                  <a:lnTo>
                    <a:pt x="353" y="828"/>
                  </a:lnTo>
                  <a:lnTo>
                    <a:pt x="454" y="828"/>
                  </a:lnTo>
                  <a:lnTo>
                    <a:pt x="454" y="828"/>
                  </a:lnTo>
                  <a:lnTo>
                    <a:pt x="454" y="828"/>
                  </a:lnTo>
                  <a:lnTo>
                    <a:pt x="555" y="828"/>
                  </a:lnTo>
                  <a:lnTo>
                    <a:pt x="555" y="951"/>
                  </a:lnTo>
                  <a:moveTo>
                    <a:pt x="238" y="951"/>
                  </a:moveTo>
                  <a:lnTo>
                    <a:pt x="36" y="951"/>
                  </a:lnTo>
                  <a:lnTo>
                    <a:pt x="36" y="828"/>
                  </a:lnTo>
                  <a:lnTo>
                    <a:pt x="137" y="828"/>
                  </a:lnTo>
                  <a:lnTo>
                    <a:pt x="137" y="828"/>
                  </a:lnTo>
                  <a:lnTo>
                    <a:pt x="137" y="828"/>
                  </a:lnTo>
                  <a:lnTo>
                    <a:pt x="238" y="828"/>
                  </a:lnTo>
                  <a:lnTo>
                    <a:pt x="238" y="951"/>
                  </a:lnTo>
                  <a:moveTo>
                    <a:pt x="1207" y="792"/>
                  </a:moveTo>
                  <a:lnTo>
                    <a:pt x="1106" y="792"/>
                  </a:lnTo>
                  <a:lnTo>
                    <a:pt x="1106" y="691"/>
                  </a:lnTo>
                  <a:cubicBezTo>
                    <a:pt x="1106" y="681"/>
                    <a:pt x="1098" y="673"/>
                    <a:pt x="1088" y="673"/>
                  </a:cubicBezTo>
                  <a:lnTo>
                    <a:pt x="947" y="673"/>
                  </a:lnTo>
                  <a:lnTo>
                    <a:pt x="947" y="591"/>
                  </a:lnTo>
                  <a:lnTo>
                    <a:pt x="1128" y="591"/>
                  </a:lnTo>
                  <a:cubicBezTo>
                    <a:pt x="1138" y="591"/>
                    <a:pt x="1146" y="583"/>
                    <a:pt x="1146" y="573"/>
                  </a:cubicBezTo>
                  <a:lnTo>
                    <a:pt x="1146" y="415"/>
                  </a:lnTo>
                  <a:cubicBezTo>
                    <a:pt x="1146" y="405"/>
                    <a:pt x="1138" y="397"/>
                    <a:pt x="1128" y="397"/>
                  </a:cubicBezTo>
                  <a:lnTo>
                    <a:pt x="947" y="397"/>
                  </a:lnTo>
                  <a:lnTo>
                    <a:pt x="947" y="296"/>
                  </a:lnTo>
                  <a:cubicBezTo>
                    <a:pt x="947" y="286"/>
                    <a:pt x="939" y="278"/>
                    <a:pt x="929" y="278"/>
                  </a:cubicBezTo>
                  <a:lnTo>
                    <a:pt x="631" y="278"/>
                  </a:lnTo>
                  <a:lnTo>
                    <a:pt x="631" y="195"/>
                  </a:lnTo>
                  <a:lnTo>
                    <a:pt x="811" y="195"/>
                  </a:lnTo>
                  <a:cubicBezTo>
                    <a:pt x="821" y="195"/>
                    <a:pt x="829" y="186"/>
                    <a:pt x="829" y="177"/>
                  </a:cubicBezTo>
                  <a:lnTo>
                    <a:pt x="829" y="18"/>
                  </a:lnTo>
                  <a:cubicBezTo>
                    <a:pt x="829" y="8"/>
                    <a:pt x="821" y="0"/>
                    <a:pt x="811" y="0"/>
                  </a:cubicBezTo>
                  <a:lnTo>
                    <a:pt x="414" y="0"/>
                  </a:lnTo>
                  <a:cubicBezTo>
                    <a:pt x="405" y="0"/>
                    <a:pt x="396" y="8"/>
                    <a:pt x="396" y="18"/>
                  </a:cubicBezTo>
                  <a:lnTo>
                    <a:pt x="396" y="177"/>
                  </a:lnTo>
                  <a:cubicBezTo>
                    <a:pt x="396" y="186"/>
                    <a:pt x="405" y="195"/>
                    <a:pt x="414" y="195"/>
                  </a:cubicBezTo>
                  <a:lnTo>
                    <a:pt x="472" y="195"/>
                  </a:lnTo>
                  <a:cubicBezTo>
                    <a:pt x="482" y="195"/>
                    <a:pt x="490" y="186"/>
                    <a:pt x="490" y="177"/>
                  </a:cubicBezTo>
                  <a:cubicBezTo>
                    <a:pt x="490" y="167"/>
                    <a:pt x="482" y="159"/>
                    <a:pt x="472" y="159"/>
                  </a:cubicBezTo>
                  <a:lnTo>
                    <a:pt x="432" y="159"/>
                  </a:lnTo>
                  <a:lnTo>
                    <a:pt x="432" y="36"/>
                  </a:lnTo>
                  <a:lnTo>
                    <a:pt x="793" y="36"/>
                  </a:lnTo>
                  <a:lnTo>
                    <a:pt x="793" y="159"/>
                  </a:lnTo>
                  <a:lnTo>
                    <a:pt x="613" y="159"/>
                  </a:lnTo>
                  <a:lnTo>
                    <a:pt x="613" y="159"/>
                  </a:lnTo>
                  <a:lnTo>
                    <a:pt x="613" y="159"/>
                  </a:lnTo>
                  <a:lnTo>
                    <a:pt x="544" y="159"/>
                  </a:lnTo>
                  <a:cubicBezTo>
                    <a:pt x="534" y="159"/>
                    <a:pt x="526" y="167"/>
                    <a:pt x="526" y="177"/>
                  </a:cubicBezTo>
                  <a:cubicBezTo>
                    <a:pt x="526" y="186"/>
                    <a:pt x="534" y="195"/>
                    <a:pt x="544" y="195"/>
                  </a:cubicBezTo>
                  <a:lnTo>
                    <a:pt x="595" y="195"/>
                  </a:lnTo>
                  <a:lnTo>
                    <a:pt x="595" y="278"/>
                  </a:lnTo>
                  <a:lnTo>
                    <a:pt x="295" y="278"/>
                  </a:lnTo>
                  <a:cubicBezTo>
                    <a:pt x="286" y="278"/>
                    <a:pt x="277" y="286"/>
                    <a:pt x="277" y="296"/>
                  </a:cubicBezTo>
                  <a:lnTo>
                    <a:pt x="277" y="397"/>
                  </a:lnTo>
                  <a:lnTo>
                    <a:pt x="97" y="397"/>
                  </a:lnTo>
                  <a:cubicBezTo>
                    <a:pt x="87" y="397"/>
                    <a:pt x="79" y="405"/>
                    <a:pt x="79" y="415"/>
                  </a:cubicBezTo>
                  <a:lnTo>
                    <a:pt x="79" y="573"/>
                  </a:lnTo>
                  <a:cubicBezTo>
                    <a:pt x="79" y="583"/>
                    <a:pt x="87" y="591"/>
                    <a:pt x="97" y="591"/>
                  </a:cubicBezTo>
                  <a:lnTo>
                    <a:pt x="277" y="591"/>
                  </a:lnTo>
                  <a:lnTo>
                    <a:pt x="277" y="673"/>
                  </a:lnTo>
                  <a:lnTo>
                    <a:pt x="137" y="673"/>
                  </a:lnTo>
                  <a:cubicBezTo>
                    <a:pt x="127" y="673"/>
                    <a:pt x="119" y="681"/>
                    <a:pt x="119" y="691"/>
                  </a:cubicBezTo>
                  <a:lnTo>
                    <a:pt x="119" y="792"/>
                  </a:lnTo>
                  <a:lnTo>
                    <a:pt x="18" y="792"/>
                  </a:lnTo>
                  <a:cubicBezTo>
                    <a:pt x="8" y="792"/>
                    <a:pt x="0" y="800"/>
                    <a:pt x="0" y="810"/>
                  </a:cubicBezTo>
                  <a:lnTo>
                    <a:pt x="0" y="969"/>
                  </a:lnTo>
                  <a:cubicBezTo>
                    <a:pt x="0" y="979"/>
                    <a:pt x="8" y="987"/>
                    <a:pt x="18" y="987"/>
                  </a:cubicBezTo>
                  <a:lnTo>
                    <a:pt x="256" y="987"/>
                  </a:lnTo>
                  <a:cubicBezTo>
                    <a:pt x="266" y="987"/>
                    <a:pt x="274" y="979"/>
                    <a:pt x="274" y="969"/>
                  </a:cubicBezTo>
                  <a:lnTo>
                    <a:pt x="274" y="810"/>
                  </a:lnTo>
                  <a:cubicBezTo>
                    <a:pt x="274" y="800"/>
                    <a:pt x="266" y="792"/>
                    <a:pt x="256" y="792"/>
                  </a:cubicBezTo>
                  <a:lnTo>
                    <a:pt x="155" y="792"/>
                  </a:lnTo>
                  <a:lnTo>
                    <a:pt x="155" y="709"/>
                  </a:lnTo>
                  <a:lnTo>
                    <a:pt x="436" y="709"/>
                  </a:lnTo>
                  <a:lnTo>
                    <a:pt x="436" y="792"/>
                  </a:lnTo>
                  <a:lnTo>
                    <a:pt x="335" y="792"/>
                  </a:lnTo>
                  <a:cubicBezTo>
                    <a:pt x="325" y="792"/>
                    <a:pt x="317" y="800"/>
                    <a:pt x="317" y="810"/>
                  </a:cubicBezTo>
                  <a:lnTo>
                    <a:pt x="317" y="969"/>
                  </a:lnTo>
                  <a:cubicBezTo>
                    <a:pt x="317" y="979"/>
                    <a:pt x="325" y="987"/>
                    <a:pt x="335" y="987"/>
                  </a:cubicBezTo>
                  <a:lnTo>
                    <a:pt x="573" y="987"/>
                  </a:lnTo>
                  <a:cubicBezTo>
                    <a:pt x="583" y="987"/>
                    <a:pt x="591" y="979"/>
                    <a:pt x="591" y="969"/>
                  </a:cubicBezTo>
                  <a:lnTo>
                    <a:pt x="591" y="810"/>
                  </a:lnTo>
                  <a:cubicBezTo>
                    <a:pt x="591" y="800"/>
                    <a:pt x="583" y="792"/>
                    <a:pt x="573" y="792"/>
                  </a:cubicBezTo>
                  <a:lnTo>
                    <a:pt x="472" y="792"/>
                  </a:lnTo>
                  <a:lnTo>
                    <a:pt x="472" y="691"/>
                  </a:lnTo>
                  <a:cubicBezTo>
                    <a:pt x="472" y="681"/>
                    <a:pt x="464" y="673"/>
                    <a:pt x="454" y="673"/>
                  </a:cubicBezTo>
                  <a:lnTo>
                    <a:pt x="313" y="673"/>
                  </a:lnTo>
                  <a:lnTo>
                    <a:pt x="313" y="591"/>
                  </a:lnTo>
                  <a:lnTo>
                    <a:pt x="494" y="591"/>
                  </a:lnTo>
                  <a:cubicBezTo>
                    <a:pt x="504" y="591"/>
                    <a:pt x="512" y="583"/>
                    <a:pt x="512" y="573"/>
                  </a:cubicBezTo>
                  <a:lnTo>
                    <a:pt x="512" y="415"/>
                  </a:lnTo>
                  <a:cubicBezTo>
                    <a:pt x="512" y="405"/>
                    <a:pt x="504" y="397"/>
                    <a:pt x="494" y="397"/>
                  </a:cubicBezTo>
                  <a:lnTo>
                    <a:pt x="313" y="397"/>
                  </a:lnTo>
                  <a:lnTo>
                    <a:pt x="313" y="314"/>
                  </a:lnTo>
                  <a:lnTo>
                    <a:pt x="911" y="314"/>
                  </a:lnTo>
                  <a:lnTo>
                    <a:pt x="911" y="397"/>
                  </a:lnTo>
                  <a:lnTo>
                    <a:pt x="732" y="397"/>
                  </a:lnTo>
                  <a:cubicBezTo>
                    <a:pt x="722" y="397"/>
                    <a:pt x="714" y="405"/>
                    <a:pt x="714" y="415"/>
                  </a:cubicBezTo>
                  <a:lnTo>
                    <a:pt x="714" y="573"/>
                  </a:lnTo>
                  <a:cubicBezTo>
                    <a:pt x="714" y="583"/>
                    <a:pt x="722" y="591"/>
                    <a:pt x="732" y="591"/>
                  </a:cubicBezTo>
                  <a:lnTo>
                    <a:pt x="911" y="591"/>
                  </a:lnTo>
                  <a:lnTo>
                    <a:pt x="911" y="673"/>
                  </a:lnTo>
                  <a:lnTo>
                    <a:pt x="772" y="673"/>
                  </a:lnTo>
                  <a:cubicBezTo>
                    <a:pt x="762" y="673"/>
                    <a:pt x="754" y="681"/>
                    <a:pt x="754" y="691"/>
                  </a:cubicBezTo>
                  <a:lnTo>
                    <a:pt x="754" y="792"/>
                  </a:lnTo>
                  <a:lnTo>
                    <a:pt x="653" y="792"/>
                  </a:lnTo>
                  <a:cubicBezTo>
                    <a:pt x="643" y="792"/>
                    <a:pt x="635" y="800"/>
                    <a:pt x="635" y="810"/>
                  </a:cubicBezTo>
                  <a:lnTo>
                    <a:pt x="635" y="969"/>
                  </a:lnTo>
                  <a:cubicBezTo>
                    <a:pt x="635" y="979"/>
                    <a:pt x="643" y="987"/>
                    <a:pt x="653" y="987"/>
                  </a:cubicBezTo>
                  <a:lnTo>
                    <a:pt x="890" y="987"/>
                  </a:lnTo>
                  <a:cubicBezTo>
                    <a:pt x="900" y="987"/>
                    <a:pt x="908" y="979"/>
                    <a:pt x="908" y="969"/>
                  </a:cubicBezTo>
                  <a:lnTo>
                    <a:pt x="908" y="810"/>
                  </a:lnTo>
                  <a:cubicBezTo>
                    <a:pt x="908" y="800"/>
                    <a:pt x="900" y="792"/>
                    <a:pt x="890" y="792"/>
                  </a:cubicBezTo>
                  <a:lnTo>
                    <a:pt x="790" y="792"/>
                  </a:lnTo>
                  <a:lnTo>
                    <a:pt x="790" y="709"/>
                  </a:lnTo>
                  <a:lnTo>
                    <a:pt x="1070" y="709"/>
                  </a:lnTo>
                  <a:lnTo>
                    <a:pt x="1070" y="792"/>
                  </a:lnTo>
                  <a:lnTo>
                    <a:pt x="969" y="792"/>
                  </a:lnTo>
                  <a:cubicBezTo>
                    <a:pt x="959" y="792"/>
                    <a:pt x="951" y="800"/>
                    <a:pt x="951" y="810"/>
                  </a:cubicBezTo>
                  <a:lnTo>
                    <a:pt x="951" y="969"/>
                  </a:lnTo>
                  <a:cubicBezTo>
                    <a:pt x="951" y="979"/>
                    <a:pt x="959" y="987"/>
                    <a:pt x="969" y="987"/>
                  </a:cubicBezTo>
                  <a:lnTo>
                    <a:pt x="1207" y="987"/>
                  </a:lnTo>
                  <a:cubicBezTo>
                    <a:pt x="1217" y="987"/>
                    <a:pt x="1225" y="979"/>
                    <a:pt x="1225" y="969"/>
                  </a:cubicBezTo>
                  <a:lnTo>
                    <a:pt x="1225" y="810"/>
                  </a:lnTo>
                  <a:cubicBezTo>
                    <a:pt x="1225" y="800"/>
                    <a:pt x="1217" y="792"/>
                    <a:pt x="1207" y="79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04" name="Google Shape;2104;p44"/>
          <p:cNvGrpSpPr/>
          <p:nvPr/>
        </p:nvGrpSpPr>
        <p:grpSpPr>
          <a:xfrm>
            <a:off x="3410966" y="3572590"/>
            <a:ext cx="379210" cy="342287"/>
            <a:chOff x="3535560" y="3431160"/>
            <a:chExt cx="410400" cy="370440"/>
          </a:xfrm>
        </p:grpSpPr>
        <p:sp>
          <p:nvSpPr>
            <p:cNvPr id="2105" name="Google Shape;2105;p44"/>
            <p:cNvSpPr/>
            <p:nvPr/>
          </p:nvSpPr>
          <p:spPr>
            <a:xfrm>
              <a:off x="3694320" y="3710520"/>
              <a:ext cx="92880" cy="65160"/>
            </a:xfrm>
            <a:custGeom>
              <a:avLst/>
              <a:gdLst/>
              <a:ahLst/>
              <a:cxnLst/>
              <a:rect l="l" t="t" r="r" b="b"/>
              <a:pathLst>
                <a:path w="258" h="181" extrusionOk="0">
                  <a:moveTo>
                    <a:pt x="0" y="0"/>
                  </a:moveTo>
                  <a:lnTo>
                    <a:pt x="258" y="0"/>
                  </a:lnTo>
                  <a:lnTo>
                    <a:pt x="258" y="181"/>
                  </a:lnTo>
                  <a:lnTo>
                    <a:pt x="0" y="181"/>
                  </a:lnTo>
                  <a:lnTo>
                    <a:pt x="0" y="0"/>
                  </a:lnTo>
                  <a:close/>
                </a:path>
              </a:pathLst>
            </a:custGeom>
            <a:solidFill>
              <a:srgbClr val="008F95"/>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6" name="Google Shape;2106;p44"/>
            <p:cNvSpPr/>
            <p:nvPr/>
          </p:nvSpPr>
          <p:spPr>
            <a:xfrm>
              <a:off x="3727440" y="3710520"/>
              <a:ext cx="26640" cy="32400"/>
            </a:xfrm>
            <a:custGeom>
              <a:avLst/>
              <a:gdLst/>
              <a:ahLst/>
              <a:cxnLst/>
              <a:rect l="l" t="t" r="r" b="b"/>
              <a:pathLst>
                <a:path w="74" h="90" extrusionOk="0">
                  <a:moveTo>
                    <a:pt x="74" y="0"/>
                  </a:moveTo>
                  <a:lnTo>
                    <a:pt x="74" y="77"/>
                  </a:lnTo>
                  <a:cubicBezTo>
                    <a:pt x="74" y="84"/>
                    <a:pt x="68" y="90"/>
                    <a:pt x="60" y="90"/>
                  </a:cubicBezTo>
                  <a:lnTo>
                    <a:pt x="13" y="90"/>
                  </a:lnTo>
                  <a:cubicBezTo>
                    <a:pt x="6" y="90"/>
                    <a:pt x="0" y="84"/>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7" name="Google Shape;2107;p44"/>
            <p:cNvSpPr/>
            <p:nvPr/>
          </p:nvSpPr>
          <p:spPr>
            <a:xfrm>
              <a:off x="3541320" y="3438000"/>
              <a:ext cx="398520" cy="278640"/>
            </a:xfrm>
            <a:custGeom>
              <a:avLst/>
              <a:gdLst/>
              <a:ahLst/>
              <a:cxnLst/>
              <a:rect l="l" t="t" r="r" b="b"/>
              <a:pathLst>
                <a:path w="1107" h="774" extrusionOk="0">
                  <a:moveTo>
                    <a:pt x="74" y="0"/>
                  </a:moveTo>
                  <a:cubicBezTo>
                    <a:pt x="33" y="0"/>
                    <a:pt x="0" y="33"/>
                    <a:pt x="0" y="74"/>
                  </a:cubicBezTo>
                  <a:lnTo>
                    <a:pt x="0" y="700"/>
                  </a:lnTo>
                  <a:cubicBezTo>
                    <a:pt x="0" y="741"/>
                    <a:pt x="33" y="774"/>
                    <a:pt x="74" y="774"/>
                  </a:cubicBezTo>
                  <a:lnTo>
                    <a:pt x="1034" y="774"/>
                  </a:lnTo>
                  <a:cubicBezTo>
                    <a:pt x="1074" y="774"/>
                    <a:pt x="1107" y="741"/>
                    <a:pt x="1107" y="700"/>
                  </a:cubicBezTo>
                  <a:lnTo>
                    <a:pt x="1107" y="74"/>
                  </a:lnTo>
                  <a:cubicBezTo>
                    <a:pt x="1107" y="33"/>
                    <a:pt x="1074" y="0"/>
                    <a:pt x="1034"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8" name="Google Shape;2108;p44"/>
            <p:cNvSpPr/>
            <p:nvPr/>
          </p:nvSpPr>
          <p:spPr>
            <a:xfrm>
              <a:off x="3567960" y="3464640"/>
              <a:ext cx="345600" cy="199080"/>
            </a:xfrm>
            <a:custGeom>
              <a:avLst/>
              <a:gdLst/>
              <a:ahLst/>
              <a:cxnLst/>
              <a:rect l="l" t="t" r="r" b="b"/>
              <a:pathLst>
                <a:path w="960" h="553" extrusionOk="0">
                  <a:moveTo>
                    <a:pt x="960" y="540"/>
                  </a:moveTo>
                  <a:lnTo>
                    <a:pt x="960" y="13"/>
                  </a:lnTo>
                  <a:cubicBezTo>
                    <a:pt x="960" y="6"/>
                    <a:pt x="954" y="0"/>
                    <a:pt x="946" y="0"/>
                  </a:cubicBezTo>
                  <a:lnTo>
                    <a:pt x="14" y="0"/>
                  </a:lnTo>
                  <a:cubicBezTo>
                    <a:pt x="6" y="0"/>
                    <a:pt x="0" y="6"/>
                    <a:pt x="0" y="13"/>
                  </a:cubicBezTo>
                  <a:lnTo>
                    <a:pt x="0" y="540"/>
                  </a:lnTo>
                  <a:cubicBezTo>
                    <a:pt x="0" y="547"/>
                    <a:pt x="6" y="553"/>
                    <a:pt x="14" y="553"/>
                  </a:cubicBezTo>
                  <a:lnTo>
                    <a:pt x="946" y="553"/>
                  </a:lnTo>
                  <a:cubicBezTo>
                    <a:pt x="954" y="553"/>
                    <a:pt x="960" y="547"/>
                    <a:pt x="960" y="5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9" name="Google Shape;2109;p44"/>
            <p:cNvSpPr/>
            <p:nvPr/>
          </p:nvSpPr>
          <p:spPr>
            <a:xfrm>
              <a:off x="3621240" y="3490200"/>
              <a:ext cx="239040" cy="146160"/>
            </a:xfrm>
            <a:custGeom>
              <a:avLst/>
              <a:gdLst/>
              <a:ahLst/>
              <a:cxnLst/>
              <a:rect l="l" t="t" r="r" b="b"/>
              <a:pathLst>
                <a:path w="664" h="406" extrusionOk="0">
                  <a:moveTo>
                    <a:pt x="651" y="406"/>
                  </a:moveTo>
                  <a:lnTo>
                    <a:pt x="13" y="406"/>
                  </a:lnTo>
                  <a:cubicBezTo>
                    <a:pt x="6" y="406"/>
                    <a:pt x="0" y="400"/>
                    <a:pt x="0" y="393"/>
                  </a:cubicBezTo>
                  <a:lnTo>
                    <a:pt x="0" y="14"/>
                  </a:lnTo>
                  <a:cubicBezTo>
                    <a:pt x="0" y="6"/>
                    <a:pt x="6" y="0"/>
                    <a:pt x="13" y="0"/>
                  </a:cubicBezTo>
                  <a:lnTo>
                    <a:pt x="651" y="0"/>
                  </a:lnTo>
                  <a:cubicBezTo>
                    <a:pt x="658" y="0"/>
                    <a:pt x="664" y="6"/>
                    <a:pt x="664" y="14"/>
                  </a:cubicBezTo>
                  <a:lnTo>
                    <a:pt x="664" y="393"/>
                  </a:lnTo>
                  <a:cubicBezTo>
                    <a:pt x="664" y="400"/>
                    <a:pt x="658" y="406"/>
                    <a:pt x="651" y="40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0" name="Google Shape;2110;p44"/>
            <p:cNvSpPr/>
            <p:nvPr/>
          </p:nvSpPr>
          <p:spPr>
            <a:xfrm>
              <a:off x="3541320" y="3663720"/>
              <a:ext cx="398520" cy="52920"/>
            </a:xfrm>
            <a:custGeom>
              <a:avLst/>
              <a:gdLst/>
              <a:ahLst/>
              <a:cxnLst/>
              <a:rect l="l" t="t" r="r" b="b"/>
              <a:pathLst>
                <a:path w="1107" h="147" extrusionOk="0">
                  <a:moveTo>
                    <a:pt x="0" y="0"/>
                  </a:moveTo>
                  <a:lnTo>
                    <a:pt x="0" y="73"/>
                  </a:lnTo>
                  <a:cubicBezTo>
                    <a:pt x="0" y="114"/>
                    <a:pt x="33" y="147"/>
                    <a:pt x="74" y="147"/>
                  </a:cubicBezTo>
                  <a:lnTo>
                    <a:pt x="1034" y="147"/>
                  </a:lnTo>
                  <a:cubicBezTo>
                    <a:pt x="1074" y="147"/>
                    <a:pt x="1107" y="114"/>
                    <a:pt x="1107" y="73"/>
                  </a:cubicBezTo>
                  <a:lnTo>
                    <a:pt x="1107" y="0"/>
                  </a:lnTo>
                  <a:lnTo>
                    <a:pt x="0" y="0"/>
                  </a:lnTo>
                  <a:close/>
                </a:path>
              </a:pathLst>
            </a:custGeom>
            <a:solidFill>
              <a:srgbClr val="008F95"/>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1" name="Google Shape;2111;p44"/>
            <p:cNvSpPr/>
            <p:nvPr/>
          </p:nvSpPr>
          <p:spPr>
            <a:xfrm>
              <a:off x="3634560" y="3769560"/>
              <a:ext cx="212400" cy="26640"/>
            </a:xfrm>
            <a:custGeom>
              <a:avLst/>
              <a:gdLst/>
              <a:ahLst/>
              <a:cxnLst/>
              <a:rect l="l" t="t" r="r" b="b"/>
              <a:pathLst>
                <a:path w="590" h="74" extrusionOk="0">
                  <a:moveTo>
                    <a:pt x="577" y="0"/>
                  </a:moveTo>
                  <a:lnTo>
                    <a:pt x="13" y="0"/>
                  </a:lnTo>
                  <a:cubicBezTo>
                    <a:pt x="6" y="0"/>
                    <a:pt x="0" y="6"/>
                    <a:pt x="0" y="14"/>
                  </a:cubicBezTo>
                  <a:lnTo>
                    <a:pt x="0" y="61"/>
                  </a:lnTo>
                  <a:cubicBezTo>
                    <a:pt x="0" y="68"/>
                    <a:pt x="6" y="74"/>
                    <a:pt x="13" y="74"/>
                  </a:cubicBezTo>
                  <a:lnTo>
                    <a:pt x="577" y="74"/>
                  </a:lnTo>
                  <a:cubicBezTo>
                    <a:pt x="584" y="74"/>
                    <a:pt x="590" y="68"/>
                    <a:pt x="590" y="61"/>
                  </a:cubicBezTo>
                  <a:lnTo>
                    <a:pt x="590" y="14"/>
                  </a:lnTo>
                  <a:cubicBezTo>
                    <a:pt x="590" y="6"/>
                    <a:pt x="584" y="0"/>
                    <a:pt x="577"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2" name="Google Shape;2112;p44"/>
            <p:cNvSpPr/>
            <p:nvPr/>
          </p:nvSpPr>
          <p:spPr>
            <a:xfrm>
              <a:off x="3621240" y="3490200"/>
              <a:ext cx="239040" cy="33480"/>
            </a:xfrm>
            <a:custGeom>
              <a:avLst/>
              <a:gdLst/>
              <a:ahLst/>
              <a:cxnLst/>
              <a:rect l="l" t="t" r="r" b="b"/>
              <a:pathLst>
                <a:path w="664" h="93" extrusionOk="0">
                  <a:moveTo>
                    <a:pt x="664" y="93"/>
                  </a:moveTo>
                  <a:lnTo>
                    <a:pt x="664" y="14"/>
                  </a:lnTo>
                  <a:cubicBezTo>
                    <a:pt x="664" y="6"/>
                    <a:pt x="658" y="0"/>
                    <a:pt x="651" y="0"/>
                  </a:cubicBezTo>
                  <a:lnTo>
                    <a:pt x="13" y="0"/>
                  </a:lnTo>
                  <a:cubicBezTo>
                    <a:pt x="6" y="0"/>
                    <a:pt x="0" y="6"/>
                    <a:pt x="0" y="14"/>
                  </a:cubicBezTo>
                  <a:lnTo>
                    <a:pt x="0" y="93"/>
                  </a:lnTo>
                  <a:lnTo>
                    <a:pt x="664"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3" name="Google Shape;2113;p44"/>
            <p:cNvSpPr/>
            <p:nvPr/>
          </p:nvSpPr>
          <p:spPr>
            <a:xfrm>
              <a:off x="3681360" y="3543480"/>
              <a:ext cx="118800" cy="73080"/>
            </a:xfrm>
            <a:custGeom>
              <a:avLst/>
              <a:gdLst/>
              <a:ahLst/>
              <a:cxnLst/>
              <a:rect l="l" t="t" r="r" b="b"/>
              <a:pathLst>
                <a:path w="330" h="203" extrusionOk="0">
                  <a:moveTo>
                    <a:pt x="165" y="0"/>
                  </a:moveTo>
                  <a:cubicBezTo>
                    <a:pt x="93" y="0"/>
                    <a:pt x="30" y="41"/>
                    <a:pt x="0" y="102"/>
                  </a:cubicBezTo>
                  <a:cubicBezTo>
                    <a:pt x="30" y="162"/>
                    <a:pt x="93" y="203"/>
                    <a:pt x="165" y="203"/>
                  </a:cubicBezTo>
                  <a:cubicBezTo>
                    <a:pt x="237" y="203"/>
                    <a:pt x="299" y="162"/>
                    <a:pt x="330" y="102"/>
                  </a:cubicBezTo>
                  <a:cubicBezTo>
                    <a:pt x="299" y="41"/>
                    <a:pt x="237" y="0"/>
                    <a:pt x="165" y="0"/>
                  </a:cubicBezTo>
                  <a:close/>
                </a:path>
              </a:pathLst>
            </a:custGeom>
            <a:solidFill>
              <a:srgbClr val="DDFBFC"/>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4" name="Google Shape;2114;p44"/>
            <p:cNvSpPr/>
            <p:nvPr/>
          </p:nvSpPr>
          <p:spPr>
            <a:xfrm>
              <a:off x="3704040" y="3543480"/>
              <a:ext cx="73080" cy="73080"/>
            </a:xfrm>
            <a:custGeom>
              <a:avLst/>
              <a:gdLst/>
              <a:ahLst/>
              <a:cxnLst/>
              <a:rect l="l" t="t" r="r" b="b"/>
              <a:pathLst>
                <a:path w="203" h="203" extrusionOk="0">
                  <a:moveTo>
                    <a:pt x="203" y="102"/>
                  </a:moveTo>
                  <a:cubicBezTo>
                    <a:pt x="203" y="158"/>
                    <a:pt x="158" y="203"/>
                    <a:pt x="102" y="203"/>
                  </a:cubicBezTo>
                  <a:cubicBezTo>
                    <a:pt x="46" y="203"/>
                    <a:pt x="0" y="158"/>
                    <a:pt x="0" y="102"/>
                  </a:cubicBezTo>
                  <a:cubicBezTo>
                    <a:pt x="0" y="45"/>
                    <a:pt x="46" y="0"/>
                    <a:pt x="102" y="0"/>
                  </a:cubicBezTo>
                  <a:cubicBezTo>
                    <a:pt x="158" y="0"/>
                    <a:pt x="203" y="45"/>
                    <a:pt x="203" y="102"/>
                  </a:cubicBezTo>
                  <a:close/>
                </a:path>
              </a:pathLst>
            </a:custGeom>
            <a:solidFill>
              <a:srgbClr val="EB6E80"/>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5" name="Google Shape;2115;p44"/>
            <p:cNvSpPr/>
            <p:nvPr/>
          </p:nvSpPr>
          <p:spPr>
            <a:xfrm>
              <a:off x="3535560" y="3431160"/>
              <a:ext cx="410400" cy="370440"/>
            </a:xfrm>
            <a:custGeom>
              <a:avLst/>
              <a:gdLst/>
              <a:ahLst/>
              <a:cxnLst/>
              <a:rect l="l" t="t" r="r" b="b"/>
              <a:pathLst>
                <a:path w="1140" h="1029" extrusionOk="0">
                  <a:moveTo>
                    <a:pt x="1066" y="627"/>
                  </a:moveTo>
                  <a:lnTo>
                    <a:pt x="1066" y="91"/>
                  </a:lnTo>
                  <a:cubicBezTo>
                    <a:pt x="1066" y="81"/>
                    <a:pt x="1059" y="74"/>
                    <a:pt x="1050" y="74"/>
                  </a:cubicBezTo>
                  <a:lnTo>
                    <a:pt x="90" y="74"/>
                  </a:lnTo>
                  <a:cubicBezTo>
                    <a:pt x="81" y="74"/>
                    <a:pt x="73" y="81"/>
                    <a:pt x="73" y="91"/>
                  </a:cubicBezTo>
                  <a:lnTo>
                    <a:pt x="73" y="627"/>
                  </a:lnTo>
                  <a:lnTo>
                    <a:pt x="33" y="627"/>
                  </a:lnTo>
                  <a:lnTo>
                    <a:pt x="33" y="91"/>
                  </a:lnTo>
                  <a:cubicBezTo>
                    <a:pt x="33" y="59"/>
                    <a:pt x="59" y="34"/>
                    <a:pt x="90" y="34"/>
                  </a:cubicBezTo>
                  <a:lnTo>
                    <a:pt x="1050" y="34"/>
                  </a:lnTo>
                  <a:cubicBezTo>
                    <a:pt x="1081" y="34"/>
                    <a:pt x="1107" y="59"/>
                    <a:pt x="1107" y="91"/>
                  </a:cubicBezTo>
                  <a:lnTo>
                    <a:pt x="1107" y="627"/>
                  </a:lnTo>
                  <a:lnTo>
                    <a:pt x="1066" y="627"/>
                  </a:lnTo>
                  <a:moveTo>
                    <a:pt x="1033" y="627"/>
                  </a:moveTo>
                  <a:lnTo>
                    <a:pt x="107" y="627"/>
                  </a:lnTo>
                  <a:lnTo>
                    <a:pt x="107" y="107"/>
                  </a:lnTo>
                  <a:lnTo>
                    <a:pt x="1033" y="107"/>
                  </a:lnTo>
                  <a:lnTo>
                    <a:pt x="1033" y="627"/>
                  </a:lnTo>
                  <a:moveTo>
                    <a:pt x="682" y="922"/>
                  </a:moveTo>
                  <a:lnTo>
                    <a:pt x="457" y="922"/>
                  </a:lnTo>
                  <a:lnTo>
                    <a:pt x="457" y="807"/>
                  </a:lnTo>
                  <a:lnTo>
                    <a:pt x="516" y="807"/>
                  </a:lnTo>
                  <a:lnTo>
                    <a:pt x="516" y="865"/>
                  </a:lnTo>
                  <a:cubicBezTo>
                    <a:pt x="516" y="874"/>
                    <a:pt x="524" y="881"/>
                    <a:pt x="533" y="881"/>
                  </a:cubicBezTo>
                  <a:lnTo>
                    <a:pt x="607" y="881"/>
                  </a:lnTo>
                  <a:cubicBezTo>
                    <a:pt x="616" y="881"/>
                    <a:pt x="623" y="874"/>
                    <a:pt x="623" y="865"/>
                  </a:cubicBezTo>
                  <a:lnTo>
                    <a:pt x="623" y="807"/>
                  </a:lnTo>
                  <a:lnTo>
                    <a:pt x="682" y="807"/>
                  </a:lnTo>
                  <a:lnTo>
                    <a:pt x="682" y="922"/>
                  </a:lnTo>
                  <a:moveTo>
                    <a:pt x="848" y="995"/>
                  </a:moveTo>
                  <a:lnTo>
                    <a:pt x="291" y="995"/>
                  </a:lnTo>
                  <a:lnTo>
                    <a:pt x="291" y="955"/>
                  </a:lnTo>
                  <a:lnTo>
                    <a:pt x="848" y="955"/>
                  </a:lnTo>
                  <a:lnTo>
                    <a:pt x="848" y="995"/>
                  </a:lnTo>
                  <a:moveTo>
                    <a:pt x="550" y="807"/>
                  </a:moveTo>
                  <a:lnTo>
                    <a:pt x="590" y="807"/>
                  </a:lnTo>
                  <a:lnTo>
                    <a:pt x="590" y="848"/>
                  </a:lnTo>
                  <a:lnTo>
                    <a:pt x="550" y="848"/>
                  </a:lnTo>
                  <a:lnTo>
                    <a:pt x="550" y="807"/>
                  </a:lnTo>
                  <a:moveTo>
                    <a:pt x="1140" y="644"/>
                  </a:moveTo>
                  <a:lnTo>
                    <a:pt x="1140" y="644"/>
                  </a:lnTo>
                  <a:lnTo>
                    <a:pt x="1140" y="91"/>
                  </a:lnTo>
                  <a:cubicBezTo>
                    <a:pt x="1140" y="41"/>
                    <a:pt x="1099" y="0"/>
                    <a:pt x="1050" y="0"/>
                  </a:cubicBezTo>
                  <a:lnTo>
                    <a:pt x="90" y="0"/>
                  </a:lnTo>
                  <a:cubicBezTo>
                    <a:pt x="40" y="0"/>
                    <a:pt x="0" y="41"/>
                    <a:pt x="0" y="91"/>
                  </a:cubicBezTo>
                  <a:lnTo>
                    <a:pt x="0" y="644"/>
                  </a:lnTo>
                  <a:lnTo>
                    <a:pt x="0" y="644"/>
                  </a:lnTo>
                  <a:lnTo>
                    <a:pt x="0" y="644"/>
                  </a:lnTo>
                  <a:lnTo>
                    <a:pt x="0" y="717"/>
                  </a:lnTo>
                  <a:cubicBezTo>
                    <a:pt x="0" y="767"/>
                    <a:pt x="40" y="807"/>
                    <a:pt x="90" y="807"/>
                  </a:cubicBezTo>
                  <a:lnTo>
                    <a:pt x="149" y="807"/>
                  </a:lnTo>
                  <a:cubicBezTo>
                    <a:pt x="158" y="807"/>
                    <a:pt x="166" y="800"/>
                    <a:pt x="166" y="791"/>
                  </a:cubicBezTo>
                  <a:cubicBezTo>
                    <a:pt x="166" y="782"/>
                    <a:pt x="158" y="774"/>
                    <a:pt x="149" y="774"/>
                  </a:cubicBezTo>
                  <a:lnTo>
                    <a:pt x="90" y="774"/>
                  </a:lnTo>
                  <a:cubicBezTo>
                    <a:pt x="59" y="774"/>
                    <a:pt x="33" y="748"/>
                    <a:pt x="33" y="717"/>
                  </a:cubicBezTo>
                  <a:lnTo>
                    <a:pt x="33" y="661"/>
                  </a:lnTo>
                  <a:lnTo>
                    <a:pt x="1107" y="661"/>
                  </a:lnTo>
                  <a:lnTo>
                    <a:pt x="1107" y="717"/>
                  </a:lnTo>
                  <a:cubicBezTo>
                    <a:pt x="1107" y="748"/>
                    <a:pt x="1081" y="774"/>
                    <a:pt x="1050" y="774"/>
                  </a:cubicBezTo>
                  <a:lnTo>
                    <a:pt x="699" y="774"/>
                  </a:lnTo>
                  <a:lnTo>
                    <a:pt x="699" y="774"/>
                  </a:lnTo>
                  <a:lnTo>
                    <a:pt x="699" y="774"/>
                  </a:lnTo>
                  <a:lnTo>
                    <a:pt x="607" y="774"/>
                  </a:lnTo>
                  <a:lnTo>
                    <a:pt x="607" y="774"/>
                  </a:lnTo>
                  <a:lnTo>
                    <a:pt x="607" y="774"/>
                  </a:lnTo>
                  <a:lnTo>
                    <a:pt x="533" y="774"/>
                  </a:lnTo>
                  <a:lnTo>
                    <a:pt x="533" y="774"/>
                  </a:lnTo>
                  <a:lnTo>
                    <a:pt x="533" y="774"/>
                  </a:lnTo>
                  <a:lnTo>
                    <a:pt x="441" y="774"/>
                  </a:lnTo>
                  <a:lnTo>
                    <a:pt x="441" y="774"/>
                  </a:lnTo>
                  <a:lnTo>
                    <a:pt x="441" y="774"/>
                  </a:lnTo>
                  <a:lnTo>
                    <a:pt x="216" y="774"/>
                  </a:lnTo>
                  <a:cubicBezTo>
                    <a:pt x="207" y="774"/>
                    <a:pt x="199" y="782"/>
                    <a:pt x="199" y="791"/>
                  </a:cubicBezTo>
                  <a:cubicBezTo>
                    <a:pt x="199" y="800"/>
                    <a:pt x="207" y="807"/>
                    <a:pt x="216" y="807"/>
                  </a:cubicBezTo>
                  <a:lnTo>
                    <a:pt x="424" y="807"/>
                  </a:lnTo>
                  <a:lnTo>
                    <a:pt x="424" y="922"/>
                  </a:lnTo>
                  <a:lnTo>
                    <a:pt x="275" y="922"/>
                  </a:lnTo>
                  <a:cubicBezTo>
                    <a:pt x="265" y="922"/>
                    <a:pt x="258" y="929"/>
                    <a:pt x="258" y="938"/>
                  </a:cubicBezTo>
                  <a:lnTo>
                    <a:pt x="258" y="1012"/>
                  </a:lnTo>
                  <a:cubicBezTo>
                    <a:pt x="258" y="1021"/>
                    <a:pt x="265" y="1029"/>
                    <a:pt x="275" y="1029"/>
                  </a:cubicBezTo>
                  <a:lnTo>
                    <a:pt x="865" y="1029"/>
                  </a:lnTo>
                  <a:cubicBezTo>
                    <a:pt x="874" y="1029"/>
                    <a:pt x="882" y="1021"/>
                    <a:pt x="882" y="1012"/>
                  </a:cubicBezTo>
                  <a:lnTo>
                    <a:pt x="882" y="938"/>
                  </a:lnTo>
                  <a:cubicBezTo>
                    <a:pt x="882" y="929"/>
                    <a:pt x="874" y="922"/>
                    <a:pt x="865" y="922"/>
                  </a:cubicBezTo>
                  <a:lnTo>
                    <a:pt x="716" y="922"/>
                  </a:lnTo>
                  <a:lnTo>
                    <a:pt x="716" y="807"/>
                  </a:lnTo>
                  <a:lnTo>
                    <a:pt x="1050" y="807"/>
                  </a:lnTo>
                  <a:cubicBezTo>
                    <a:pt x="1099" y="807"/>
                    <a:pt x="1140" y="767"/>
                    <a:pt x="1140" y="717"/>
                  </a:cubicBezTo>
                  <a:lnTo>
                    <a:pt x="1140" y="64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6" name="Google Shape;2116;p44"/>
            <p:cNvSpPr/>
            <p:nvPr/>
          </p:nvSpPr>
          <p:spPr>
            <a:xfrm>
              <a:off x="3721320" y="3683160"/>
              <a:ext cx="38520" cy="12240"/>
            </a:xfrm>
            <a:custGeom>
              <a:avLst/>
              <a:gdLst/>
              <a:ahLst/>
              <a:cxnLst/>
              <a:rect l="l" t="t" r="r" b="b"/>
              <a:pathLst>
                <a:path w="107" h="34" extrusionOk="0">
                  <a:moveTo>
                    <a:pt x="91" y="34"/>
                  </a:moveTo>
                  <a:cubicBezTo>
                    <a:pt x="100" y="34"/>
                    <a:pt x="107" y="26"/>
                    <a:pt x="107" y="17"/>
                  </a:cubicBezTo>
                  <a:cubicBezTo>
                    <a:pt x="107" y="8"/>
                    <a:pt x="100" y="0"/>
                    <a:pt x="91" y="0"/>
                  </a:cubicBezTo>
                  <a:lnTo>
                    <a:pt x="17" y="0"/>
                  </a:lnTo>
                  <a:cubicBezTo>
                    <a:pt x="8" y="0"/>
                    <a:pt x="0" y="8"/>
                    <a:pt x="0" y="17"/>
                  </a:cubicBezTo>
                  <a:cubicBezTo>
                    <a:pt x="0" y="26"/>
                    <a:pt x="8" y="34"/>
                    <a:pt x="17" y="34"/>
                  </a:cubicBezTo>
                  <a:lnTo>
                    <a:pt x="91" y="34"/>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7" name="Google Shape;2117;p44"/>
            <p:cNvSpPr/>
            <p:nvPr/>
          </p:nvSpPr>
          <p:spPr>
            <a:xfrm>
              <a:off x="3615120" y="3484440"/>
              <a:ext cx="251280" cy="158040"/>
            </a:xfrm>
            <a:custGeom>
              <a:avLst/>
              <a:gdLst/>
              <a:ahLst/>
              <a:cxnLst/>
              <a:rect l="l" t="t" r="r" b="b"/>
              <a:pathLst>
                <a:path w="698" h="439" extrusionOk="0">
                  <a:moveTo>
                    <a:pt x="664" y="92"/>
                  </a:moveTo>
                  <a:lnTo>
                    <a:pt x="33" y="92"/>
                  </a:lnTo>
                  <a:lnTo>
                    <a:pt x="33" y="33"/>
                  </a:lnTo>
                  <a:lnTo>
                    <a:pt x="664" y="33"/>
                  </a:lnTo>
                  <a:lnTo>
                    <a:pt x="664" y="92"/>
                  </a:lnTo>
                  <a:moveTo>
                    <a:pt x="33" y="125"/>
                  </a:moveTo>
                  <a:lnTo>
                    <a:pt x="664" y="125"/>
                  </a:lnTo>
                  <a:lnTo>
                    <a:pt x="664" y="406"/>
                  </a:lnTo>
                  <a:lnTo>
                    <a:pt x="33" y="406"/>
                  </a:lnTo>
                  <a:lnTo>
                    <a:pt x="33" y="125"/>
                  </a:lnTo>
                  <a:moveTo>
                    <a:pt x="17" y="439"/>
                  </a:moveTo>
                  <a:lnTo>
                    <a:pt x="681" y="439"/>
                  </a:lnTo>
                  <a:cubicBezTo>
                    <a:pt x="690" y="439"/>
                    <a:pt x="698" y="432"/>
                    <a:pt x="698" y="422"/>
                  </a:cubicBezTo>
                  <a:lnTo>
                    <a:pt x="698" y="16"/>
                  </a:lnTo>
                  <a:cubicBezTo>
                    <a:pt x="698" y="7"/>
                    <a:pt x="690" y="0"/>
                    <a:pt x="681" y="0"/>
                  </a:cubicBezTo>
                  <a:lnTo>
                    <a:pt x="17" y="0"/>
                  </a:lnTo>
                  <a:cubicBezTo>
                    <a:pt x="8" y="0"/>
                    <a:pt x="0" y="7"/>
                    <a:pt x="0" y="16"/>
                  </a:cubicBezTo>
                  <a:lnTo>
                    <a:pt x="0" y="422"/>
                  </a:lnTo>
                  <a:cubicBezTo>
                    <a:pt x="0" y="432"/>
                    <a:pt x="8" y="439"/>
                    <a:pt x="17" y="43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8" name="Google Shape;2118;p44"/>
            <p:cNvSpPr/>
            <p:nvPr/>
          </p:nvSpPr>
          <p:spPr>
            <a:xfrm>
              <a:off x="3641760" y="3501000"/>
              <a:ext cx="25200" cy="11880"/>
            </a:xfrm>
            <a:custGeom>
              <a:avLst/>
              <a:gdLst/>
              <a:ahLst/>
              <a:cxnLst/>
              <a:rect l="l" t="t" r="r" b="b"/>
              <a:pathLst>
                <a:path w="70" h="33" extrusionOk="0">
                  <a:moveTo>
                    <a:pt x="17" y="33"/>
                  </a:moveTo>
                  <a:lnTo>
                    <a:pt x="53" y="33"/>
                  </a:lnTo>
                  <a:cubicBezTo>
                    <a:pt x="63" y="33"/>
                    <a:pt x="70" y="26"/>
                    <a:pt x="70" y="17"/>
                  </a:cubicBezTo>
                  <a:cubicBezTo>
                    <a:pt x="70" y="7"/>
                    <a:pt x="63" y="0"/>
                    <a:pt x="53" y="0"/>
                  </a:cubicBezTo>
                  <a:lnTo>
                    <a:pt x="17" y="0"/>
                  </a:lnTo>
                  <a:cubicBezTo>
                    <a:pt x="7" y="0"/>
                    <a:pt x="0" y="7"/>
                    <a:pt x="0" y="17"/>
                  </a:cubicBezTo>
                  <a:cubicBezTo>
                    <a:pt x="0" y="26"/>
                    <a:pt x="7" y="33"/>
                    <a:pt x="17"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9" name="Google Shape;2119;p44"/>
            <p:cNvSpPr/>
            <p:nvPr/>
          </p:nvSpPr>
          <p:spPr>
            <a:xfrm>
              <a:off x="3681720" y="3501000"/>
              <a:ext cx="25200" cy="11880"/>
            </a:xfrm>
            <a:custGeom>
              <a:avLst/>
              <a:gdLst/>
              <a:ahLst/>
              <a:cxnLst/>
              <a:rect l="l" t="t" r="r" b="b"/>
              <a:pathLst>
                <a:path w="70" h="33" extrusionOk="0">
                  <a:moveTo>
                    <a:pt x="16" y="33"/>
                  </a:moveTo>
                  <a:lnTo>
                    <a:pt x="53" y="33"/>
                  </a:lnTo>
                  <a:cubicBezTo>
                    <a:pt x="62" y="33"/>
                    <a:pt x="70" y="26"/>
                    <a:pt x="70" y="17"/>
                  </a:cubicBezTo>
                  <a:cubicBezTo>
                    <a:pt x="70" y="7"/>
                    <a:pt x="62" y="0"/>
                    <a:pt x="53" y="0"/>
                  </a:cubicBezTo>
                  <a:lnTo>
                    <a:pt x="16" y="0"/>
                  </a:lnTo>
                  <a:cubicBezTo>
                    <a:pt x="7" y="0"/>
                    <a:pt x="0" y="7"/>
                    <a:pt x="0" y="17"/>
                  </a:cubicBezTo>
                  <a:cubicBezTo>
                    <a:pt x="0" y="26"/>
                    <a:pt x="7" y="33"/>
                    <a:pt x="16" y="33"/>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20" name="Google Shape;2120;p44"/>
            <p:cNvSpPr/>
            <p:nvPr/>
          </p:nvSpPr>
          <p:spPr>
            <a:xfrm>
              <a:off x="3675600" y="3537360"/>
              <a:ext cx="130680" cy="85320"/>
            </a:xfrm>
            <a:custGeom>
              <a:avLst/>
              <a:gdLst/>
              <a:ahLst/>
              <a:cxnLst/>
              <a:rect l="l" t="t" r="r" b="b"/>
              <a:pathLst>
                <a:path w="363" h="237" extrusionOk="0">
                  <a:moveTo>
                    <a:pt x="290" y="163"/>
                  </a:moveTo>
                  <a:cubicBezTo>
                    <a:pt x="296" y="149"/>
                    <a:pt x="299" y="134"/>
                    <a:pt x="299" y="119"/>
                  </a:cubicBezTo>
                  <a:cubicBezTo>
                    <a:pt x="299" y="103"/>
                    <a:pt x="296" y="88"/>
                    <a:pt x="290" y="74"/>
                  </a:cubicBezTo>
                  <a:cubicBezTo>
                    <a:pt x="305" y="87"/>
                    <a:pt x="317" y="102"/>
                    <a:pt x="327" y="119"/>
                  </a:cubicBezTo>
                  <a:cubicBezTo>
                    <a:pt x="317" y="135"/>
                    <a:pt x="305" y="150"/>
                    <a:pt x="290" y="163"/>
                  </a:cubicBezTo>
                  <a:moveTo>
                    <a:pt x="35" y="119"/>
                  </a:moveTo>
                  <a:cubicBezTo>
                    <a:pt x="45" y="102"/>
                    <a:pt x="57" y="87"/>
                    <a:pt x="71" y="74"/>
                  </a:cubicBezTo>
                  <a:cubicBezTo>
                    <a:pt x="66" y="88"/>
                    <a:pt x="63" y="103"/>
                    <a:pt x="63" y="119"/>
                  </a:cubicBezTo>
                  <a:cubicBezTo>
                    <a:pt x="63" y="134"/>
                    <a:pt x="66" y="149"/>
                    <a:pt x="71" y="163"/>
                  </a:cubicBezTo>
                  <a:cubicBezTo>
                    <a:pt x="57" y="150"/>
                    <a:pt x="45" y="135"/>
                    <a:pt x="35" y="119"/>
                  </a:cubicBezTo>
                  <a:moveTo>
                    <a:pt x="266" y="119"/>
                  </a:moveTo>
                  <a:cubicBezTo>
                    <a:pt x="266" y="165"/>
                    <a:pt x="228" y="203"/>
                    <a:pt x="181" y="203"/>
                  </a:cubicBezTo>
                  <a:cubicBezTo>
                    <a:pt x="134" y="203"/>
                    <a:pt x="96" y="165"/>
                    <a:pt x="96" y="119"/>
                  </a:cubicBezTo>
                  <a:cubicBezTo>
                    <a:pt x="96" y="72"/>
                    <a:pt x="134" y="34"/>
                    <a:pt x="181" y="34"/>
                  </a:cubicBezTo>
                  <a:lnTo>
                    <a:pt x="181" y="34"/>
                  </a:lnTo>
                  <a:lnTo>
                    <a:pt x="181" y="34"/>
                  </a:lnTo>
                  <a:cubicBezTo>
                    <a:pt x="228" y="34"/>
                    <a:pt x="266" y="72"/>
                    <a:pt x="266" y="119"/>
                  </a:cubicBezTo>
                  <a:moveTo>
                    <a:pt x="181" y="0"/>
                  </a:moveTo>
                  <a:lnTo>
                    <a:pt x="181" y="0"/>
                  </a:lnTo>
                  <a:lnTo>
                    <a:pt x="181" y="0"/>
                  </a:lnTo>
                  <a:cubicBezTo>
                    <a:pt x="104" y="0"/>
                    <a:pt x="36" y="43"/>
                    <a:pt x="1" y="111"/>
                  </a:cubicBezTo>
                  <a:cubicBezTo>
                    <a:pt x="-1" y="116"/>
                    <a:pt x="-1" y="121"/>
                    <a:pt x="1" y="126"/>
                  </a:cubicBezTo>
                  <a:cubicBezTo>
                    <a:pt x="36" y="194"/>
                    <a:pt x="104" y="237"/>
                    <a:pt x="181" y="237"/>
                  </a:cubicBezTo>
                  <a:cubicBezTo>
                    <a:pt x="257" y="237"/>
                    <a:pt x="326" y="194"/>
                    <a:pt x="361" y="126"/>
                  </a:cubicBezTo>
                  <a:cubicBezTo>
                    <a:pt x="363" y="121"/>
                    <a:pt x="363" y="116"/>
                    <a:pt x="361" y="111"/>
                  </a:cubicBezTo>
                  <a:cubicBezTo>
                    <a:pt x="326" y="43"/>
                    <a:pt x="257" y="0"/>
                    <a:pt x="181" y="0"/>
                  </a:cubicBez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21" name="Google Shape;2121;p44"/>
            <p:cNvSpPr/>
            <p:nvPr/>
          </p:nvSpPr>
          <p:spPr>
            <a:xfrm>
              <a:off x="3734640" y="3573720"/>
              <a:ext cx="12240" cy="12600"/>
            </a:xfrm>
            <a:custGeom>
              <a:avLst/>
              <a:gdLst/>
              <a:ahLst/>
              <a:cxnLst/>
              <a:rect l="l" t="t" r="r" b="b"/>
              <a:pathLst>
                <a:path w="34" h="35" extrusionOk="0">
                  <a:moveTo>
                    <a:pt x="34" y="18"/>
                  </a:moveTo>
                  <a:cubicBezTo>
                    <a:pt x="34" y="27"/>
                    <a:pt x="26" y="35"/>
                    <a:pt x="17" y="35"/>
                  </a:cubicBezTo>
                  <a:cubicBezTo>
                    <a:pt x="7" y="35"/>
                    <a:pt x="0" y="27"/>
                    <a:pt x="0" y="18"/>
                  </a:cubicBezTo>
                  <a:cubicBezTo>
                    <a:pt x="0" y="8"/>
                    <a:pt x="7" y="0"/>
                    <a:pt x="17" y="0"/>
                  </a:cubicBezTo>
                  <a:cubicBezTo>
                    <a:pt x="26" y="0"/>
                    <a:pt x="34" y="8"/>
                    <a:pt x="34" y="1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22" name="Google Shape;2122;p44"/>
          <p:cNvGrpSpPr/>
          <p:nvPr/>
        </p:nvGrpSpPr>
        <p:grpSpPr>
          <a:xfrm>
            <a:off x="4135876" y="3570927"/>
            <a:ext cx="211559" cy="345613"/>
            <a:chOff x="4478760" y="3429360"/>
            <a:chExt cx="228960" cy="374040"/>
          </a:xfrm>
        </p:grpSpPr>
        <p:sp>
          <p:nvSpPr>
            <p:cNvPr id="2123" name="Google Shape;2123;p44"/>
            <p:cNvSpPr/>
            <p:nvPr/>
          </p:nvSpPr>
          <p:spPr>
            <a:xfrm>
              <a:off x="4484160" y="3434760"/>
              <a:ext cx="194040" cy="363240"/>
            </a:xfrm>
            <a:custGeom>
              <a:avLst/>
              <a:gdLst/>
              <a:ahLst/>
              <a:cxnLst/>
              <a:rect l="l" t="t" r="r" b="b"/>
              <a:pathLst>
                <a:path w="539" h="1009" extrusionOk="0">
                  <a:moveTo>
                    <a:pt x="539" y="975"/>
                  </a:moveTo>
                  <a:cubicBezTo>
                    <a:pt x="539" y="993"/>
                    <a:pt x="524" y="1009"/>
                    <a:pt x="505" y="1009"/>
                  </a:cubicBezTo>
                  <a:lnTo>
                    <a:pt x="34" y="1009"/>
                  </a:lnTo>
                  <a:cubicBezTo>
                    <a:pt x="15" y="1009"/>
                    <a:pt x="0" y="993"/>
                    <a:pt x="0" y="975"/>
                  </a:cubicBezTo>
                  <a:lnTo>
                    <a:pt x="0" y="34"/>
                  </a:lnTo>
                  <a:cubicBezTo>
                    <a:pt x="0" y="16"/>
                    <a:pt x="15" y="0"/>
                    <a:pt x="34" y="0"/>
                  </a:cubicBezTo>
                  <a:lnTo>
                    <a:pt x="505" y="0"/>
                  </a:lnTo>
                  <a:cubicBezTo>
                    <a:pt x="524" y="0"/>
                    <a:pt x="539" y="16"/>
                    <a:pt x="539" y="34"/>
                  </a:cubicBezTo>
                  <a:lnTo>
                    <a:pt x="539" y="975"/>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4" name="Google Shape;2124;p44"/>
            <p:cNvSpPr/>
            <p:nvPr/>
          </p:nvSpPr>
          <p:spPr>
            <a:xfrm>
              <a:off x="4484160" y="3471120"/>
              <a:ext cx="194040" cy="290520"/>
            </a:xfrm>
            <a:custGeom>
              <a:avLst/>
              <a:gdLst/>
              <a:ahLst/>
              <a:cxnLst/>
              <a:rect l="l" t="t" r="r" b="b"/>
              <a:pathLst>
                <a:path w="539" h="807" extrusionOk="0">
                  <a:moveTo>
                    <a:pt x="539" y="0"/>
                  </a:moveTo>
                  <a:lnTo>
                    <a:pt x="412" y="0"/>
                  </a:lnTo>
                  <a:cubicBezTo>
                    <a:pt x="407" y="0"/>
                    <a:pt x="403" y="3"/>
                    <a:pt x="401" y="7"/>
                  </a:cubicBezTo>
                  <a:lnTo>
                    <a:pt x="391" y="27"/>
                  </a:lnTo>
                  <a:cubicBezTo>
                    <a:pt x="388" y="31"/>
                    <a:pt x="384" y="34"/>
                    <a:pt x="380" y="34"/>
                  </a:cubicBezTo>
                  <a:lnTo>
                    <a:pt x="159" y="34"/>
                  </a:lnTo>
                  <a:cubicBezTo>
                    <a:pt x="155" y="34"/>
                    <a:pt x="150" y="31"/>
                    <a:pt x="148" y="27"/>
                  </a:cubicBezTo>
                  <a:lnTo>
                    <a:pt x="138" y="7"/>
                  </a:lnTo>
                  <a:cubicBezTo>
                    <a:pt x="136" y="3"/>
                    <a:pt x="132" y="0"/>
                    <a:pt x="127" y="0"/>
                  </a:cubicBezTo>
                  <a:lnTo>
                    <a:pt x="0" y="0"/>
                  </a:lnTo>
                  <a:lnTo>
                    <a:pt x="0" y="807"/>
                  </a:lnTo>
                  <a:lnTo>
                    <a:pt x="539" y="807"/>
                  </a:lnTo>
                  <a:lnTo>
                    <a:pt x="539"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5" name="Google Shape;2125;p44"/>
            <p:cNvSpPr/>
            <p:nvPr/>
          </p:nvSpPr>
          <p:spPr>
            <a:xfrm>
              <a:off x="4563720" y="3774240"/>
              <a:ext cx="34920" cy="10800"/>
            </a:xfrm>
            <a:custGeom>
              <a:avLst/>
              <a:gdLst/>
              <a:ahLst/>
              <a:cxnLst/>
              <a:rect l="l" t="t" r="r" b="b"/>
              <a:pathLst>
                <a:path w="97" h="30" extrusionOk="0">
                  <a:moveTo>
                    <a:pt x="82" y="0"/>
                  </a:moveTo>
                  <a:lnTo>
                    <a:pt x="15" y="0"/>
                  </a:lnTo>
                  <a:cubicBezTo>
                    <a:pt x="6" y="0"/>
                    <a:pt x="0" y="7"/>
                    <a:pt x="0" y="15"/>
                  </a:cubicBezTo>
                  <a:cubicBezTo>
                    <a:pt x="0" y="23"/>
                    <a:pt x="6" y="30"/>
                    <a:pt x="15" y="30"/>
                  </a:cubicBezTo>
                  <a:lnTo>
                    <a:pt x="82" y="30"/>
                  </a:lnTo>
                  <a:cubicBezTo>
                    <a:pt x="91" y="30"/>
                    <a:pt x="97" y="23"/>
                    <a:pt x="97" y="15"/>
                  </a:cubicBezTo>
                  <a:cubicBezTo>
                    <a:pt x="97" y="7"/>
                    <a:pt x="91" y="0"/>
                    <a:pt x="82"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6" name="Google Shape;2126;p44"/>
            <p:cNvSpPr/>
            <p:nvPr/>
          </p:nvSpPr>
          <p:spPr>
            <a:xfrm>
              <a:off x="4551480" y="3447720"/>
              <a:ext cx="59400" cy="10800"/>
            </a:xfrm>
            <a:custGeom>
              <a:avLst/>
              <a:gdLst/>
              <a:ahLst/>
              <a:cxnLst/>
              <a:rect l="l" t="t" r="r" b="b"/>
              <a:pathLst>
                <a:path w="165" h="30" extrusionOk="0">
                  <a:moveTo>
                    <a:pt x="150" y="0"/>
                  </a:moveTo>
                  <a:lnTo>
                    <a:pt x="15" y="0"/>
                  </a:lnTo>
                  <a:cubicBezTo>
                    <a:pt x="7" y="0"/>
                    <a:pt x="0" y="6"/>
                    <a:pt x="0" y="15"/>
                  </a:cubicBezTo>
                  <a:cubicBezTo>
                    <a:pt x="0" y="23"/>
                    <a:pt x="7" y="30"/>
                    <a:pt x="15" y="30"/>
                  </a:cubicBezTo>
                  <a:lnTo>
                    <a:pt x="150" y="30"/>
                  </a:lnTo>
                  <a:cubicBezTo>
                    <a:pt x="158" y="30"/>
                    <a:pt x="165" y="23"/>
                    <a:pt x="165" y="15"/>
                  </a:cubicBezTo>
                  <a:cubicBezTo>
                    <a:pt x="165" y="6"/>
                    <a:pt x="158" y="0"/>
                    <a:pt x="150"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7" name="Google Shape;2127;p44"/>
            <p:cNvSpPr/>
            <p:nvPr/>
          </p:nvSpPr>
          <p:spPr>
            <a:xfrm>
              <a:off x="4521240" y="3447720"/>
              <a:ext cx="23040" cy="10800"/>
            </a:xfrm>
            <a:custGeom>
              <a:avLst/>
              <a:gdLst/>
              <a:ahLst/>
              <a:cxnLst/>
              <a:rect l="l" t="t" r="r" b="b"/>
              <a:pathLst>
                <a:path w="64" h="30" extrusionOk="0">
                  <a:moveTo>
                    <a:pt x="49" y="0"/>
                  </a:moveTo>
                  <a:lnTo>
                    <a:pt x="15" y="0"/>
                  </a:lnTo>
                  <a:cubicBezTo>
                    <a:pt x="7" y="0"/>
                    <a:pt x="0" y="6"/>
                    <a:pt x="0" y="15"/>
                  </a:cubicBezTo>
                  <a:cubicBezTo>
                    <a:pt x="0" y="23"/>
                    <a:pt x="7" y="30"/>
                    <a:pt x="15" y="30"/>
                  </a:cubicBezTo>
                  <a:lnTo>
                    <a:pt x="49" y="30"/>
                  </a:lnTo>
                  <a:cubicBezTo>
                    <a:pt x="57" y="30"/>
                    <a:pt x="64" y="23"/>
                    <a:pt x="64" y="15"/>
                  </a:cubicBezTo>
                  <a:cubicBezTo>
                    <a:pt x="64" y="6"/>
                    <a:pt x="57" y="0"/>
                    <a:pt x="49"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8" name="Google Shape;2128;p44"/>
            <p:cNvSpPr/>
            <p:nvPr/>
          </p:nvSpPr>
          <p:spPr>
            <a:xfrm>
              <a:off x="4508640" y="3700800"/>
              <a:ext cx="24120" cy="24480"/>
            </a:xfrm>
            <a:custGeom>
              <a:avLst/>
              <a:gdLst/>
              <a:ahLst/>
              <a:cxnLst/>
              <a:rect l="l" t="t" r="r" b="b"/>
              <a:pathLst>
                <a:path w="67" h="68" extrusionOk="0">
                  <a:moveTo>
                    <a:pt x="55" y="0"/>
                  </a:moveTo>
                  <a:lnTo>
                    <a:pt x="12" y="0"/>
                  </a:lnTo>
                  <a:cubicBezTo>
                    <a:pt x="5" y="0"/>
                    <a:pt x="0" y="6"/>
                    <a:pt x="0" y="13"/>
                  </a:cubicBezTo>
                  <a:lnTo>
                    <a:pt x="0" y="56"/>
                  </a:lnTo>
                  <a:cubicBezTo>
                    <a:pt x="0" y="62"/>
                    <a:pt x="5" y="68"/>
                    <a:pt x="12" y="68"/>
                  </a:cubicBezTo>
                  <a:lnTo>
                    <a:pt x="55" y="68"/>
                  </a:lnTo>
                  <a:cubicBezTo>
                    <a:pt x="62" y="68"/>
                    <a:pt x="67" y="62"/>
                    <a:pt x="67" y="56"/>
                  </a:cubicBezTo>
                  <a:lnTo>
                    <a:pt x="67" y="13"/>
                  </a:lnTo>
                  <a:cubicBezTo>
                    <a:pt x="67" y="6"/>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9" name="Google Shape;2129;p44"/>
            <p:cNvSpPr/>
            <p:nvPr/>
          </p:nvSpPr>
          <p:spPr>
            <a:xfrm>
              <a:off x="4545720" y="3556080"/>
              <a:ext cx="24120" cy="24120"/>
            </a:xfrm>
            <a:custGeom>
              <a:avLst/>
              <a:gdLst/>
              <a:ahLst/>
              <a:cxnLst/>
              <a:rect l="l" t="t" r="r" b="b"/>
              <a:pathLst>
                <a:path w="67" h="67" extrusionOk="0">
                  <a:moveTo>
                    <a:pt x="55" y="0"/>
                  </a:moveTo>
                  <a:lnTo>
                    <a:pt x="12" y="0"/>
                  </a:lnTo>
                  <a:cubicBezTo>
                    <a:pt x="5" y="0"/>
                    <a:pt x="0" y="5"/>
                    <a:pt x="0" y="12"/>
                  </a:cubicBezTo>
                  <a:lnTo>
                    <a:pt x="0" y="55"/>
                  </a:lnTo>
                  <a:cubicBezTo>
                    <a:pt x="0" y="62"/>
                    <a:pt x="5" y="67"/>
                    <a:pt x="12" y="67"/>
                  </a:cubicBezTo>
                  <a:lnTo>
                    <a:pt x="55" y="67"/>
                  </a:lnTo>
                  <a:cubicBezTo>
                    <a:pt x="62" y="67"/>
                    <a:pt x="67" y="62"/>
                    <a:pt x="67" y="55"/>
                  </a:cubicBezTo>
                  <a:lnTo>
                    <a:pt x="67" y="12"/>
                  </a:lnTo>
                  <a:cubicBezTo>
                    <a:pt x="67" y="5"/>
                    <a:pt x="62" y="0"/>
                    <a:pt x="5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0" name="Google Shape;2130;p44"/>
            <p:cNvSpPr/>
            <p:nvPr/>
          </p:nvSpPr>
          <p:spPr>
            <a:xfrm>
              <a:off x="4484160" y="3571560"/>
              <a:ext cx="194040" cy="190080"/>
            </a:xfrm>
            <a:custGeom>
              <a:avLst/>
              <a:gdLst/>
              <a:ahLst/>
              <a:cxnLst/>
              <a:rect l="l" t="t" r="r" b="b"/>
              <a:pathLst>
                <a:path w="539" h="528" extrusionOk="0">
                  <a:moveTo>
                    <a:pt x="337" y="35"/>
                  </a:moveTo>
                  <a:lnTo>
                    <a:pt x="337" y="79"/>
                  </a:lnTo>
                  <a:cubicBezTo>
                    <a:pt x="337" y="86"/>
                    <a:pt x="331" y="91"/>
                    <a:pt x="325" y="91"/>
                  </a:cubicBezTo>
                  <a:lnTo>
                    <a:pt x="0" y="91"/>
                  </a:lnTo>
                  <a:lnTo>
                    <a:pt x="0" y="226"/>
                  </a:lnTo>
                  <a:lnTo>
                    <a:pt x="190" y="226"/>
                  </a:lnTo>
                  <a:cubicBezTo>
                    <a:pt x="197" y="226"/>
                    <a:pt x="202" y="231"/>
                    <a:pt x="202" y="238"/>
                  </a:cubicBezTo>
                  <a:lnTo>
                    <a:pt x="202" y="528"/>
                  </a:lnTo>
                  <a:lnTo>
                    <a:pt x="337" y="528"/>
                  </a:lnTo>
                  <a:lnTo>
                    <a:pt x="337" y="238"/>
                  </a:lnTo>
                  <a:cubicBezTo>
                    <a:pt x="337" y="231"/>
                    <a:pt x="342" y="226"/>
                    <a:pt x="349" y="226"/>
                  </a:cubicBezTo>
                  <a:lnTo>
                    <a:pt x="539" y="226"/>
                  </a:lnTo>
                  <a:lnTo>
                    <a:pt x="539" y="0"/>
                  </a:lnTo>
                  <a:lnTo>
                    <a:pt x="337" y="35"/>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1" name="Google Shape;2131;p44"/>
            <p:cNvSpPr/>
            <p:nvPr/>
          </p:nvSpPr>
          <p:spPr>
            <a:xfrm>
              <a:off x="4593240" y="3495600"/>
              <a:ext cx="109080" cy="141480"/>
            </a:xfrm>
            <a:custGeom>
              <a:avLst/>
              <a:gdLst/>
              <a:ahLst/>
              <a:cxnLst/>
              <a:rect l="l" t="t" r="r" b="b"/>
              <a:pathLst>
                <a:path w="303" h="393" extrusionOk="0">
                  <a:moveTo>
                    <a:pt x="303" y="151"/>
                  </a:moveTo>
                  <a:cubicBezTo>
                    <a:pt x="303" y="68"/>
                    <a:pt x="236" y="0"/>
                    <a:pt x="152" y="0"/>
                  </a:cubicBezTo>
                  <a:cubicBezTo>
                    <a:pt x="70" y="-1"/>
                    <a:pt x="2" y="66"/>
                    <a:pt x="0" y="148"/>
                  </a:cubicBezTo>
                  <a:cubicBezTo>
                    <a:pt x="-1" y="202"/>
                    <a:pt x="26" y="249"/>
                    <a:pt x="67" y="277"/>
                  </a:cubicBezTo>
                  <a:lnTo>
                    <a:pt x="67" y="277"/>
                  </a:lnTo>
                  <a:lnTo>
                    <a:pt x="141" y="388"/>
                  </a:lnTo>
                  <a:cubicBezTo>
                    <a:pt x="146" y="395"/>
                    <a:pt x="157" y="395"/>
                    <a:pt x="162" y="388"/>
                  </a:cubicBezTo>
                  <a:lnTo>
                    <a:pt x="236" y="277"/>
                  </a:lnTo>
                  <a:lnTo>
                    <a:pt x="236" y="277"/>
                  </a:lnTo>
                  <a:cubicBezTo>
                    <a:pt x="276" y="250"/>
                    <a:pt x="303" y="203"/>
                    <a:pt x="303" y="151"/>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2" name="Google Shape;2132;p44"/>
            <p:cNvSpPr/>
            <p:nvPr/>
          </p:nvSpPr>
          <p:spPr>
            <a:xfrm>
              <a:off x="4617360" y="3519720"/>
              <a:ext cx="60840" cy="60480"/>
            </a:xfrm>
            <a:custGeom>
              <a:avLst/>
              <a:gdLst/>
              <a:ahLst/>
              <a:cxnLst/>
              <a:rect l="l" t="t" r="r" b="b"/>
              <a:pathLst>
                <a:path w="169" h="168" extrusionOk="0">
                  <a:moveTo>
                    <a:pt x="169" y="84"/>
                  </a:moveTo>
                  <a:cubicBezTo>
                    <a:pt x="169" y="130"/>
                    <a:pt x="131" y="168"/>
                    <a:pt x="84" y="168"/>
                  </a:cubicBezTo>
                  <a:cubicBezTo>
                    <a:pt x="38" y="168"/>
                    <a:pt x="0" y="130"/>
                    <a:pt x="0" y="84"/>
                  </a:cubicBezTo>
                  <a:cubicBezTo>
                    <a:pt x="0" y="38"/>
                    <a:pt x="38" y="0"/>
                    <a:pt x="84" y="0"/>
                  </a:cubicBezTo>
                  <a:cubicBezTo>
                    <a:pt x="131" y="0"/>
                    <a:pt x="169" y="38"/>
                    <a:pt x="169" y="84"/>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3" name="Google Shape;2133;p44"/>
            <p:cNvSpPr/>
            <p:nvPr/>
          </p:nvSpPr>
          <p:spPr>
            <a:xfrm>
              <a:off x="4640040" y="3519720"/>
              <a:ext cx="38160" cy="60480"/>
            </a:xfrm>
            <a:custGeom>
              <a:avLst/>
              <a:gdLst/>
              <a:ahLst/>
              <a:cxnLst/>
              <a:rect l="l" t="t" r="r" b="b"/>
              <a:pathLst>
                <a:path w="106" h="168" extrusionOk="0">
                  <a:moveTo>
                    <a:pt x="21" y="0"/>
                  </a:moveTo>
                  <a:cubicBezTo>
                    <a:pt x="14" y="0"/>
                    <a:pt x="7" y="1"/>
                    <a:pt x="0" y="3"/>
                  </a:cubicBezTo>
                  <a:cubicBezTo>
                    <a:pt x="36" y="12"/>
                    <a:pt x="63" y="45"/>
                    <a:pt x="63" y="84"/>
                  </a:cubicBezTo>
                  <a:cubicBezTo>
                    <a:pt x="63" y="123"/>
                    <a:pt x="36" y="156"/>
                    <a:pt x="0" y="165"/>
                  </a:cubicBezTo>
                  <a:cubicBezTo>
                    <a:pt x="7" y="167"/>
                    <a:pt x="14" y="168"/>
                    <a:pt x="21" y="168"/>
                  </a:cubicBezTo>
                  <a:cubicBezTo>
                    <a:pt x="68" y="168"/>
                    <a:pt x="106" y="130"/>
                    <a:pt x="106" y="84"/>
                  </a:cubicBezTo>
                  <a:cubicBezTo>
                    <a:pt x="106" y="38"/>
                    <a:pt x="68" y="0"/>
                    <a:pt x="21" y="0"/>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34" name="Google Shape;2134;p44"/>
            <p:cNvSpPr/>
            <p:nvPr/>
          </p:nvSpPr>
          <p:spPr>
            <a:xfrm>
              <a:off x="4563720" y="3774240"/>
              <a:ext cx="34920" cy="10800"/>
            </a:xfrm>
            <a:custGeom>
              <a:avLst/>
              <a:gdLst/>
              <a:ahLst/>
              <a:cxnLst/>
              <a:rect l="l" t="t" r="r" b="b"/>
              <a:pathLst>
                <a:path w="97" h="30" extrusionOk="0">
                  <a:moveTo>
                    <a:pt x="82" y="0"/>
                  </a:moveTo>
                  <a:lnTo>
                    <a:pt x="15" y="0"/>
                  </a:lnTo>
                  <a:cubicBezTo>
                    <a:pt x="6" y="0"/>
                    <a:pt x="0" y="7"/>
                    <a:pt x="0" y="15"/>
                  </a:cubicBezTo>
                  <a:cubicBezTo>
                    <a:pt x="0" y="23"/>
                    <a:pt x="6" y="30"/>
                    <a:pt x="15" y="30"/>
                  </a:cubicBezTo>
                  <a:lnTo>
                    <a:pt x="82" y="30"/>
                  </a:lnTo>
                  <a:cubicBezTo>
                    <a:pt x="91" y="30"/>
                    <a:pt x="97" y="23"/>
                    <a:pt x="97" y="15"/>
                  </a:cubicBezTo>
                  <a:cubicBezTo>
                    <a:pt x="97" y="7"/>
                    <a:pt x="91" y="0"/>
                    <a:pt x="8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5" name="Google Shape;2135;p44"/>
            <p:cNvSpPr/>
            <p:nvPr/>
          </p:nvSpPr>
          <p:spPr>
            <a:xfrm>
              <a:off x="4551480" y="3447720"/>
              <a:ext cx="59400" cy="10800"/>
            </a:xfrm>
            <a:custGeom>
              <a:avLst/>
              <a:gdLst/>
              <a:ahLst/>
              <a:cxnLst/>
              <a:rect l="l" t="t" r="r" b="b"/>
              <a:pathLst>
                <a:path w="165" h="30" extrusionOk="0">
                  <a:moveTo>
                    <a:pt x="150" y="0"/>
                  </a:moveTo>
                  <a:lnTo>
                    <a:pt x="15" y="0"/>
                  </a:lnTo>
                  <a:cubicBezTo>
                    <a:pt x="7" y="0"/>
                    <a:pt x="0" y="6"/>
                    <a:pt x="0" y="15"/>
                  </a:cubicBezTo>
                  <a:cubicBezTo>
                    <a:pt x="0" y="23"/>
                    <a:pt x="7" y="30"/>
                    <a:pt x="15" y="30"/>
                  </a:cubicBezTo>
                  <a:lnTo>
                    <a:pt x="150" y="30"/>
                  </a:lnTo>
                  <a:cubicBezTo>
                    <a:pt x="158" y="30"/>
                    <a:pt x="165" y="23"/>
                    <a:pt x="165" y="15"/>
                  </a:cubicBezTo>
                  <a:cubicBezTo>
                    <a:pt x="165" y="6"/>
                    <a:pt x="158" y="0"/>
                    <a:pt x="15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6" name="Google Shape;2136;p44"/>
            <p:cNvSpPr/>
            <p:nvPr/>
          </p:nvSpPr>
          <p:spPr>
            <a:xfrm>
              <a:off x="4521240" y="3447720"/>
              <a:ext cx="23040" cy="10800"/>
            </a:xfrm>
            <a:custGeom>
              <a:avLst/>
              <a:gdLst/>
              <a:ahLst/>
              <a:cxnLst/>
              <a:rect l="l" t="t" r="r" b="b"/>
              <a:pathLst>
                <a:path w="64" h="30" extrusionOk="0">
                  <a:moveTo>
                    <a:pt x="49" y="0"/>
                  </a:moveTo>
                  <a:lnTo>
                    <a:pt x="15" y="0"/>
                  </a:lnTo>
                  <a:cubicBezTo>
                    <a:pt x="7" y="0"/>
                    <a:pt x="0" y="6"/>
                    <a:pt x="0" y="15"/>
                  </a:cubicBezTo>
                  <a:cubicBezTo>
                    <a:pt x="0" y="23"/>
                    <a:pt x="7" y="30"/>
                    <a:pt x="15" y="30"/>
                  </a:cubicBezTo>
                  <a:lnTo>
                    <a:pt x="49" y="30"/>
                  </a:lnTo>
                  <a:cubicBezTo>
                    <a:pt x="57" y="30"/>
                    <a:pt x="64" y="23"/>
                    <a:pt x="64" y="15"/>
                  </a:cubicBezTo>
                  <a:cubicBezTo>
                    <a:pt x="64" y="6"/>
                    <a:pt x="57" y="0"/>
                    <a:pt x="49"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7" name="Google Shape;2137;p44"/>
            <p:cNvSpPr/>
            <p:nvPr/>
          </p:nvSpPr>
          <p:spPr>
            <a:xfrm>
              <a:off x="4478760" y="3429360"/>
              <a:ext cx="228960" cy="374040"/>
            </a:xfrm>
            <a:custGeom>
              <a:avLst/>
              <a:gdLst/>
              <a:ahLst/>
              <a:cxnLst/>
              <a:rect l="l" t="t" r="r" b="b"/>
              <a:pathLst>
                <a:path w="636" h="1039" extrusionOk="0">
                  <a:moveTo>
                    <a:pt x="520" y="1008"/>
                  </a:moveTo>
                  <a:lnTo>
                    <a:pt x="49" y="1008"/>
                  </a:lnTo>
                  <a:cubicBezTo>
                    <a:pt x="39" y="1008"/>
                    <a:pt x="31" y="1000"/>
                    <a:pt x="31" y="990"/>
                  </a:cubicBezTo>
                  <a:lnTo>
                    <a:pt x="31" y="938"/>
                  </a:lnTo>
                  <a:lnTo>
                    <a:pt x="538" y="938"/>
                  </a:lnTo>
                  <a:lnTo>
                    <a:pt x="538" y="990"/>
                  </a:lnTo>
                  <a:cubicBezTo>
                    <a:pt x="538" y="1000"/>
                    <a:pt x="530" y="1008"/>
                    <a:pt x="520" y="1008"/>
                  </a:cubicBezTo>
                  <a:moveTo>
                    <a:pt x="31" y="636"/>
                  </a:moveTo>
                  <a:lnTo>
                    <a:pt x="202" y="636"/>
                  </a:lnTo>
                  <a:lnTo>
                    <a:pt x="202" y="907"/>
                  </a:lnTo>
                  <a:lnTo>
                    <a:pt x="31" y="907"/>
                  </a:lnTo>
                  <a:lnTo>
                    <a:pt x="31" y="636"/>
                  </a:lnTo>
                  <a:moveTo>
                    <a:pt x="352" y="502"/>
                  </a:moveTo>
                  <a:cubicBezTo>
                    <a:pt x="360" y="502"/>
                    <a:pt x="367" y="495"/>
                    <a:pt x="367" y="486"/>
                  </a:cubicBezTo>
                  <a:lnTo>
                    <a:pt x="367" y="466"/>
                  </a:lnTo>
                  <a:cubicBezTo>
                    <a:pt x="369" y="468"/>
                    <a:pt x="372" y="470"/>
                    <a:pt x="374" y="472"/>
                  </a:cubicBezTo>
                  <a:lnTo>
                    <a:pt x="457" y="596"/>
                  </a:lnTo>
                  <a:cubicBezTo>
                    <a:pt x="460" y="600"/>
                    <a:pt x="464" y="603"/>
                    <a:pt x="469" y="603"/>
                  </a:cubicBezTo>
                  <a:cubicBezTo>
                    <a:pt x="475" y="603"/>
                    <a:pt x="479" y="600"/>
                    <a:pt x="482" y="596"/>
                  </a:cubicBezTo>
                  <a:lnTo>
                    <a:pt x="538" y="511"/>
                  </a:lnTo>
                  <a:lnTo>
                    <a:pt x="538" y="606"/>
                  </a:lnTo>
                  <a:lnTo>
                    <a:pt x="352" y="606"/>
                  </a:lnTo>
                  <a:cubicBezTo>
                    <a:pt x="343" y="606"/>
                    <a:pt x="337" y="612"/>
                    <a:pt x="337" y="621"/>
                  </a:cubicBezTo>
                  <a:lnTo>
                    <a:pt x="337" y="907"/>
                  </a:lnTo>
                  <a:lnTo>
                    <a:pt x="232" y="907"/>
                  </a:lnTo>
                  <a:lnTo>
                    <a:pt x="232" y="621"/>
                  </a:lnTo>
                  <a:cubicBezTo>
                    <a:pt x="232" y="612"/>
                    <a:pt x="226" y="606"/>
                    <a:pt x="217" y="606"/>
                  </a:cubicBezTo>
                  <a:lnTo>
                    <a:pt x="31" y="606"/>
                  </a:lnTo>
                  <a:lnTo>
                    <a:pt x="31" y="502"/>
                  </a:lnTo>
                  <a:lnTo>
                    <a:pt x="352" y="502"/>
                  </a:lnTo>
                  <a:moveTo>
                    <a:pt x="469" y="199"/>
                  </a:moveTo>
                  <a:cubicBezTo>
                    <a:pt x="545" y="199"/>
                    <a:pt x="606" y="260"/>
                    <a:pt x="606" y="335"/>
                  </a:cubicBezTo>
                  <a:cubicBezTo>
                    <a:pt x="606" y="381"/>
                    <a:pt x="583" y="423"/>
                    <a:pt x="545" y="448"/>
                  </a:cubicBezTo>
                  <a:cubicBezTo>
                    <a:pt x="543" y="449"/>
                    <a:pt x="542" y="451"/>
                    <a:pt x="541" y="453"/>
                  </a:cubicBezTo>
                  <a:lnTo>
                    <a:pt x="469" y="560"/>
                  </a:lnTo>
                  <a:lnTo>
                    <a:pt x="398" y="453"/>
                  </a:lnTo>
                  <a:cubicBezTo>
                    <a:pt x="397" y="451"/>
                    <a:pt x="396" y="449"/>
                    <a:pt x="394" y="448"/>
                  </a:cubicBezTo>
                  <a:cubicBezTo>
                    <a:pt x="382" y="440"/>
                    <a:pt x="372" y="431"/>
                    <a:pt x="364" y="420"/>
                  </a:cubicBezTo>
                  <a:lnTo>
                    <a:pt x="363" y="420"/>
                  </a:lnTo>
                  <a:cubicBezTo>
                    <a:pt x="344" y="397"/>
                    <a:pt x="333" y="367"/>
                    <a:pt x="333" y="335"/>
                  </a:cubicBezTo>
                  <a:cubicBezTo>
                    <a:pt x="333" y="260"/>
                    <a:pt x="394" y="199"/>
                    <a:pt x="469" y="199"/>
                  </a:cubicBezTo>
                  <a:moveTo>
                    <a:pt x="538" y="907"/>
                  </a:moveTo>
                  <a:lnTo>
                    <a:pt x="367" y="907"/>
                  </a:lnTo>
                  <a:lnTo>
                    <a:pt x="367" y="636"/>
                  </a:lnTo>
                  <a:lnTo>
                    <a:pt x="538" y="636"/>
                  </a:lnTo>
                  <a:lnTo>
                    <a:pt x="538" y="907"/>
                  </a:lnTo>
                  <a:moveTo>
                    <a:pt x="419" y="101"/>
                  </a:moveTo>
                  <a:cubicBezTo>
                    <a:pt x="413" y="101"/>
                    <a:pt x="408" y="104"/>
                    <a:pt x="405" y="110"/>
                  </a:cubicBezTo>
                  <a:lnTo>
                    <a:pt x="393" y="135"/>
                  </a:lnTo>
                  <a:lnTo>
                    <a:pt x="176" y="135"/>
                  </a:lnTo>
                  <a:lnTo>
                    <a:pt x="164" y="110"/>
                  </a:lnTo>
                  <a:cubicBezTo>
                    <a:pt x="161" y="104"/>
                    <a:pt x="156" y="101"/>
                    <a:pt x="150" y="101"/>
                  </a:cubicBezTo>
                  <a:lnTo>
                    <a:pt x="31" y="101"/>
                  </a:lnTo>
                  <a:lnTo>
                    <a:pt x="31" y="49"/>
                  </a:lnTo>
                  <a:cubicBezTo>
                    <a:pt x="31" y="39"/>
                    <a:pt x="39" y="31"/>
                    <a:pt x="49" y="31"/>
                  </a:cubicBezTo>
                  <a:lnTo>
                    <a:pt x="520" y="31"/>
                  </a:lnTo>
                  <a:cubicBezTo>
                    <a:pt x="530" y="31"/>
                    <a:pt x="538" y="39"/>
                    <a:pt x="538" y="49"/>
                  </a:cubicBezTo>
                  <a:lnTo>
                    <a:pt x="538" y="101"/>
                  </a:lnTo>
                  <a:lnTo>
                    <a:pt x="419" y="101"/>
                  </a:lnTo>
                  <a:moveTo>
                    <a:pt x="636" y="335"/>
                  </a:moveTo>
                  <a:cubicBezTo>
                    <a:pt x="636" y="280"/>
                    <a:pt x="610" y="232"/>
                    <a:pt x="569" y="201"/>
                  </a:cubicBezTo>
                  <a:lnTo>
                    <a:pt x="569" y="49"/>
                  </a:lnTo>
                  <a:cubicBezTo>
                    <a:pt x="569" y="22"/>
                    <a:pt x="547" y="0"/>
                    <a:pt x="520" y="0"/>
                  </a:cubicBezTo>
                  <a:lnTo>
                    <a:pt x="49" y="0"/>
                  </a:lnTo>
                  <a:cubicBezTo>
                    <a:pt x="22" y="0"/>
                    <a:pt x="0" y="22"/>
                    <a:pt x="0" y="49"/>
                  </a:cubicBezTo>
                  <a:lnTo>
                    <a:pt x="0" y="251"/>
                  </a:lnTo>
                  <a:cubicBezTo>
                    <a:pt x="0" y="259"/>
                    <a:pt x="7" y="266"/>
                    <a:pt x="15" y="266"/>
                  </a:cubicBezTo>
                  <a:cubicBezTo>
                    <a:pt x="24" y="266"/>
                    <a:pt x="31" y="259"/>
                    <a:pt x="31" y="251"/>
                  </a:cubicBezTo>
                  <a:lnTo>
                    <a:pt x="31" y="132"/>
                  </a:lnTo>
                  <a:lnTo>
                    <a:pt x="141" y="132"/>
                  </a:lnTo>
                  <a:lnTo>
                    <a:pt x="153" y="157"/>
                  </a:lnTo>
                  <a:cubicBezTo>
                    <a:pt x="156" y="162"/>
                    <a:pt x="161" y="165"/>
                    <a:pt x="167" y="165"/>
                  </a:cubicBezTo>
                  <a:lnTo>
                    <a:pt x="402" y="165"/>
                  </a:lnTo>
                  <a:cubicBezTo>
                    <a:pt x="408" y="165"/>
                    <a:pt x="413" y="162"/>
                    <a:pt x="416" y="157"/>
                  </a:cubicBezTo>
                  <a:lnTo>
                    <a:pt x="428" y="132"/>
                  </a:lnTo>
                  <a:lnTo>
                    <a:pt x="538" y="132"/>
                  </a:lnTo>
                  <a:lnTo>
                    <a:pt x="538" y="183"/>
                  </a:lnTo>
                  <a:cubicBezTo>
                    <a:pt x="517" y="174"/>
                    <a:pt x="494" y="168"/>
                    <a:pt x="469" y="168"/>
                  </a:cubicBezTo>
                  <a:cubicBezTo>
                    <a:pt x="378" y="168"/>
                    <a:pt x="303" y="243"/>
                    <a:pt x="303" y="335"/>
                  </a:cubicBezTo>
                  <a:cubicBezTo>
                    <a:pt x="303" y="372"/>
                    <a:pt x="315" y="407"/>
                    <a:pt x="337" y="435"/>
                  </a:cubicBezTo>
                  <a:lnTo>
                    <a:pt x="337" y="471"/>
                  </a:lnTo>
                  <a:lnTo>
                    <a:pt x="31" y="471"/>
                  </a:lnTo>
                  <a:lnTo>
                    <a:pt x="31" y="312"/>
                  </a:lnTo>
                  <a:cubicBezTo>
                    <a:pt x="31" y="303"/>
                    <a:pt x="24" y="297"/>
                    <a:pt x="15" y="297"/>
                  </a:cubicBezTo>
                  <a:cubicBezTo>
                    <a:pt x="7" y="297"/>
                    <a:pt x="0" y="303"/>
                    <a:pt x="0" y="312"/>
                  </a:cubicBezTo>
                  <a:lnTo>
                    <a:pt x="0" y="990"/>
                  </a:lnTo>
                  <a:cubicBezTo>
                    <a:pt x="0" y="1017"/>
                    <a:pt x="22" y="1039"/>
                    <a:pt x="49" y="1039"/>
                  </a:cubicBezTo>
                  <a:lnTo>
                    <a:pt x="520" y="1039"/>
                  </a:lnTo>
                  <a:cubicBezTo>
                    <a:pt x="547" y="1039"/>
                    <a:pt x="569" y="1017"/>
                    <a:pt x="569" y="990"/>
                  </a:cubicBezTo>
                  <a:lnTo>
                    <a:pt x="569" y="621"/>
                  </a:lnTo>
                  <a:lnTo>
                    <a:pt x="569" y="621"/>
                  </a:lnTo>
                  <a:lnTo>
                    <a:pt x="569" y="621"/>
                  </a:lnTo>
                  <a:lnTo>
                    <a:pt x="569" y="469"/>
                  </a:lnTo>
                  <a:cubicBezTo>
                    <a:pt x="611" y="437"/>
                    <a:pt x="636" y="388"/>
                    <a:pt x="636" y="33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8" name="Google Shape;2138;p44"/>
            <p:cNvSpPr/>
            <p:nvPr/>
          </p:nvSpPr>
          <p:spPr>
            <a:xfrm>
              <a:off x="4611960" y="3514320"/>
              <a:ext cx="71640" cy="71280"/>
            </a:xfrm>
            <a:custGeom>
              <a:avLst/>
              <a:gdLst/>
              <a:ahLst/>
              <a:cxnLst/>
              <a:rect l="l" t="t" r="r" b="b"/>
              <a:pathLst>
                <a:path w="199" h="198" extrusionOk="0">
                  <a:moveTo>
                    <a:pt x="99" y="30"/>
                  </a:moveTo>
                  <a:cubicBezTo>
                    <a:pt x="137" y="30"/>
                    <a:pt x="168" y="61"/>
                    <a:pt x="168" y="99"/>
                  </a:cubicBezTo>
                  <a:cubicBezTo>
                    <a:pt x="168" y="137"/>
                    <a:pt x="137" y="168"/>
                    <a:pt x="99" y="168"/>
                  </a:cubicBezTo>
                  <a:cubicBezTo>
                    <a:pt x="62" y="168"/>
                    <a:pt x="31" y="137"/>
                    <a:pt x="31" y="99"/>
                  </a:cubicBezTo>
                  <a:cubicBezTo>
                    <a:pt x="31" y="61"/>
                    <a:pt x="62" y="30"/>
                    <a:pt x="99" y="30"/>
                  </a:cubicBezTo>
                  <a:moveTo>
                    <a:pt x="99" y="198"/>
                  </a:moveTo>
                  <a:cubicBezTo>
                    <a:pt x="154" y="198"/>
                    <a:pt x="199" y="154"/>
                    <a:pt x="199" y="99"/>
                  </a:cubicBezTo>
                  <a:cubicBezTo>
                    <a:pt x="199" y="44"/>
                    <a:pt x="154" y="0"/>
                    <a:pt x="99" y="0"/>
                  </a:cubicBezTo>
                  <a:cubicBezTo>
                    <a:pt x="45" y="0"/>
                    <a:pt x="0" y="44"/>
                    <a:pt x="0" y="99"/>
                  </a:cubicBezTo>
                  <a:cubicBezTo>
                    <a:pt x="0" y="154"/>
                    <a:pt x="45" y="198"/>
                    <a:pt x="99" y="198"/>
                  </a:cubicBezTo>
                  <a:close/>
                </a:path>
              </a:pathLst>
            </a:custGeom>
            <a:solidFill>
              <a:srgbClr val="3C2C3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9" name="Google Shape;2139;p44"/>
            <p:cNvSpPr/>
            <p:nvPr/>
          </p:nvSpPr>
          <p:spPr>
            <a:xfrm>
              <a:off x="4502880" y="3695400"/>
              <a:ext cx="35280" cy="35280"/>
            </a:xfrm>
            <a:custGeom>
              <a:avLst/>
              <a:gdLst/>
              <a:ahLst/>
              <a:cxnLst/>
              <a:rect l="l" t="t" r="r" b="b"/>
              <a:pathLst>
                <a:path w="98" h="98" extrusionOk="0">
                  <a:moveTo>
                    <a:pt x="68" y="67"/>
                  </a:moveTo>
                  <a:lnTo>
                    <a:pt x="31" y="67"/>
                  </a:lnTo>
                  <a:lnTo>
                    <a:pt x="31" y="31"/>
                  </a:lnTo>
                  <a:lnTo>
                    <a:pt x="68" y="31"/>
                  </a:lnTo>
                  <a:lnTo>
                    <a:pt x="68" y="67"/>
                  </a:lnTo>
                  <a:moveTo>
                    <a:pt x="83" y="0"/>
                  </a:moveTo>
                  <a:lnTo>
                    <a:pt x="16" y="0"/>
                  </a:lnTo>
                  <a:cubicBezTo>
                    <a:pt x="7" y="0"/>
                    <a:pt x="0" y="7"/>
                    <a:pt x="0" y="15"/>
                  </a:cubicBezTo>
                  <a:lnTo>
                    <a:pt x="0" y="83"/>
                  </a:lnTo>
                  <a:cubicBezTo>
                    <a:pt x="0" y="91"/>
                    <a:pt x="7" y="98"/>
                    <a:pt x="16" y="98"/>
                  </a:cubicBezTo>
                  <a:lnTo>
                    <a:pt x="83" y="98"/>
                  </a:lnTo>
                  <a:cubicBezTo>
                    <a:pt x="91" y="98"/>
                    <a:pt x="98" y="91"/>
                    <a:pt x="98" y="83"/>
                  </a:cubicBezTo>
                  <a:lnTo>
                    <a:pt x="98" y="15"/>
                  </a:lnTo>
                  <a:cubicBezTo>
                    <a:pt x="98" y="7"/>
                    <a:pt x="91"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40" name="Google Shape;2140;p44"/>
            <p:cNvSpPr/>
            <p:nvPr/>
          </p:nvSpPr>
          <p:spPr>
            <a:xfrm>
              <a:off x="4539960" y="3550680"/>
              <a:ext cx="35280" cy="34920"/>
            </a:xfrm>
            <a:custGeom>
              <a:avLst/>
              <a:gdLst/>
              <a:ahLst/>
              <a:cxnLst/>
              <a:rect l="l" t="t" r="r" b="b"/>
              <a:pathLst>
                <a:path w="98" h="97" extrusionOk="0">
                  <a:moveTo>
                    <a:pt x="31" y="30"/>
                  </a:moveTo>
                  <a:lnTo>
                    <a:pt x="68" y="30"/>
                  </a:lnTo>
                  <a:lnTo>
                    <a:pt x="68" y="67"/>
                  </a:lnTo>
                  <a:lnTo>
                    <a:pt x="31" y="67"/>
                  </a:lnTo>
                  <a:lnTo>
                    <a:pt x="31" y="30"/>
                  </a:lnTo>
                  <a:moveTo>
                    <a:pt x="83" y="97"/>
                  </a:moveTo>
                  <a:cubicBezTo>
                    <a:pt x="91" y="97"/>
                    <a:pt x="98" y="90"/>
                    <a:pt x="98" y="82"/>
                  </a:cubicBezTo>
                  <a:lnTo>
                    <a:pt x="98" y="15"/>
                  </a:lnTo>
                  <a:cubicBezTo>
                    <a:pt x="98" y="6"/>
                    <a:pt x="91" y="0"/>
                    <a:pt x="83" y="0"/>
                  </a:cubicBezTo>
                  <a:lnTo>
                    <a:pt x="16" y="0"/>
                  </a:lnTo>
                  <a:cubicBezTo>
                    <a:pt x="7" y="0"/>
                    <a:pt x="0" y="6"/>
                    <a:pt x="0" y="15"/>
                  </a:cubicBezTo>
                  <a:lnTo>
                    <a:pt x="0" y="82"/>
                  </a:lnTo>
                  <a:cubicBezTo>
                    <a:pt x="0" y="90"/>
                    <a:pt x="7" y="97"/>
                    <a:pt x="16" y="97"/>
                  </a:cubicBezTo>
                  <a:lnTo>
                    <a:pt x="83" y="97"/>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41" name="Google Shape;2141;p44"/>
          <p:cNvGrpSpPr/>
          <p:nvPr/>
        </p:nvGrpSpPr>
        <p:grpSpPr>
          <a:xfrm>
            <a:off x="4736378" y="3570594"/>
            <a:ext cx="262453" cy="346278"/>
            <a:chOff x="5287320" y="3429000"/>
            <a:chExt cx="284040" cy="374760"/>
          </a:xfrm>
        </p:grpSpPr>
        <p:sp>
          <p:nvSpPr>
            <p:cNvPr id="2142" name="Google Shape;2142;p44"/>
            <p:cNvSpPr/>
            <p:nvPr/>
          </p:nvSpPr>
          <p:spPr>
            <a:xfrm>
              <a:off x="5371560" y="3434400"/>
              <a:ext cx="194400" cy="279000"/>
            </a:xfrm>
            <a:custGeom>
              <a:avLst/>
              <a:gdLst/>
              <a:ahLst/>
              <a:cxnLst/>
              <a:rect l="l" t="t" r="r" b="b"/>
              <a:pathLst>
                <a:path w="540" h="775" extrusionOk="0">
                  <a:moveTo>
                    <a:pt x="540" y="174"/>
                  </a:moveTo>
                  <a:lnTo>
                    <a:pt x="540" y="762"/>
                  </a:lnTo>
                  <a:cubicBezTo>
                    <a:pt x="540" y="769"/>
                    <a:pt x="534" y="775"/>
                    <a:pt x="528" y="775"/>
                  </a:cubicBezTo>
                  <a:lnTo>
                    <a:pt x="0" y="775"/>
                  </a:lnTo>
                  <a:lnTo>
                    <a:pt x="0" y="12"/>
                  </a:lnTo>
                  <a:cubicBezTo>
                    <a:pt x="0" y="6"/>
                    <a:pt x="6" y="0"/>
                    <a:pt x="13" y="0"/>
                  </a:cubicBezTo>
                  <a:lnTo>
                    <a:pt x="366" y="0"/>
                  </a:lnTo>
                  <a:cubicBezTo>
                    <a:pt x="370" y="0"/>
                    <a:pt x="373" y="1"/>
                    <a:pt x="375" y="4"/>
                  </a:cubicBezTo>
                  <a:lnTo>
                    <a:pt x="536" y="165"/>
                  </a:lnTo>
                  <a:cubicBezTo>
                    <a:pt x="539" y="168"/>
                    <a:pt x="540" y="171"/>
                    <a:pt x="540" y="17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3" name="Google Shape;2143;p44"/>
            <p:cNvSpPr/>
            <p:nvPr/>
          </p:nvSpPr>
          <p:spPr>
            <a:xfrm>
              <a:off x="5396040" y="35316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4" name="Google Shape;2144;p44"/>
            <p:cNvSpPr/>
            <p:nvPr/>
          </p:nvSpPr>
          <p:spPr>
            <a:xfrm>
              <a:off x="5396040" y="3580200"/>
              <a:ext cx="145440" cy="24120"/>
            </a:xfrm>
            <a:custGeom>
              <a:avLst/>
              <a:gdLst/>
              <a:ahLst/>
              <a:cxnLst/>
              <a:rect l="l" t="t" r="r" b="b"/>
              <a:pathLst>
                <a:path w="404" h="67" extrusionOk="0">
                  <a:moveTo>
                    <a:pt x="392" y="67"/>
                  </a:moveTo>
                  <a:lnTo>
                    <a:pt x="12" y="67"/>
                  </a:lnTo>
                  <a:cubicBezTo>
                    <a:pt x="5" y="67"/>
                    <a:pt x="0" y="62"/>
                    <a:pt x="0" y="55"/>
                  </a:cubicBezTo>
                  <a:lnTo>
                    <a:pt x="0" y="12"/>
                  </a:lnTo>
                  <a:cubicBezTo>
                    <a:pt x="0" y="5"/>
                    <a:pt x="5" y="0"/>
                    <a:pt x="12" y="0"/>
                  </a:cubicBezTo>
                  <a:lnTo>
                    <a:pt x="392" y="0"/>
                  </a:lnTo>
                  <a:cubicBezTo>
                    <a:pt x="399" y="0"/>
                    <a:pt x="404" y="5"/>
                    <a:pt x="404" y="12"/>
                  </a:cubicBezTo>
                  <a:lnTo>
                    <a:pt x="404" y="55"/>
                  </a:lnTo>
                  <a:cubicBezTo>
                    <a:pt x="404" y="62"/>
                    <a:pt x="399" y="67"/>
                    <a:pt x="3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5" name="Google Shape;2145;p44"/>
            <p:cNvSpPr/>
            <p:nvPr/>
          </p:nvSpPr>
          <p:spPr>
            <a:xfrm>
              <a:off x="5420160" y="3628800"/>
              <a:ext cx="97200" cy="24120"/>
            </a:xfrm>
            <a:custGeom>
              <a:avLst/>
              <a:gdLst/>
              <a:ahLst/>
              <a:cxnLst/>
              <a:rect l="l" t="t" r="r" b="b"/>
              <a:pathLst>
                <a:path w="270" h="67" extrusionOk="0">
                  <a:moveTo>
                    <a:pt x="258" y="67"/>
                  </a:moveTo>
                  <a:lnTo>
                    <a:pt x="13" y="67"/>
                  </a:lnTo>
                  <a:cubicBezTo>
                    <a:pt x="6" y="67"/>
                    <a:pt x="0" y="62"/>
                    <a:pt x="0" y="55"/>
                  </a:cubicBezTo>
                  <a:lnTo>
                    <a:pt x="0" y="12"/>
                  </a:lnTo>
                  <a:cubicBezTo>
                    <a:pt x="0" y="5"/>
                    <a:pt x="6" y="0"/>
                    <a:pt x="13" y="0"/>
                  </a:cubicBezTo>
                  <a:lnTo>
                    <a:pt x="258" y="0"/>
                  </a:lnTo>
                  <a:cubicBezTo>
                    <a:pt x="265" y="0"/>
                    <a:pt x="270" y="5"/>
                    <a:pt x="270" y="12"/>
                  </a:cubicBezTo>
                  <a:lnTo>
                    <a:pt x="270" y="55"/>
                  </a:lnTo>
                  <a:cubicBezTo>
                    <a:pt x="270" y="62"/>
                    <a:pt x="265" y="67"/>
                    <a:pt x="25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6" name="Google Shape;2146;p44"/>
            <p:cNvSpPr/>
            <p:nvPr/>
          </p:nvSpPr>
          <p:spPr>
            <a:xfrm>
              <a:off x="5505120" y="3434760"/>
              <a:ext cx="60480" cy="60480"/>
            </a:xfrm>
            <a:custGeom>
              <a:avLst/>
              <a:gdLst/>
              <a:ahLst/>
              <a:cxnLst/>
              <a:rect l="l" t="t" r="r" b="b"/>
              <a:pathLst>
                <a:path w="168" h="168" extrusionOk="0">
                  <a:moveTo>
                    <a:pt x="165" y="164"/>
                  </a:moveTo>
                  <a:lnTo>
                    <a:pt x="4" y="3"/>
                  </a:lnTo>
                  <a:cubicBezTo>
                    <a:pt x="3" y="2"/>
                    <a:pt x="2" y="1"/>
                    <a:pt x="0" y="0"/>
                  </a:cubicBezTo>
                  <a:lnTo>
                    <a:pt x="0" y="156"/>
                  </a:lnTo>
                  <a:cubicBezTo>
                    <a:pt x="0" y="162"/>
                    <a:pt x="6" y="168"/>
                    <a:pt x="13" y="168"/>
                  </a:cubicBezTo>
                  <a:lnTo>
                    <a:pt x="168" y="168"/>
                  </a:lnTo>
                  <a:cubicBezTo>
                    <a:pt x="167" y="166"/>
                    <a:pt x="166" y="165"/>
                    <a:pt x="165" y="164"/>
                  </a:cubicBezTo>
                  <a:close/>
                </a:path>
              </a:pathLst>
            </a:custGeom>
            <a:solidFill>
              <a:srgbClr val="DDFBFC"/>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7" name="Google Shape;2147;p44"/>
            <p:cNvSpPr/>
            <p:nvPr/>
          </p:nvSpPr>
          <p:spPr>
            <a:xfrm>
              <a:off x="5359680" y="3719160"/>
              <a:ext cx="24120" cy="36720"/>
            </a:xfrm>
            <a:custGeom>
              <a:avLst/>
              <a:gdLst/>
              <a:ahLst/>
              <a:cxnLst/>
              <a:rect l="l" t="t" r="r" b="b"/>
              <a:pathLst>
                <a:path w="67" h="102" extrusionOk="0">
                  <a:moveTo>
                    <a:pt x="0" y="0"/>
                  </a:moveTo>
                  <a:lnTo>
                    <a:pt x="67" y="0"/>
                  </a:lnTo>
                  <a:lnTo>
                    <a:pt x="67" y="102"/>
                  </a:lnTo>
                  <a:lnTo>
                    <a:pt x="0" y="102"/>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8" name="Google Shape;2148;p44"/>
            <p:cNvSpPr/>
            <p:nvPr/>
          </p:nvSpPr>
          <p:spPr>
            <a:xfrm>
              <a:off x="5292720" y="3567960"/>
              <a:ext cx="158040" cy="157320"/>
            </a:xfrm>
            <a:custGeom>
              <a:avLst/>
              <a:gdLst/>
              <a:ahLst/>
              <a:cxnLst/>
              <a:rect l="l" t="t" r="r" b="b"/>
              <a:pathLst>
                <a:path w="439" h="437" extrusionOk="0">
                  <a:moveTo>
                    <a:pt x="439" y="219"/>
                  </a:moveTo>
                  <a:cubicBezTo>
                    <a:pt x="439" y="339"/>
                    <a:pt x="340" y="437"/>
                    <a:pt x="219" y="437"/>
                  </a:cubicBezTo>
                  <a:cubicBezTo>
                    <a:pt x="98" y="437"/>
                    <a:pt x="0" y="339"/>
                    <a:pt x="0" y="219"/>
                  </a:cubicBezTo>
                  <a:cubicBezTo>
                    <a:pt x="0" y="98"/>
                    <a:pt x="98" y="0"/>
                    <a:pt x="219" y="0"/>
                  </a:cubicBezTo>
                  <a:cubicBezTo>
                    <a:pt x="340" y="0"/>
                    <a:pt x="439" y="98"/>
                    <a:pt x="439" y="219"/>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9" name="Google Shape;2149;p44"/>
            <p:cNvSpPr/>
            <p:nvPr/>
          </p:nvSpPr>
          <p:spPr>
            <a:xfrm>
              <a:off x="5317200" y="3592440"/>
              <a:ext cx="109080" cy="108720"/>
            </a:xfrm>
            <a:custGeom>
              <a:avLst/>
              <a:gdLst/>
              <a:ahLst/>
              <a:cxnLst/>
              <a:rect l="l" t="t" r="r" b="b"/>
              <a:pathLst>
                <a:path w="303" h="302" extrusionOk="0">
                  <a:moveTo>
                    <a:pt x="303" y="151"/>
                  </a:moveTo>
                  <a:cubicBezTo>
                    <a:pt x="303" y="235"/>
                    <a:pt x="235" y="302"/>
                    <a:pt x="151" y="302"/>
                  </a:cubicBezTo>
                  <a:cubicBezTo>
                    <a:pt x="68" y="302"/>
                    <a:pt x="0" y="235"/>
                    <a:pt x="0" y="151"/>
                  </a:cubicBezTo>
                  <a:cubicBezTo>
                    <a:pt x="0" y="67"/>
                    <a:pt x="68" y="0"/>
                    <a:pt x="151" y="0"/>
                  </a:cubicBezTo>
                  <a:cubicBezTo>
                    <a:pt x="235" y="0"/>
                    <a:pt x="303" y="67"/>
                    <a:pt x="303" y="15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0" name="Google Shape;2150;p44"/>
            <p:cNvSpPr/>
            <p:nvPr/>
          </p:nvSpPr>
          <p:spPr>
            <a:xfrm>
              <a:off x="5347440" y="3749760"/>
              <a:ext cx="48600" cy="48600"/>
            </a:xfrm>
            <a:custGeom>
              <a:avLst/>
              <a:gdLst/>
              <a:ahLst/>
              <a:cxnLst/>
              <a:rect l="l" t="t" r="r" b="b"/>
              <a:pathLst>
                <a:path w="135" h="135" extrusionOk="0">
                  <a:moveTo>
                    <a:pt x="123" y="0"/>
                  </a:moveTo>
                  <a:lnTo>
                    <a:pt x="12" y="0"/>
                  </a:lnTo>
                  <a:cubicBezTo>
                    <a:pt x="5" y="0"/>
                    <a:pt x="0" y="5"/>
                    <a:pt x="0" y="12"/>
                  </a:cubicBezTo>
                  <a:lnTo>
                    <a:pt x="0" y="123"/>
                  </a:lnTo>
                  <a:cubicBezTo>
                    <a:pt x="0" y="129"/>
                    <a:pt x="5" y="135"/>
                    <a:pt x="12" y="135"/>
                  </a:cubicBezTo>
                  <a:lnTo>
                    <a:pt x="123" y="135"/>
                  </a:lnTo>
                  <a:cubicBezTo>
                    <a:pt x="129" y="135"/>
                    <a:pt x="135" y="129"/>
                    <a:pt x="135" y="123"/>
                  </a:cubicBezTo>
                  <a:lnTo>
                    <a:pt x="135" y="12"/>
                  </a:lnTo>
                  <a:cubicBezTo>
                    <a:pt x="135" y="5"/>
                    <a:pt x="129" y="0"/>
                    <a:pt x="123" y="0"/>
                  </a:cubicBezTo>
                  <a:close/>
                </a:path>
              </a:pathLst>
            </a:custGeom>
            <a:solidFill>
              <a:srgbClr val="EB6E80"/>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1" name="Google Shape;2151;p44"/>
            <p:cNvSpPr/>
            <p:nvPr/>
          </p:nvSpPr>
          <p:spPr>
            <a:xfrm>
              <a:off x="5311440" y="3586680"/>
              <a:ext cx="120240" cy="119880"/>
            </a:xfrm>
            <a:custGeom>
              <a:avLst/>
              <a:gdLst/>
              <a:ahLst/>
              <a:cxnLst/>
              <a:rect l="l" t="t" r="r" b="b"/>
              <a:pathLst>
                <a:path w="334" h="333" extrusionOk="0">
                  <a:moveTo>
                    <a:pt x="167" y="31"/>
                  </a:moveTo>
                  <a:cubicBezTo>
                    <a:pt x="243" y="31"/>
                    <a:pt x="304" y="92"/>
                    <a:pt x="304" y="167"/>
                  </a:cubicBezTo>
                  <a:cubicBezTo>
                    <a:pt x="304" y="243"/>
                    <a:pt x="243" y="303"/>
                    <a:pt x="167" y="303"/>
                  </a:cubicBezTo>
                  <a:cubicBezTo>
                    <a:pt x="92" y="303"/>
                    <a:pt x="31" y="243"/>
                    <a:pt x="31" y="167"/>
                  </a:cubicBezTo>
                  <a:cubicBezTo>
                    <a:pt x="31" y="92"/>
                    <a:pt x="92" y="31"/>
                    <a:pt x="167" y="31"/>
                  </a:cubicBezTo>
                  <a:moveTo>
                    <a:pt x="167" y="333"/>
                  </a:moveTo>
                  <a:cubicBezTo>
                    <a:pt x="260" y="333"/>
                    <a:pt x="334" y="259"/>
                    <a:pt x="334" y="167"/>
                  </a:cubicBezTo>
                  <a:cubicBezTo>
                    <a:pt x="334" y="75"/>
                    <a:pt x="260" y="0"/>
                    <a:pt x="167" y="0"/>
                  </a:cubicBezTo>
                  <a:cubicBezTo>
                    <a:pt x="75" y="0"/>
                    <a:pt x="0" y="75"/>
                    <a:pt x="0" y="167"/>
                  </a:cubicBezTo>
                  <a:cubicBezTo>
                    <a:pt x="0" y="259"/>
                    <a:pt x="75" y="333"/>
                    <a:pt x="167" y="3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2" name="Google Shape;2152;p44"/>
            <p:cNvSpPr/>
            <p:nvPr/>
          </p:nvSpPr>
          <p:spPr>
            <a:xfrm>
              <a:off x="5287320" y="3429000"/>
              <a:ext cx="284040" cy="374760"/>
            </a:xfrm>
            <a:custGeom>
              <a:avLst/>
              <a:gdLst/>
              <a:ahLst/>
              <a:cxnLst/>
              <a:rect l="l" t="t" r="r" b="b"/>
              <a:pathLst>
                <a:path w="789" h="1041" extrusionOk="0">
                  <a:moveTo>
                    <a:pt x="621" y="169"/>
                  </a:moveTo>
                  <a:lnTo>
                    <a:pt x="621" y="52"/>
                  </a:lnTo>
                  <a:lnTo>
                    <a:pt x="737" y="169"/>
                  </a:lnTo>
                  <a:lnTo>
                    <a:pt x="621" y="169"/>
                  </a:lnTo>
                  <a:moveTo>
                    <a:pt x="253" y="839"/>
                  </a:moveTo>
                  <a:lnTo>
                    <a:pt x="253" y="876"/>
                  </a:lnTo>
                  <a:lnTo>
                    <a:pt x="216" y="876"/>
                  </a:lnTo>
                  <a:lnTo>
                    <a:pt x="216" y="839"/>
                  </a:lnTo>
                  <a:lnTo>
                    <a:pt x="234" y="839"/>
                  </a:lnTo>
                  <a:lnTo>
                    <a:pt x="234" y="839"/>
                  </a:lnTo>
                  <a:lnTo>
                    <a:pt x="235" y="839"/>
                  </a:lnTo>
                  <a:lnTo>
                    <a:pt x="253" y="839"/>
                  </a:lnTo>
                  <a:moveTo>
                    <a:pt x="287" y="926"/>
                  </a:moveTo>
                  <a:lnTo>
                    <a:pt x="182" y="926"/>
                  </a:lnTo>
                  <a:lnTo>
                    <a:pt x="182" y="906"/>
                  </a:lnTo>
                  <a:lnTo>
                    <a:pt x="201" y="906"/>
                  </a:lnTo>
                  <a:lnTo>
                    <a:pt x="201" y="906"/>
                  </a:lnTo>
                  <a:lnTo>
                    <a:pt x="268" y="906"/>
                  </a:lnTo>
                  <a:lnTo>
                    <a:pt x="268" y="906"/>
                  </a:lnTo>
                  <a:lnTo>
                    <a:pt x="287" y="906"/>
                  </a:lnTo>
                  <a:lnTo>
                    <a:pt x="287" y="926"/>
                  </a:lnTo>
                  <a:moveTo>
                    <a:pt x="182" y="957"/>
                  </a:moveTo>
                  <a:lnTo>
                    <a:pt x="287" y="957"/>
                  </a:lnTo>
                  <a:lnTo>
                    <a:pt x="287" y="1010"/>
                  </a:lnTo>
                  <a:lnTo>
                    <a:pt x="182" y="1010"/>
                  </a:lnTo>
                  <a:lnTo>
                    <a:pt x="182" y="957"/>
                  </a:lnTo>
                  <a:moveTo>
                    <a:pt x="31" y="605"/>
                  </a:moveTo>
                  <a:cubicBezTo>
                    <a:pt x="31" y="493"/>
                    <a:pt x="122" y="401"/>
                    <a:pt x="234" y="401"/>
                  </a:cubicBezTo>
                  <a:cubicBezTo>
                    <a:pt x="347" y="401"/>
                    <a:pt x="438" y="493"/>
                    <a:pt x="438" y="605"/>
                  </a:cubicBezTo>
                  <a:cubicBezTo>
                    <a:pt x="438" y="717"/>
                    <a:pt x="347" y="808"/>
                    <a:pt x="235" y="808"/>
                  </a:cubicBezTo>
                  <a:lnTo>
                    <a:pt x="234" y="808"/>
                  </a:lnTo>
                  <a:cubicBezTo>
                    <a:pt x="122" y="808"/>
                    <a:pt x="31" y="717"/>
                    <a:pt x="31" y="605"/>
                  </a:cubicBezTo>
                  <a:moveTo>
                    <a:pt x="691" y="435"/>
                  </a:moveTo>
                  <a:lnTo>
                    <a:pt x="691" y="472"/>
                  </a:lnTo>
                  <a:lnTo>
                    <a:pt x="427" y="472"/>
                  </a:lnTo>
                  <a:cubicBezTo>
                    <a:pt x="418" y="459"/>
                    <a:pt x="407" y="446"/>
                    <a:pt x="396" y="435"/>
                  </a:cubicBezTo>
                  <a:lnTo>
                    <a:pt x="691" y="435"/>
                  </a:lnTo>
                  <a:moveTo>
                    <a:pt x="624" y="570"/>
                  </a:moveTo>
                  <a:lnTo>
                    <a:pt x="624" y="607"/>
                  </a:lnTo>
                  <a:lnTo>
                    <a:pt x="469" y="607"/>
                  </a:lnTo>
                  <a:cubicBezTo>
                    <a:pt x="469" y="606"/>
                    <a:pt x="469" y="606"/>
                    <a:pt x="469" y="605"/>
                  </a:cubicBezTo>
                  <a:cubicBezTo>
                    <a:pt x="469" y="593"/>
                    <a:pt x="468" y="582"/>
                    <a:pt x="466" y="570"/>
                  </a:cubicBezTo>
                  <a:lnTo>
                    <a:pt x="624" y="570"/>
                  </a:lnTo>
                  <a:moveTo>
                    <a:pt x="789" y="183"/>
                  </a:moveTo>
                  <a:lnTo>
                    <a:pt x="789" y="183"/>
                  </a:lnTo>
                  <a:cubicBezTo>
                    <a:pt x="789" y="182"/>
                    <a:pt x="789" y="181"/>
                    <a:pt x="789" y="181"/>
                  </a:cubicBezTo>
                  <a:lnTo>
                    <a:pt x="789" y="181"/>
                  </a:lnTo>
                  <a:cubicBezTo>
                    <a:pt x="789" y="180"/>
                    <a:pt x="789" y="179"/>
                    <a:pt x="788" y="179"/>
                  </a:cubicBezTo>
                  <a:lnTo>
                    <a:pt x="788" y="178"/>
                  </a:lnTo>
                  <a:cubicBezTo>
                    <a:pt x="788" y="178"/>
                    <a:pt x="788" y="177"/>
                    <a:pt x="787" y="177"/>
                  </a:cubicBezTo>
                  <a:lnTo>
                    <a:pt x="787" y="177"/>
                  </a:lnTo>
                  <a:cubicBezTo>
                    <a:pt x="787" y="176"/>
                    <a:pt x="787" y="175"/>
                    <a:pt x="786" y="175"/>
                  </a:cubicBezTo>
                  <a:lnTo>
                    <a:pt x="786" y="175"/>
                  </a:lnTo>
                  <a:cubicBezTo>
                    <a:pt x="786" y="174"/>
                    <a:pt x="785" y="173"/>
                    <a:pt x="785" y="173"/>
                  </a:cubicBezTo>
                  <a:lnTo>
                    <a:pt x="616" y="4"/>
                  </a:lnTo>
                  <a:lnTo>
                    <a:pt x="616" y="4"/>
                  </a:lnTo>
                  <a:cubicBezTo>
                    <a:pt x="616" y="4"/>
                    <a:pt x="615" y="4"/>
                    <a:pt x="615" y="3"/>
                  </a:cubicBezTo>
                  <a:cubicBezTo>
                    <a:pt x="614" y="3"/>
                    <a:pt x="614" y="3"/>
                    <a:pt x="614" y="3"/>
                  </a:cubicBezTo>
                  <a:cubicBezTo>
                    <a:pt x="614" y="2"/>
                    <a:pt x="613" y="2"/>
                    <a:pt x="613" y="2"/>
                  </a:cubicBezTo>
                  <a:cubicBezTo>
                    <a:pt x="612" y="2"/>
                    <a:pt x="612" y="2"/>
                    <a:pt x="612" y="2"/>
                  </a:cubicBezTo>
                  <a:cubicBezTo>
                    <a:pt x="612" y="1"/>
                    <a:pt x="611" y="1"/>
                    <a:pt x="611" y="1"/>
                  </a:cubicBezTo>
                  <a:lnTo>
                    <a:pt x="610" y="1"/>
                  </a:lnTo>
                  <a:cubicBezTo>
                    <a:pt x="610" y="1"/>
                    <a:pt x="609" y="0"/>
                    <a:pt x="608" y="0"/>
                  </a:cubicBezTo>
                  <a:lnTo>
                    <a:pt x="608" y="0"/>
                  </a:lnTo>
                  <a:cubicBezTo>
                    <a:pt x="608" y="0"/>
                    <a:pt x="607" y="0"/>
                    <a:pt x="606" y="0"/>
                  </a:cubicBezTo>
                  <a:lnTo>
                    <a:pt x="606" y="0"/>
                  </a:lnTo>
                  <a:lnTo>
                    <a:pt x="605" y="0"/>
                  </a:lnTo>
                  <a:lnTo>
                    <a:pt x="234" y="0"/>
                  </a:lnTo>
                  <a:cubicBezTo>
                    <a:pt x="226" y="0"/>
                    <a:pt x="219" y="7"/>
                    <a:pt x="219" y="15"/>
                  </a:cubicBezTo>
                  <a:lnTo>
                    <a:pt x="219" y="103"/>
                  </a:lnTo>
                  <a:cubicBezTo>
                    <a:pt x="219" y="111"/>
                    <a:pt x="226" y="118"/>
                    <a:pt x="234" y="118"/>
                  </a:cubicBezTo>
                  <a:cubicBezTo>
                    <a:pt x="243" y="118"/>
                    <a:pt x="250" y="111"/>
                    <a:pt x="250" y="103"/>
                  </a:cubicBezTo>
                  <a:lnTo>
                    <a:pt x="250" y="31"/>
                  </a:lnTo>
                  <a:lnTo>
                    <a:pt x="590" y="31"/>
                  </a:lnTo>
                  <a:lnTo>
                    <a:pt x="590" y="184"/>
                  </a:lnTo>
                  <a:cubicBezTo>
                    <a:pt x="590" y="192"/>
                    <a:pt x="597" y="199"/>
                    <a:pt x="605" y="199"/>
                  </a:cubicBezTo>
                  <a:lnTo>
                    <a:pt x="759" y="199"/>
                  </a:lnTo>
                  <a:lnTo>
                    <a:pt x="759" y="774"/>
                  </a:lnTo>
                  <a:lnTo>
                    <a:pt x="396" y="774"/>
                  </a:lnTo>
                  <a:cubicBezTo>
                    <a:pt x="433" y="739"/>
                    <a:pt x="459" y="691"/>
                    <a:pt x="467" y="637"/>
                  </a:cubicBezTo>
                  <a:lnTo>
                    <a:pt x="639" y="637"/>
                  </a:lnTo>
                  <a:cubicBezTo>
                    <a:pt x="647" y="637"/>
                    <a:pt x="654" y="631"/>
                    <a:pt x="654" y="622"/>
                  </a:cubicBezTo>
                  <a:lnTo>
                    <a:pt x="654" y="555"/>
                  </a:lnTo>
                  <a:cubicBezTo>
                    <a:pt x="654" y="546"/>
                    <a:pt x="647" y="539"/>
                    <a:pt x="639" y="539"/>
                  </a:cubicBezTo>
                  <a:lnTo>
                    <a:pt x="459" y="539"/>
                  </a:lnTo>
                  <a:cubicBezTo>
                    <a:pt x="456" y="527"/>
                    <a:pt x="451" y="514"/>
                    <a:pt x="445" y="503"/>
                  </a:cubicBezTo>
                  <a:lnTo>
                    <a:pt x="707" y="503"/>
                  </a:lnTo>
                  <a:cubicBezTo>
                    <a:pt x="715" y="503"/>
                    <a:pt x="722" y="496"/>
                    <a:pt x="722" y="487"/>
                  </a:cubicBezTo>
                  <a:lnTo>
                    <a:pt x="722" y="420"/>
                  </a:lnTo>
                  <a:cubicBezTo>
                    <a:pt x="722" y="411"/>
                    <a:pt x="715" y="405"/>
                    <a:pt x="707" y="405"/>
                  </a:cubicBezTo>
                  <a:lnTo>
                    <a:pt x="355" y="405"/>
                  </a:lnTo>
                  <a:cubicBezTo>
                    <a:pt x="324" y="386"/>
                    <a:pt x="288" y="374"/>
                    <a:pt x="250" y="371"/>
                  </a:cubicBezTo>
                  <a:lnTo>
                    <a:pt x="250" y="164"/>
                  </a:lnTo>
                  <a:cubicBezTo>
                    <a:pt x="250" y="155"/>
                    <a:pt x="243" y="148"/>
                    <a:pt x="234" y="148"/>
                  </a:cubicBezTo>
                  <a:cubicBezTo>
                    <a:pt x="226" y="148"/>
                    <a:pt x="219" y="155"/>
                    <a:pt x="219" y="164"/>
                  </a:cubicBezTo>
                  <a:lnTo>
                    <a:pt x="219" y="371"/>
                  </a:lnTo>
                  <a:cubicBezTo>
                    <a:pt x="97" y="379"/>
                    <a:pt x="0" y="481"/>
                    <a:pt x="0" y="605"/>
                  </a:cubicBezTo>
                  <a:cubicBezTo>
                    <a:pt x="0" y="717"/>
                    <a:pt x="80" y="811"/>
                    <a:pt x="185" y="834"/>
                  </a:cubicBezTo>
                  <a:lnTo>
                    <a:pt x="185" y="876"/>
                  </a:lnTo>
                  <a:lnTo>
                    <a:pt x="167" y="876"/>
                  </a:lnTo>
                  <a:cubicBezTo>
                    <a:pt x="159" y="876"/>
                    <a:pt x="152" y="882"/>
                    <a:pt x="152" y="891"/>
                  </a:cubicBezTo>
                  <a:lnTo>
                    <a:pt x="152" y="1026"/>
                  </a:lnTo>
                  <a:cubicBezTo>
                    <a:pt x="152" y="1034"/>
                    <a:pt x="159" y="1041"/>
                    <a:pt x="167" y="1041"/>
                  </a:cubicBezTo>
                  <a:lnTo>
                    <a:pt x="302" y="1041"/>
                  </a:lnTo>
                  <a:cubicBezTo>
                    <a:pt x="310" y="1041"/>
                    <a:pt x="317" y="1034"/>
                    <a:pt x="317" y="1026"/>
                  </a:cubicBezTo>
                  <a:lnTo>
                    <a:pt x="317" y="891"/>
                  </a:lnTo>
                  <a:cubicBezTo>
                    <a:pt x="317" y="882"/>
                    <a:pt x="310" y="876"/>
                    <a:pt x="302" y="876"/>
                  </a:cubicBezTo>
                  <a:lnTo>
                    <a:pt x="283" y="876"/>
                  </a:lnTo>
                  <a:lnTo>
                    <a:pt x="283" y="834"/>
                  </a:lnTo>
                  <a:cubicBezTo>
                    <a:pt x="309" y="828"/>
                    <a:pt x="334" y="818"/>
                    <a:pt x="355" y="805"/>
                  </a:cubicBezTo>
                  <a:lnTo>
                    <a:pt x="774" y="805"/>
                  </a:lnTo>
                  <a:cubicBezTo>
                    <a:pt x="782" y="805"/>
                    <a:pt x="789" y="798"/>
                    <a:pt x="789" y="790"/>
                  </a:cubicBezTo>
                  <a:lnTo>
                    <a:pt x="789" y="184"/>
                  </a:lnTo>
                  <a:lnTo>
                    <a:pt x="789" y="183"/>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3" name="Google Shape;2153;p44"/>
            <p:cNvSpPr/>
            <p:nvPr/>
          </p:nvSpPr>
          <p:spPr>
            <a:xfrm>
              <a:off x="5390640" y="3453120"/>
              <a:ext cx="47160" cy="47520"/>
            </a:xfrm>
            <a:custGeom>
              <a:avLst/>
              <a:gdLst/>
              <a:ahLst/>
              <a:cxnLst/>
              <a:rect l="l" t="t" r="r" b="b"/>
              <a:pathLst>
                <a:path w="131" h="132" extrusionOk="0">
                  <a:moveTo>
                    <a:pt x="30" y="31"/>
                  </a:moveTo>
                  <a:lnTo>
                    <a:pt x="101" y="31"/>
                  </a:lnTo>
                  <a:lnTo>
                    <a:pt x="101" y="102"/>
                  </a:lnTo>
                  <a:lnTo>
                    <a:pt x="30" y="102"/>
                  </a:lnTo>
                  <a:lnTo>
                    <a:pt x="30" y="31"/>
                  </a:lnTo>
                  <a:moveTo>
                    <a:pt x="15" y="132"/>
                  </a:moveTo>
                  <a:lnTo>
                    <a:pt x="116" y="132"/>
                  </a:lnTo>
                  <a:cubicBezTo>
                    <a:pt x="124" y="132"/>
                    <a:pt x="131" y="125"/>
                    <a:pt x="131" y="117"/>
                  </a:cubicBezTo>
                  <a:lnTo>
                    <a:pt x="131" y="16"/>
                  </a:lnTo>
                  <a:cubicBezTo>
                    <a:pt x="131" y="7"/>
                    <a:pt x="124" y="0"/>
                    <a:pt x="116" y="0"/>
                  </a:cubicBezTo>
                  <a:lnTo>
                    <a:pt x="15" y="0"/>
                  </a:lnTo>
                  <a:cubicBezTo>
                    <a:pt x="6" y="0"/>
                    <a:pt x="0" y="7"/>
                    <a:pt x="0" y="16"/>
                  </a:cubicBezTo>
                  <a:lnTo>
                    <a:pt x="0" y="117"/>
                  </a:lnTo>
                  <a:cubicBezTo>
                    <a:pt x="0" y="125"/>
                    <a:pt x="6" y="132"/>
                    <a:pt x="15" y="132"/>
                  </a:cubicBezTo>
                  <a:close/>
                </a:path>
              </a:pathLst>
            </a:custGeom>
            <a:solidFill>
              <a:srgbClr val="3C2C3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4" name="Google Shape;2154;p44"/>
            <p:cNvSpPr/>
            <p:nvPr/>
          </p:nvSpPr>
          <p:spPr>
            <a:xfrm>
              <a:off x="5390640" y="3526200"/>
              <a:ext cx="156600" cy="35280"/>
            </a:xfrm>
            <a:custGeom>
              <a:avLst/>
              <a:gdLst/>
              <a:ahLst/>
              <a:cxnLst/>
              <a:rect l="l" t="t" r="r" b="b"/>
              <a:pathLst>
                <a:path w="435" h="98" extrusionOk="0">
                  <a:moveTo>
                    <a:pt x="30" y="30"/>
                  </a:moveTo>
                  <a:lnTo>
                    <a:pt x="404" y="30"/>
                  </a:lnTo>
                  <a:lnTo>
                    <a:pt x="404" y="67"/>
                  </a:lnTo>
                  <a:lnTo>
                    <a:pt x="30" y="67"/>
                  </a:lnTo>
                  <a:lnTo>
                    <a:pt x="30" y="30"/>
                  </a:lnTo>
                  <a:moveTo>
                    <a:pt x="0" y="82"/>
                  </a:moveTo>
                  <a:cubicBezTo>
                    <a:pt x="0" y="91"/>
                    <a:pt x="6" y="98"/>
                    <a:pt x="15" y="98"/>
                  </a:cubicBezTo>
                  <a:lnTo>
                    <a:pt x="420" y="98"/>
                  </a:lnTo>
                  <a:cubicBezTo>
                    <a:pt x="428" y="98"/>
                    <a:pt x="435" y="91"/>
                    <a:pt x="435" y="82"/>
                  </a:cubicBezTo>
                  <a:lnTo>
                    <a:pt x="435" y="15"/>
                  </a:lnTo>
                  <a:cubicBezTo>
                    <a:pt x="435" y="7"/>
                    <a:pt x="428" y="0"/>
                    <a:pt x="420" y="0"/>
                  </a:cubicBezTo>
                  <a:lnTo>
                    <a:pt x="15" y="0"/>
                  </a:lnTo>
                  <a:cubicBezTo>
                    <a:pt x="6"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55" name="Google Shape;2155;p44"/>
          <p:cNvGrpSpPr/>
          <p:nvPr/>
        </p:nvGrpSpPr>
        <p:grpSpPr>
          <a:xfrm>
            <a:off x="5371475" y="3570594"/>
            <a:ext cx="273430" cy="346278"/>
            <a:chOff x="6133320" y="3429000"/>
            <a:chExt cx="295920" cy="374760"/>
          </a:xfrm>
        </p:grpSpPr>
        <p:sp>
          <p:nvSpPr>
            <p:cNvPr id="2156" name="Google Shape;2156;p44"/>
            <p:cNvSpPr/>
            <p:nvPr/>
          </p:nvSpPr>
          <p:spPr>
            <a:xfrm>
              <a:off x="6138720" y="3688920"/>
              <a:ext cx="42480" cy="42480"/>
            </a:xfrm>
            <a:custGeom>
              <a:avLst/>
              <a:gdLst/>
              <a:ahLst/>
              <a:cxnLst/>
              <a:rect l="l" t="t" r="r" b="b"/>
              <a:pathLst>
                <a:path w="118" h="118" extrusionOk="0">
                  <a:moveTo>
                    <a:pt x="118" y="59"/>
                  </a:moveTo>
                  <a:cubicBezTo>
                    <a:pt x="118" y="92"/>
                    <a:pt x="91" y="118"/>
                    <a:pt x="59" y="118"/>
                  </a:cubicBezTo>
                  <a:cubicBezTo>
                    <a:pt x="26" y="118"/>
                    <a:pt x="0" y="92"/>
                    <a:pt x="0" y="59"/>
                  </a:cubicBezTo>
                  <a:cubicBezTo>
                    <a:pt x="0" y="27"/>
                    <a:pt x="26" y="0"/>
                    <a:pt x="59" y="0"/>
                  </a:cubicBezTo>
                  <a:cubicBezTo>
                    <a:pt x="91"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7" name="Google Shape;2157;p44"/>
            <p:cNvSpPr/>
            <p:nvPr/>
          </p:nvSpPr>
          <p:spPr>
            <a:xfrm>
              <a:off x="6260040" y="3688920"/>
              <a:ext cx="42480" cy="42480"/>
            </a:xfrm>
            <a:custGeom>
              <a:avLst/>
              <a:gdLst/>
              <a:ahLst/>
              <a:cxnLst/>
              <a:rect l="l" t="t" r="r" b="b"/>
              <a:pathLst>
                <a:path w="118" h="118" extrusionOk="0">
                  <a:moveTo>
                    <a:pt x="118" y="59"/>
                  </a:moveTo>
                  <a:cubicBezTo>
                    <a:pt x="118" y="92"/>
                    <a:pt x="92" y="118"/>
                    <a:pt x="59" y="118"/>
                  </a:cubicBezTo>
                  <a:cubicBezTo>
                    <a:pt x="26" y="118"/>
                    <a:pt x="0" y="92"/>
                    <a:pt x="0" y="59"/>
                  </a:cubicBezTo>
                  <a:cubicBezTo>
                    <a:pt x="0" y="27"/>
                    <a:pt x="26" y="0"/>
                    <a:pt x="59" y="0"/>
                  </a:cubicBezTo>
                  <a:cubicBezTo>
                    <a:pt x="92"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8" name="Google Shape;2158;p44"/>
            <p:cNvSpPr/>
            <p:nvPr/>
          </p:nvSpPr>
          <p:spPr>
            <a:xfrm>
              <a:off x="6260040" y="3752640"/>
              <a:ext cx="42480" cy="42480"/>
            </a:xfrm>
            <a:custGeom>
              <a:avLst/>
              <a:gdLst/>
              <a:ahLst/>
              <a:cxnLst/>
              <a:rect l="l" t="t" r="r" b="b"/>
              <a:pathLst>
                <a:path w="118" h="118" extrusionOk="0">
                  <a:moveTo>
                    <a:pt x="118" y="59"/>
                  </a:moveTo>
                  <a:cubicBezTo>
                    <a:pt x="118" y="92"/>
                    <a:pt x="92" y="118"/>
                    <a:pt x="59" y="118"/>
                  </a:cubicBezTo>
                  <a:cubicBezTo>
                    <a:pt x="26" y="118"/>
                    <a:pt x="0" y="92"/>
                    <a:pt x="0" y="59"/>
                  </a:cubicBezTo>
                  <a:cubicBezTo>
                    <a:pt x="0" y="27"/>
                    <a:pt x="26" y="0"/>
                    <a:pt x="59" y="0"/>
                  </a:cubicBezTo>
                  <a:cubicBezTo>
                    <a:pt x="92"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9" name="Google Shape;2159;p44"/>
            <p:cNvSpPr/>
            <p:nvPr/>
          </p:nvSpPr>
          <p:spPr>
            <a:xfrm>
              <a:off x="6381360" y="3688920"/>
              <a:ext cx="42480" cy="42480"/>
            </a:xfrm>
            <a:custGeom>
              <a:avLst/>
              <a:gdLst/>
              <a:ahLst/>
              <a:cxnLst/>
              <a:rect l="l" t="t" r="r" b="b"/>
              <a:pathLst>
                <a:path w="118" h="118" extrusionOk="0">
                  <a:moveTo>
                    <a:pt x="118" y="59"/>
                  </a:moveTo>
                  <a:cubicBezTo>
                    <a:pt x="118" y="92"/>
                    <a:pt x="92" y="118"/>
                    <a:pt x="59" y="118"/>
                  </a:cubicBezTo>
                  <a:cubicBezTo>
                    <a:pt x="27" y="118"/>
                    <a:pt x="0" y="92"/>
                    <a:pt x="0" y="59"/>
                  </a:cubicBezTo>
                  <a:cubicBezTo>
                    <a:pt x="0" y="27"/>
                    <a:pt x="27" y="0"/>
                    <a:pt x="59" y="0"/>
                  </a:cubicBezTo>
                  <a:cubicBezTo>
                    <a:pt x="92" y="0"/>
                    <a:pt x="118" y="27"/>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0" name="Google Shape;2160;p44"/>
            <p:cNvSpPr/>
            <p:nvPr/>
          </p:nvSpPr>
          <p:spPr>
            <a:xfrm>
              <a:off x="6381360" y="3755880"/>
              <a:ext cx="42480" cy="42480"/>
            </a:xfrm>
            <a:custGeom>
              <a:avLst/>
              <a:gdLst/>
              <a:ahLst/>
              <a:cxnLst/>
              <a:rect l="l" t="t" r="r" b="b"/>
              <a:pathLst>
                <a:path w="118" h="118" extrusionOk="0">
                  <a:moveTo>
                    <a:pt x="118" y="59"/>
                  </a:moveTo>
                  <a:cubicBezTo>
                    <a:pt x="118" y="91"/>
                    <a:pt x="92" y="118"/>
                    <a:pt x="59" y="118"/>
                  </a:cubicBezTo>
                  <a:cubicBezTo>
                    <a:pt x="27" y="118"/>
                    <a:pt x="0" y="91"/>
                    <a:pt x="0" y="59"/>
                  </a:cubicBezTo>
                  <a:cubicBezTo>
                    <a:pt x="0" y="26"/>
                    <a:pt x="27" y="0"/>
                    <a:pt x="59" y="0"/>
                  </a:cubicBezTo>
                  <a:cubicBezTo>
                    <a:pt x="92" y="0"/>
                    <a:pt x="118" y="26"/>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1" name="Google Shape;2161;p44"/>
            <p:cNvSpPr/>
            <p:nvPr/>
          </p:nvSpPr>
          <p:spPr>
            <a:xfrm>
              <a:off x="6138720" y="3755880"/>
              <a:ext cx="42480" cy="42480"/>
            </a:xfrm>
            <a:custGeom>
              <a:avLst/>
              <a:gdLst/>
              <a:ahLst/>
              <a:cxnLst/>
              <a:rect l="l" t="t" r="r" b="b"/>
              <a:pathLst>
                <a:path w="118" h="118" extrusionOk="0">
                  <a:moveTo>
                    <a:pt x="118" y="59"/>
                  </a:moveTo>
                  <a:cubicBezTo>
                    <a:pt x="118" y="91"/>
                    <a:pt x="91" y="118"/>
                    <a:pt x="59" y="118"/>
                  </a:cubicBezTo>
                  <a:cubicBezTo>
                    <a:pt x="26" y="118"/>
                    <a:pt x="0" y="91"/>
                    <a:pt x="0" y="59"/>
                  </a:cubicBezTo>
                  <a:cubicBezTo>
                    <a:pt x="0" y="26"/>
                    <a:pt x="26" y="0"/>
                    <a:pt x="59" y="0"/>
                  </a:cubicBezTo>
                  <a:cubicBezTo>
                    <a:pt x="91" y="0"/>
                    <a:pt x="118" y="26"/>
                    <a:pt x="118" y="5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2" name="Google Shape;2162;p44"/>
            <p:cNvSpPr/>
            <p:nvPr/>
          </p:nvSpPr>
          <p:spPr>
            <a:xfrm>
              <a:off x="6262920" y="3617280"/>
              <a:ext cx="36720" cy="23400"/>
            </a:xfrm>
            <a:custGeom>
              <a:avLst/>
              <a:gdLst/>
              <a:ahLst/>
              <a:cxnLst/>
              <a:rect l="l" t="t" r="r" b="b"/>
              <a:pathLst>
                <a:path w="102" h="65" extrusionOk="0">
                  <a:moveTo>
                    <a:pt x="102" y="15"/>
                  </a:moveTo>
                  <a:cubicBezTo>
                    <a:pt x="102" y="43"/>
                    <a:pt x="79" y="65"/>
                    <a:pt x="51" y="65"/>
                  </a:cubicBezTo>
                  <a:cubicBezTo>
                    <a:pt x="23" y="65"/>
                    <a:pt x="0" y="43"/>
                    <a:pt x="0" y="15"/>
                  </a:cubicBezTo>
                  <a:lnTo>
                    <a:pt x="0" y="0"/>
                  </a:lnTo>
                  <a:lnTo>
                    <a:pt x="102" y="0"/>
                  </a:lnTo>
                  <a:lnTo>
                    <a:pt x="102" y="15"/>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3" name="Google Shape;2163;p44"/>
            <p:cNvSpPr/>
            <p:nvPr/>
          </p:nvSpPr>
          <p:spPr>
            <a:xfrm>
              <a:off x="6214680" y="3434400"/>
              <a:ext cx="133200" cy="149400"/>
            </a:xfrm>
            <a:custGeom>
              <a:avLst/>
              <a:gdLst/>
              <a:ahLst/>
              <a:cxnLst/>
              <a:rect l="l" t="t" r="r" b="b"/>
              <a:pathLst>
                <a:path w="370" h="415" extrusionOk="0">
                  <a:moveTo>
                    <a:pt x="370" y="186"/>
                  </a:moveTo>
                  <a:cubicBezTo>
                    <a:pt x="370" y="82"/>
                    <a:pt x="286" y="-1"/>
                    <a:pt x="182" y="0"/>
                  </a:cubicBezTo>
                  <a:cubicBezTo>
                    <a:pt x="80" y="2"/>
                    <a:pt x="-3" y="87"/>
                    <a:pt x="0" y="190"/>
                  </a:cubicBezTo>
                  <a:cubicBezTo>
                    <a:pt x="1" y="258"/>
                    <a:pt x="39" y="316"/>
                    <a:pt x="95" y="348"/>
                  </a:cubicBezTo>
                  <a:cubicBezTo>
                    <a:pt x="98" y="350"/>
                    <a:pt x="101" y="354"/>
                    <a:pt x="101" y="358"/>
                  </a:cubicBezTo>
                  <a:lnTo>
                    <a:pt x="101" y="415"/>
                  </a:lnTo>
                  <a:lnTo>
                    <a:pt x="269" y="415"/>
                  </a:lnTo>
                  <a:lnTo>
                    <a:pt x="269" y="358"/>
                  </a:lnTo>
                  <a:cubicBezTo>
                    <a:pt x="269" y="354"/>
                    <a:pt x="272" y="350"/>
                    <a:pt x="276" y="348"/>
                  </a:cubicBezTo>
                  <a:cubicBezTo>
                    <a:pt x="332" y="316"/>
                    <a:pt x="370" y="255"/>
                    <a:pt x="370" y="186"/>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4" name="Google Shape;2164;p44"/>
            <p:cNvSpPr/>
            <p:nvPr/>
          </p:nvSpPr>
          <p:spPr>
            <a:xfrm>
              <a:off x="6251040" y="3580200"/>
              <a:ext cx="60480" cy="42480"/>
            </a:xfrm>
            <a:custGeom>
              <a:avLst/>
              <a:gdLst/>
              <a:ahLst/>
              <a:cxnLst/>
              <a:rect l="l" t="t" r="r" b="b"/>
              <a:pathLst>
                <a:path w="168" h="118" extrusionOk="0">
                  <a:moveTo>
                    <a:pt x="168" y="0"/>
                  </a:moveTo>
                  <a:lnTo>
                    <a:pt x="0" y="0"/>
                  </a:lnTo>
                  <a:lnTo>
                    <a:pt x="0" y="106"/>
                  </a:lnTo>
                  <a:cubicBezTo>
                    <a:pt x="0" y="112"/>
                    <a:pt x="5" y="118"/>
                    <a:pt x="12" y="118"/>
                  </a:cubicBezTo>
                  <a:lnTo>
                    <a:pt x="156" y="118"/>
                  </a:lnTo>
                  <a:cubicBezTo>
                    <a:pt x="163" y="118"/>
                    <a:pt x="168" y="112"/>
                    <a:pt x="168" y="106"/>
                  </a:cubicBezTo>
                  <a:lnTo>
                    <a:pt x="168"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5" name="Google Shape;2165;p44"/>
            <p:cNvSpPr/>
            <p:nvPr/>
          </p:nvSpPr>
          <p:spPr>
            <a:xfrm>
              <a:off x="6133320" y="3429000"/>
              <a:ext cx="295920" cy="374760"/>
            </a:xfrm>
            <a:custGeom>
              <a:avLst/>
              <a:gdLst/>
              <a:ahLst/>
              <a:cxnLst/>
              <a:rect l="l" t="t" r="r" b="b"/>
              <a:pathLst>
                <a:path w="822" h="1041" extrusionOk="0">
                  <a:moveTo>
                    <a:pt x="748" y="1010"/>
                  </a:moveTo>
                  <a:cubicBezTo>
                    <a:pt x="724" y="1010"/>
                    <a:pt x="704" y="991"/>
                    <a:pt x="704" y="967"/>
                  </a:cubicBezTo>
                  <a:cubicBezTo>
                    <a:pt x="704" y="943"/>
                    <a:pt x="724" y="923"/>
                    <a:pt x="748" y="923"/>
                  </a:cubicBezTo>
                  <a:cubicBezTo>
                    <a:pt x="772" y="923"/>
                    <a:pt x="792" y="943"/>
                    <a:pt x="792" y="967"/>
                  </a:cubicBezTo>
                  <a:cubicBezTo>
                    <a:pt x="792" y="991"/>
                    <a:pt x="772" y="1010"/>
                    <a:pt x="748" y="1010"/>
                  </a:cubicBezTo>
                  <a:moveTo>
                    <a:pt x="471" y="914"/>
                  </a:moveTo>
                  <a:cubicBezTo>
                    <a:pt x="457" y="896"/>
                    <a:pt x="436" y="884"/>
                    <a:pt x="411" y="884"/>
                  </a:cubicBezTo>
                  <a:cubicBezTo>
                    <a:pt x="387" y="884"/>
                    <a:pt x="365" y="896"/>
                    <a:pt x="351" y="914"/>
                  </a:cubicBezTo>
                  <a:lnTo>
                    <a:pt x="276" y="872"/>
                  </a:lnTo>
                  <a:lnTo>
                    <a:pt x="352" y="826"/>
                  </a:lnTo>
                  <a:cubicBezTo>
                    <a:pt x="366" y="844"/>
                    <a:pt x="387" y="856"/>
                    <a:pt x="411" y="856"/>
                  </a:cubicBezTo>
                  <a:cubicBezTo>
                    <a:pt x="435" y="856"/>
                    <a:pt x="456" y="844"/>
                    <a:pt x="470" y="826"/>
                  </a:cubicBezTo>
                  <a:lnTo>
                    <a:pt x="546" y="872"/>
                  </a:lnTo>
                  <a:lnTo>
                    <a:pt x="471" y="914"/>
                  </a:lnTo>
                  <a:moveTo>
                    <a:pt x="411" y="1002"/>
                  </a:moveTo>
                  <a:cubicBezTo>
                    <a:pt x="387" y="1002"/>
                    <a:pt x="367" y="982"/>
                    <a:pt x="367" y="958"/>
                  </a:cubicBezTo>
                  <a:cubicBezTo>
                    <a:pt x="367" y="934"/>
                    <a:pt x="387" y="915"/>
                    <a:pt x="411" y="915"/>
                  </a:cubicBezTo>
                  <a:cubicBezTo>
                    <a:pt x="435" y="915"/>
                    <a:pt x="455" y="934"/>
                    <a:pt x="455" y="958"/>
                  </a:cubicBezTo>
                  <a:cubicBezTo>
                    <a:pt x="455" y="982"/>
                    <a:pt x="435" y="1002"/>
                    <a:pt x="411" y="1002"/>
                  </a:cubicBezTo>
                  <a:moveTo>
                    <a:pt x="367" y="781"/>
                  </a:moveTo>
                  <a:cubicBezTo>
                    <a:pt x="367" y="757"/>
                    <a:pt x="387" y="738"/>
                    <a:pt x="411" y="738"/>
                  </a:cubicBezTo>
                  <a:cubicBezTo>
                    <a:pt x="435" y="738"/>
                    <a:pt x="455" y="757"/>
                    <a:pt x="455" y="781"/>
                  </a:cubicBezTo>
                  <a:cubicBezTo>
                    <a:pt x="455" y="805"/>
                    <a:pt x="435" y="825"/>
                    <a:pt x="411" y="825"/>
                  </a:cubicBezTo>
                  <a:cubicBezTo>
                    <a:pt x="387" y="825"/>
                    <a:pt x="367" y="805"/>
                    <a:pt x="367" y="781"/>
                  </a:cubicBezTo>
                  <a:moveTo>
                    <a:pt x="146" y="797"/>
                  </a:moveTo>
                  <a:cubicBezTo>
                    <a:pt x="147" y="792"/>
                    <a:pt x="148" y="787"/>
                    <a:pt x="148" y="781"/>
                  </a:cubicBezTo>
                  <a:cubicBezTo>
                    <a:pt x="148" y="746"/>
                    <a:pt x="123" y="716"/>
                    <a:pt x="89" y="709"/>
                  </a:cubicBezTo>
                  <a:lnTo>
                    <a:pt x="89" y="671"/>
                  </a:lnTo>
                  <a:lnTo>
                    <a:pt x="411" y="671"/>
                  </a:lnTo>
                  <a:lnTo>
                    <a:pt x="411" y="671"/>
                  </a:lnTo>
                  <a:lnTo>
                    <a:pt x="411" y="671"/>
                  </a:lnTo>
                  <a:lnTo>
                    <a:pt x="733" y="671"/>
                  </a:lnTo>
                  <a:lnTo>
                    <a:pt x="733" y="709"/>
                  </a:lnTo>
                  <a:cubicBezTo>
                    <a:pt x="699" y="716"/>
                    <a:pt x="674" y="746"/>
                    <a:pt x="674" y="781"/>
                  </a:cubicBezTo>
                  <a:cubicBezTo>
                    <a:pt x="674" y="787"/>
                    <a:pt x="675" y="792"/>
                    <a:pt x="676" y="797"/>
                  </a:cubicBezTo>
                  <a:lnTo>
                    <a:pt x="576" y="854"/>
                  </a:lnTo>
                  <a:lnTo>
                    <a:pt x="483" y="799"/>
                  </a:lnTo>
                  <a:cubicBezTo>
                    <a:pt x="485" y="793"/>
                    <a:pt x="485" y="787"/>
                    <a:pt x="485" y="781"/>
                  </a:cubicBezTo>
                  <a:cubicBezTo>
                    <a:pt x="485" y="740"/>
                    <a:pt x="452" y="707"/>
                    <a:pt x="411" y="707"/>
                  </a:cubicBezTo>
                  <a:cubicBezTo>
                    <a:pt x="370" y="707"/>
                    <a:pt x="337" y="740"/>
                    <a:pt x="337" y="781"/>
                  </a:cubicBezTo>
                  <a:cubicBezTo>
                    <a:pt x="337" y="787"/>
                    <a:pt x="337" y="793"/>
                    <a:pt x="339" y="799"/>
                  </a:cubicBezTo>
                  <a:lnTo>
                    <a:pt x="246" y="854"/>
                  </a:lnTo>
                  <a:lnTo>
                    <a:pt x="146" y="797"/>
                  </a:lnTo>
                  <a:moveTo>
                    <a:pt x="74" y="825"/>
                  </a:moveTo>
                  <a:cubicBezTo>
                    <a:pt x="50" y="825"/>
                    <a:pt x="30" y="805"/>
                    <a:pt x="30" y="781"/>
                  </a:cubicBezTo>
                  <a:cubicBezTo>
                    <a:pt x="30" y="757"/>
                    <a:pt x="50" y="738"/>
                    <a:pt x="74" y="738"/>
                  </a:cubicBezTo>
                  <a:cubicBezTo>
                    <a:pt x="98" y="738"/>
                    <a:pt x="118" y="757"/>
                    <a:pt x="118" y="781"/>
                  </a:cubicBezTo>
                  <a:cubicBezTo>
                    <a:pt x="118" y="805"/>
                    <a:pt x="98" y="825"/>
                    <a:pt x="74" y="825"/>
                  </a:cubicBezTo>
                  <a:moveTo>
                    <a:pt x="792" y="781"/>
                  </a:moveTo>
                  <a:cubicBezTo>
                    <a:pt x="792" y="805"/>
                    <a:pt x="772" y="825"/>
                    <a:pt x="748" y="825"/>
                  </a:cubicBezTo>
                  <a:cubicBezTo>
                    <a:pt x="724" y="825"/>
                    <a:pt x="704" y="805"/>
                    <a:pt x="704" y="781"/>
                  </a:cubicBezTo>
                  <a:cubicBezTo>
                    <a:pt x="704" y="757"/>
                    <a:pt x="724" y="738"/>
                    <a:pt x="748" y="738"/>
                  </a:cubicBezTo>
                  <a:cubicBezTo>
                    <a:pt x="772" y="738"/>
                    <a:pt x="792" y="757"/>
                    <a:pt x="792" y="781"/>
                  </a:cubicBezTo>
                  <a:moveTo>
                    <a:pt x="74" y="1010"/>
                  </a:moveTo>
                  <a:cubicBezTo>
                    <a:pt x="50" y="1010"/>
                    <a:pt x="30" y="991"/>
                    <a:pt x="30" y="967"/>
                  </a:cubicBezTo>
                  <a:cubicBezTo>
                    <a:pt x="30" y="943"/>
                    <a:pt x="50" y="923"/>
                    <a:pt x="74" y="923"/>
                  </a:cubicBezTo>
                  <a:cubicBezTo>
                    <a:pt x="98" y="923"/>
                    <a:pt x="118" y="943"/>
                    <a:pt x="118" y="967"/>
                  </a:cubicBezTo>
                  <a:cubicBezTo>
                    <a:pt x="118" y="991"/>
                    <a:pt x="98" y="1010"/>
                    <a:pt x="74" y="1010"/>
                  </a:cubicBezTo>
                  <a:moveTo>
                    <a:pt x="379" y="553"/>
                  </a:moveTo>
                  <a:lnTo>
                    <a:pt x="443" y="553"/>
                  </a:lnTo>
                  <a:cubicBezTo>
                    <a:pt x="437" y="565"/>
                    <a:pt x="425" y="573"/>
                    <a:pt x="411" y="573"/>
                  </a:cubicBezTo>
                  <a:cubicBezTo>
                    <a:pt x="397" y="573"/>
                    <a:pt x="385" y="565"/>
                    <a:pt x="379" y="553"/>
                  </a:cubicBezTo>
                  <a:moveTo>
                    <a:pt x="342" y="494"/>
                  </a:moveTo>
                  <a:lnTo>
                    <a:pt x="480" y="494"/>
                  </a:lnTo>
                  <a:lnTo>
                    <a:pt x="480" y="523"/>
                  </a:lnTo>
                  <a:lnTo>
                    <a:pt x="462" y="523"/>
                  </a:lnTo>
                  <a:lnTo>
                    <a:pt x="462" y="523"/>
                  </a:lnTo>
                  <a:lnTo>
                    <a:pt x="462" y="523"/>
                  </a:lnTo>
                  <a:lnTo>
                    <a:pt x="361" y="523"/>
                  </a:lnTo>
                  <a:lnTo>
                    <a:pt x="360" y="523"/>
                  </a:lnTo>
                  <a:lnTo>
                    <a:pt x="360" y="523"/>
                  </a:lnTo>
                  <a:lnTo>
                    <a:pt x="342" y="523"/>
                  </a:lnTo>
                  <a:lnTo>
                    <a:pt x="342" y="494"/>
                  </a:lnTo>
                  <a:moveTo>
                    <a:pt x="342" y="435"/>
                  </a:moveTo>
                  <a:lnTo>
                    <a:pt x="480" y="435"/>
                  </a:lnTo>
                  <a:lnTo>
                    <a:pt x="480" y="464"/>
                  </a:lnTo>
                  <a:lnTo>
                    <a:pt x="342" y="464"/>
                  </a:lnTo>
                  <a:lnTo>
                    <a:pt x="342" y="435"/>
                  </a:lnTo>
                  <a:moveTo>
                    <a:pt x="393" y="283"/>
                  </a:moveTo>
                  <a:lnTo>
                    <a:pt x="429" y="283"/>
                  </a:lnTo>
                  <a:lnTo>
                    <a:pt x="429" y="405"/>
                  </a:lnTo>
                  <a:lnTo>
                    <a:pt x="393" y="405"/>
                  </a:lnTo>
                  <a:lnTo>
                    <a:pt x="393" y="283"/>
                  </a:lnTo>
                  <a:moveTo>
                    <a:pt x="748" y="892"/>
                  </a:moveTo>
                  <a:cubicBezTo>
                    <a:pt x="724" y="892"/>
                    <a:pt x="703" y="904"/>
                    <a:pt x="689" y="922"/>
                  </a:cubicBezTo>
                  <a:lnTo>
                    <a:pt x="606" y="872"/>
                  </a:lnTo>
                  <a:lnTo>
                    <a:pt x="688" y="825"/>
                  </a:lnTo>
                  <a:cubicBezTo>
                    <a:pt x="702" y="844"/>
                    <a:pt x="724" y="856"/>
                    <a:pt x="748" y="856"/>
                  </a:cubicBezTo>
                  <a:cubicBezTo>
                    <a:pt x="789" y="856"/>
                    <a:pt x="822" y="822"/>
                    <a:pt x="822" y="781"/>
                  </a:cubicBezTo>
                  <a:cubicBezTo>
                    <a:pt x="822" y="746"/>
                    <a:pt x="797" y="716"/>
                    <a:pt x="763" y="709"/>
                  </a:cubicBezTo>
                  <a:lnTo>
                    <a:pt x="763" y="656"/>
                  </a:lnTo>
                  <a:cubicBezTo>
                    <a:pt x="763" y="647"/>
                    <a:pt x="757" y="641"/>
                    <a:pt x="748" y="641"/>
                  </a:cubicBezTo>
                  <a:lnTo>
                    <a:pt x="426" y="641"/>
                  </a:lnTo>
                  <a:lnTo>
                    <a:pt x="426" y="602"/>
                  </a:lnTo>
                  <a:cubicBezTo>
                    <a:pt x="450" y="596"/>
                    <a:pt x="469" y="577"/>
                    <a:pt x="475" y="553"/>
                  </a:cubicBezTo>
                  <a:lnTo>
                    <a:pt x="495" y="553"/>
                  </a:lnTo>
                  <a:cubicBezTo>
                    <a:pt x="504" y="553"/>
                    <a:pt x="511" y="546"/>
                    <a:pt x="511" y="538"/>
                  </a:cubicBezTo>
                  <a:lnTo>
                    <a:pt x="511" y="494"/>
                  </a:lnTo>
                  <a:lnTo>
                    <a:pt x="512" y="494"/>
                  </a:lnTo>
                  <a:cubicBezTo>
                    <a:pt x="521" y="494"/>
                    <a:pt x="527" y="487"/>
                    <a:pt x="527" y="479"/>
                  </a:cubicBezTo>
                  <a:cubicBezTo>
                    <a:pt x="527" y="470"/>
                    <a:pt x="521" y="464"/>
                    <a:pt x="512" y="464"/>
                  </a:cubicBezTo>
                  <a:lnTo>
                    <a:pt x="511" y="464"/>
                  </a:lnTo>
                  <a:lnTo>
                    <a:pt x="511" y="375"/>
                  </a:lnTo>
                  <a:cubicBezTo>
                    <a:pt x="573" y="339"/>
                    <a:pt x="612" y="273"/>
                    <a:pt x="612" y="201"/>
                  </a:cubicBezTo>
                  <a:cubicBezTo>
                    <a:pt x="612" y="90"/>
                    <a:pt x="522" y="0"/>
                    <a:pt x="411" y="0"/>
                  </a:cubicBezTo>
                  <a:cubicBezTo>
                    <a:pt x="369" y="0"/>
                    <a:pt x="328" y="13"/>
                    <a:pt x="294" y="38"/>
                  </a:cubicBezTo>
                  <a:cubicBezTo>
                    <a:pt x="287" y="42"/>
                    <a:pt x="286" y="52"/>
                    <a:pt x="291" y="59"/>
                  </a:cubicBezTo>
                  <a:cubicBezTo>
                    <a:pt x="296" y="66"/>
                    <a:pt x="305" y="67"/>
                    <a:pt x="312" y="62"/>
                  </a:cubicBezTo>
                  <a:cubicBezTo>
                    <a:pt x="341" y="41"/>
                    <a:pt x="375" y="30"/>
                    <a:pt x="411" y="30"/>
                  </a:cubicBezTo>
                  <a:cubicBezTo>
                    <a:pt x="505" y="30"/>
                    <a:pt x="581" y="107"/>
                    <a:pt x="581" y="201"/>
                  </a:cubicBezTo>
                  <a:cubicBezTo>
                    <a:pt x="581" y="265"/>
                    <a:pt x="546" y="323"/>
                    <a:pt x="488" y="352"/>
                  </a:cubicBezTo>
                  <a:cubicBezTo>
                    <a:pt x="483" y="355"/>
                    <a:pt x="480" y="360"/>
                    <a:pt x="480" y="366"/>
                  </a:cubicBezTo>
                  <a:lnTo>
                    <a:pt x="480" y="405"/>
                  </a:lnTo>
                  <a:lnTo>
                    <a:pt x="460" y="405"/>
                  </a:lnTo>
                  <a:lnTo>
                    <a:pt x="460" y="251"/>
                  </a:lnTo>
                  <a:cubicBezTo>
                    <a:pt x="460" y="243"/>
                    <a:pt x="453" y="236"/>
                    <a:pt x="445" y="236"/>
                  </a:cubicBezTo>
                  <a:cubicBezTo>
                    <a:pt x="436" y="236"/>
                    <a:pt x="429" y="243"/>
                    <a:pt x="429" y="251"/>
                  </a:cubicBezTo>
                  <a:lnTo>
                    <a:pt x="429" y="253"/>
                  </a:lnTo>
                  <a:lnTo>
                    <a:pt x="393" y="253"/>
                  </a:lnTo>
                  <a:lnTo>
                    <a:pt x="393" y="251"/>
                  </a:lnTo>
                  <a:cubicBezTo>
                    <a:pt x="393" y="243"/>
                    <a:pt x="386" y="236"/>
                    <a:pt x="377" y="236"/>
                  </a:cubicBezTo>
                  <a:cubicBezTo>
                    <a:pt x="369" y="236"/>
                    <a:pt x="362" y="243"/>
                    <a:pt x="362" y="251"/>
                  </a:cubicBezTo>
                  <a:lnTo>
                    <a:pt x="362" y="405"/>
                  </a:lnTo>
                  <a:lnTo>
                    <a:pt x="342" y="405"/>
                  </a:lnTo>
                  <a:lnTo>
                    <a:pt x="342" y="366"/>
                  </a:lnTo>
                  <a:cubicBezTo>
                    <a:pt x="342" y="360"/>
                    <a:pt x="339" y="355"/>
                    <a:pt x="334" y="352"/>
                  </a:cubicBezTo>
                  <a:cubicBezTo>
                    <a:pt x="276" y="323"/>
                    <a:pt x="241" y="265"/>
                    <a:pt x="241" y="201"/>
                  </a:cubicBezTo>
                  <a:cubicBezTo>
                    <a:pt x="241" y="165"/>
                    <a:pt x="251" y="132"/>
                    <a:pt x="272" y="103"/>
                  </a:cubicBezTo>
                  <a:cubicBezTo>
                    <a:pt x="277" y="96"/>
                    <a:pt x="275" y="87"/>
                    <a:pt x="268" y="82"/>
                  </a:cubicBezTo>
                  <a:cubicBezTo>
                    <a:pt x="261" y="77"/>
                    <a:pt x="252" y="79"/>
                    <a:pt x="247" y="85"/>
                  </a:cubicBezTo>
                  <a:cubicBezTo>
                    <a:pt x="223" y="119"/>
                    <a:pt x="210" y="159"/>
                    <a:pt x="210" y="201"/>
                  </a:cubicBezTo>
                  <a:cubicBezTo>
                    <a:pt x="210" y="273"/>
                    <a:pt x="249" y="339"/>
                    <a:pt x="311" y="375"/>
                  </a:cubicBezTo>
                  <a:lnTo>
                    <a:pt x="311" y="420"/>
                  </a:lnTo>
                  <a:lnTo>
                    <a:pt x="311" y="420"/>
                  </a:lnTo>
                  <a:lnTo>
                    <a:pt x="311" y="464"/>
                  </a:lnTo>
                  <a:lnTo>
                    <a:pt x="310" y="464"/>
                  </a:lnTo>
                  <a:cubicBezTo>
                    <a:pt x="301" y="464"/>
                    <a:pt x="295" y="470"/>
                    <a:pt x="295" y="479"/>
                  </a:cubicBezTo>
                  <a:cubicBezTo>
                    <a:pt x="295" y="487"/>
                    <a:pt x="301" y="494"/>
                    <a:pt x="310" y="494"/>
                  </a:cubicBezTo>
                  <a:lnTo>
                    <a:pt x="311" y="494"/>
                  </a:lnTo>
                  <a:lnTo>
                    <a:pt x="311" y="538"/>
                  </a:lnTo>
                  <a:cubicBezTo>
                    <a:pt x="311" y="546"/>
                    <a:pt x="318" y="553"/>
                    <a:pt x="327" y="553"/>
                  </a:cubicBezTo>
                  <a:lnTo>
                    <a:pt x="347" y="553"/>
                  </a:lnTo>
                  <a:cubicBezTo>
                    <a:pt x="353" y="577"/>
                    <a:pt x="372" y="596"/>
                    <a:pt x="396" y="602"/>
                  </a:cubicBezTo>
                  <a:lnTo>
                    <a:pt x="396" y="641"/>
                  </a:lnTo>
                  <a:lnTo>
                    <a:pt x="74" y="641"/>
                  </a:lnTo>
                  <a:cubicBezTo>
                    <a:pt x="65" y="641"/>
                    <a:pt x="59" y="647"/>
                    <a:pt x="59" y="656"/>
                  </a:cubicBezTo>
                  <a:lnTo>
                    <a:pt x="59" y="709"/>
                  </a:lnTo>
                  <a:cubicBezTo>
                    <a:pt x="25" y="716"/>
                    <a:pt x="0" y="746"/>
                    <a:pt x="0" y="781"/>
                  </a:cubicBezTo>
                  <a:cubicBezTo>
                    <a:pt x="0" y="822"/>
                    <a:pt x="33" y="856"/>
                    <a:pt x="74" y="856"/>
                  </a:cubicBezTo>
                  <a:cubicBezTo>
                    <a:pt x="98" y="856"/>
                    <a:pt x="120" y="844"/>
                    <a:pt x="134" y="825"/>
                  </a:cubicBezTo>
                  <a:lnTo>
                    <a:pt x="216" y="872"/>
                  </a:lnTo>
                  <a:lnTo>
                    <a:pt x="133" y="922"/>
                  </a:lnTo>
                  <a:cubicBezTo>
                    <a:pt x="119" y="904"/>
                    <a:pt x="98" y="892"/>
                    <a:pt x="74" y="892"/>
                  </a:cubicBezTo>
                  <a:cubicBezTo>
                    <a:pt x="33" y="892"/>
                    <a:pt x="0" y="926"/>
                    <a:pt x="0" y="967"/>
                  </a:cubicBezTo>
                  <a:cubicBezTo>
                    <a:pt x="0" y="1008"/>
                    <a:pt x="33" y="1041"/>
                    <a:pt x="74" y="1041"/>
                  </a:cubicBezTo>
                  <a:cubicBezTo>
                    <a:pt x="115" y="1041"/>
                    <a:pt x="148" y="1008"/>
                    <a:pt x="148" y="967"/>
                  </a:cubicBezTo>
                  <a:cubicBezTo>
                    <a:pt x="148" y="961"/>
                    <a:pt x="147" y="955"/>
                    <a:pt x="146" y="949"/>
                  </a:cubicBezTo>
                  <a:lnTo>
                    <a:pt x="246" y="890"/>
                  </a:lnTo>
                  <a:lnTo>
                    <a:pt x="339" y="942"/>
                  </a:lnTo>
                  <a:cubicBezTo>
                    <a:pt x="337" y="947"/>
                    <a:pt x="337" y="953"/>
                    <a:pt x="337" y="958"/>
                  </a:cubicBezTo>
                  <a:cubicBezTo>
                    <a:pt x="337" y="999"/>
                    <a:pt x="370" y="1033"/>
                    <a:pt x="411" y="1033"/>
                  </a:cubicBezTo>
                  <a:cubicBezTo>
                    <a:pt x="452" y="1033"/>
                    <a:pt x="485" y="999"/>
                    <a:pt x="485" y="958"/>
                  </a:cubicBezTo>
                  <a:cubicBezTo>
                    <a:pt x="485" y="953"/>
                    <a:pt x="485" y="947"/>
                    <a:pt x="484" y="942"/>
                  </a:cubicBezTo>
                  <a:lnTo>
                    <a:pt x="576" y="890"/>
                  </a:lnTo>
                  <a:lnTo>
                    <a:pt x="676" y="949"/>
                  </a:lnTo>
                  <a:cubicBezTo>
                    <a:pt x="675" y="955"/>
                    <a:pt x="674" y="961"/>
                    <a:pt x="674" y="967"/>
                  </a:cubicBezTo>
                  <a:cubicBezTo>
                    <a:pt x="674" y="1008"/>
                    <a:pt x="707" y="1041"/>
                    <a:pt x="748" y="1041"/>
                  </a:cubicBezTo>
                  <a:cubicBezTo>
                    <a:pt x="789" y="1041"/>
                    <a:pt x="822" y="1008"/>
                    <a:pt x="822" y="967"/>
                  </a:cubicBezTo>
                  <a:cubicBezTo>
                    <a:pt x="822" y="926"/>
                    <a:pt x="789" y="892"/>
                    <a:pt x="748" y="89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66" name="Google Shape;2166;p44"/>
          <p:cNvGrpSpPr/>
          <p:nvPr/>
        </p:nvGrpSpPr>
        <p:grpSpPr>
          <a:xfrm>
            <a:off x="5991271" y="3569596"/>
            <a:ext cx="292058" cy="348274"/>
            <a:chOff x="6962760" y="3427920"/>
            <a:chExt cx="316080" cy="376920"/>
          </a:xfrm>
        </p:grpSpPr>
        <p:sp>
          <p:nvSpPr>
            <p:cNvPr id="2167" name="Google Shape;2167;p44"/>
            <p:cNvSpPr/>
            <p:nvPr/>
          </p:nvSpPr>
          <p:spPr>
            <a:xfrm>
              <a:off x="6998760" y="3433320"/>
              <a:ext cx="244080" cy="183240"/>
            </a:xfrm>
            <a:custGeom>
              <a:avLst/>
              <a:gdLst/>
              <a:ahLst/>
              <a:cxnLst/>
              <a:rect l="l" t="t" r="r" b="b"/>
              <a:pathLst>
                <a:path w="678" h="509" extrusionOk="0">
                  <a:moveTo>
                    <a:pt x="610" y="0"/>
                  </a:moveTo>
                  <a:cubicBezTo>
                    <a:pt x="647" y="0"/>
                    <a:pt x="678" y="31"/>
                    <a:pt x="678" y="68"/>
                  </a:cubicBezTo>
                  <a:lnTo>
                    <a:pt x="678" y="441"/>
                  </a:lnTo>
                  <a:cubicBezTo>
                    <a:pt x="678" y="479"/>
                    <a:pt x="647" y="509"/>
                    <a:pt x="610" y="509"/>
                  </a:cubicBezTo>
                  <a:lnTo>
                    <a:pt x="68" y="509"/>
                  </a:lnTo>
                  <a:cubicBezTo>
                    <a:pt x="31" y="509"/>
                    <a:pt x="0" y="479"/>
                    <a:pt x="0" y="441"/>
                  </a:cubicBezTo>
                  <a:lnTo>
                    <a:pt x="0" y="68"/>
                  </a:lnTo>
                  <a:cubicBezTo>
                    <a:pt x="0" y="31"/>
                    <a:pt x="31" y="0"/>
                    <a:pt x="68" y="0"/>
                  </a:cubicBezTo>
                  <a:lnTo>
                    <a:pt x="610"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8" name="Google Shape;2168;p44"/>
            <p:cNvSpPr/>
            <p:nvPr/>
          </p:nvSpPr>
          <p:spPr>
            <a:xfrm>
              <a:off x="7090200" y="3604320"/>
              <a:ext cx="60840" cy="48960"/>
            </a:xfrm>
            <a:custGeom>
              <a:avLst/>
              <a:gdLst/>
              <a:ahLst/>
              <a:cxnLst/>
              <a:rect l="l" t="t" r="r" b="b"/>
              <a:pathLst>
                <a:path w="169" h="136" extrusionOk="0">
                  <a:moveTo>
                    <a:pt x="0" y="0"/>
                  </a:moveTo>
                  <a:lnTo>
                    <a:pt x="169" y="0"/>
                  </a:lnTo>
                  <a:lnTo>
                    <a:pt x="169" y="136"/>
                  </a:lnTo>
                  <a:lnTo>
                    <a:pt x="0" y="136"/>
                  </a:lnTo>
                  <a:lnTo>
                    <a:pt x="0" y="0"/>
                  </a:lnTo>
                  <a:close/>
                </a:path>
              </a:pathLst>
            </a:custGeom>
            <a:solidFill>
              <a:srgbClr val="008F95"/>
            </a:solidFill>
            <a:ln>
              <a:noFill/>
            </a:ln>
          </p:spPr>
          <p:txBody>
            <a:bodyPr spcFirstLastPara="1" wrap="square" lIns="90000" tIns="3950" rIns="90000" bIns="3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9" name="Google Shape;2169;p44"/>
            <p:cNvSpPr/>
            <p:nvPr/>
          </p:nvSpPr>
          <p:spPr>
            <a:xfrm>
              <a:off x="7023240" y="3457800"/>
              <a:ext cx="195120" cy="122040"/>
            </a:xfrm>
            <a:custGeom>
              <a:avLst/>
              <a:gdLst/>
              <a:ahLst/>
              <a:cxnLst/>
              <a:rect l="l" t="t" r="r" b="b"/>
              <a:pathLst>
                <a:path w="542" h="339" extrusionOk="0">
                  <a:moveTo>
                    <a:pt x="542" y="327"/>
                  </a:moveTo>
                  <a:lnTo>
                    <a:pt x="542" y="12"/>
                  </a:lnTo>
                  <a:cubicBezTo>
                    <a:pt x="542" y="6"/>
                    <a:pt x="536" y="0"/>
                    <a:pt x="529" y="0"/>
                  </a:cubicBezTo>
                  <a:lnTo>
                    <a:pt x="12" y="0"/>
                  </a:lnTo>
                  <a:cubicBezTo>
                    <a:pt x="6" y="0"/>
                    <a:pt x="0" y="6"/>
                    <a:pt x="0" y="12"/>
                  </a:cubicBezTo>
                  <a:lnTo>
                    <a:pt x="0" y="327"/>
                  </a:lnTo>
                  <a:cubicBezTo>
                    <a:pt x="0" y="334"/>
                    <a:pt x="6" y="339"/>
                    <a:pt x="12" y="339"/>
                  </a:cubicBezTo>
                  <a:lnTo>
                    <a:pt x="529" y="339"/>
                  </a:lnTo>
                  <a:cubicBezTo>
                    <a:pt x="536" y="339"/>
                    <a:pt x="542" y="334"/>
                    <a:pt x="542" y="32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0" name="Google Shape;2170;p44"/>
            <p:cNvSpPr/>
            <p:nvPr/>
          </p:nvSpPr>
          <p:spPr>
            <a:xfrm>
              <a:off x="7200000" y="3713760"/>
              <a:ext cx="60840" cy="65880"/>
            </a:xfrm>
            <a:custGeom>
              <a:avLst/>
              <a:gdLst/>
              <a:ahLst/>
              <a:cxnLst/>
              <a:rect l="l" t="t" r="r" b="b"/>
              <a:pathLst>
                <a:path w="169" h="183" extrusionOk="0">
                  <a:moveTo>
                    <a:pt x="157" y="0"/>
                  </a:moveTo>
                  <a:lnTo>
                    <a:pt x="12" y="0"/>
                  </a:lnTo>
                  <a:cubicBezTo>
                    <a:pt x="5" y="0"/>
                    <a:pt x="0" y="6"/>
                    <a:pt x="0" y="13"/>
                  </a:cubicBezTo>
                  <a:lnTo>
                    <a:pt x="0" y="183"/>
                  </a:lnTo>
                  <a:lnTo>
                    <a:pt x="169" y="183"/>
                  </a:lnTo>
                  <a:lnTo>
                    <a:pt x="169" y="13"/>
                  </a:lnTo>
                  <a:cubicBezTo>
                    <a:pt x="169" y="6"/>
                    <a:pt x="164" y="0"/>
                    <a:pt x="157" y="0"/>
                  </a:cubicBezTo>
                  <a:close/>
                </a:path>
              </a:pathLst>
            </a:custGeom>
            <a:solidFill>
              <a:srgbClr val="DDFBFC"/>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1" name="Google Shape;2171;p44"/>
            <p:cNvSpPr/>
            <p:nvPr/>
          </p:nvSpPr>
          <p:spPr>
            <a:xfrm>
              <a:off x="7187760" y="3774960"/>
              <a:ext cx="85320" cy="24480"/>
            </a:xfrm>
            <a:custGeom>
              <a:avLst/>
              <a:gdLst/>
              <a:ahLst/>
              <a:cxnLst/>
              <a:rect l="l" t="t" r="r" b="b"/>
              <a:pathLst>
                <a:path w="237" h="68" extrusionOk="0">
                  <a:moveTo>
                    <a:pt x="225" y="0"/>
                  </a:moveTo>
                  <a:lnTo>
                    <a:pt x="12" y="0"/>
                  </a:lnTo>
                  <a:cubicBezTo>
                    <a:pt x="5" y="0"/>
                    <a:pt x="0" y="5"/>
                    <a:pt x="0" y="12"/>
                  </a:cubicBezTo>
                  <a:lnTo>
                    <a:pt x="0" y="55"/>
                  </a:lnTo>
                  <a:cubicBezTo>
                    <a:pt x="0" y="62"/>
                    <a:pt x="5" y="68"/>
                    <a:pt x="12" y="68"/>
                  </a:cubicBezTo>
                  <a:lnTo>
                    <a:pt x="225" y="68"/>
                  </a:lnTo>
                  <a:cubicBezTo>
                    <a:pt x="232" y="68"/>
                    <a:pt x="237" y="62"/>
                    <a:pt x="237" y="55"/>
                  </a:cubicBezTo>
                  <a:lnTo>
                    <a:pt x="237" y="12"/>
                  </a:lnTo>
                  <a:cubicBezTo>
                    <a:pt x="237" y="5"/>
                    <a:pt x="232" y="0"/>
                    <a:pt x="22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2" name="Google Shape;2172;p44"/>
            <p:cNvSpPr/>
            <p:nvPr/>
          </p:nvSpPr>
          <p:spPr>
            <a:xfrm>
              <a:off x="7090200" y="3713760"/>
              <a:ext cx="60840" cy="65880"/>
            </a:xfrm>
            <a:custGeom>
              <a:avLst/>
              <a:gdLst/>
              <a:ahLst/>
              <a:cxnLst/>
              <a:rect l="l" t="t" r="r" b="b"/>
              <a:pathLst>
                <a:path w="169" h="183" extrusionOk="0">
                  <a:moveTo>
                    <a:pt x="157" y="0"/>
                  </a:moveTo>
                  <a:lnTo>
                    <a:pt x="12" y="0"/>
                  </a:lnTo>
                  <a:cubicBezTo>
                    <a:pt x="5" y="0"/>
                    <a:pt x="0" y="6"/>
                    <a:pt x="0" y="13"/>
                  </a:cubicBezTo>
                  <a:lnTo>
                    <a:pt x="0" y="183"/>
                  </a:lnTo>
                  <a:lnTo>
                    <a:pt x="169" y="183"/>
                  </a:lnTo>
                  <a:lnTo>
                    <a:pt x="169" y="13"/>
                  </a:lnTo>
                  <a:cubicBezTo>
                    <a:pt x="169" y="6"/>
                    <a:pt x="164" y="0"/>
                    <a:pt x="157" y="0"/>
                  </a:cubicBezTo>
                  <a:close/>
                </a:path>
              </a:pathLst>
            </a:custGeom>
            <a:solidFill>
              <a:srgbClr val="DDFBFC"/>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3" name="Google Shape;2173;p44"/>
            <p:cNvSpPr/>
            <p:nvPr/>
          </p:nvSpPr>
          <p:spPr>
            <a:xfrm>
              <a:off x="7077960" y="3774960"/>
              <a:ext cx="85320" cy="24480"/>
            </a:xfrm>
            <a:custGeom>
              <a:avLst/>
              <a:gdLst/>
              <a:ahLst/>
              <a:cxnLst/>
              <a:rect l="l" t="t" r="r" b="b"/>
              <a:pathLst>
                <a:path w="237" h="68" extrusionOk="0">
                  <a:moveTo>
                    <a:pt x="225" y="0"/>
                  </a:moveTo>
                  <a:lnTo>
                    <a:pt x="12" y="0"/>
                  </a:lnTo>
                  <a:cubicBezTo>
                    <a:pt x="5" y="0"/>
                    <a:pt x="0" y="5"/>
                    <a:pt x="0" y="12"/>
                  </a:cubicBezTo>
                  <a:lnTo>
                    <a:pt x="0" y="55"/>
                  </a:lnTo>
                  <a:cubicBezTo>
                    <a:pt x="0" y="62"/>
                    <a:pt x="5" y="68"/>
                    <a:pt x="12" y="68"/>
                  </a:cubicBezTo>
                  <a:lnTo>
                    <a:pt x="225" y="68"/>
                  </a:lnTo>
                  <a:cubicBezTo>
                    <a:pt x="232" y="68"/>
                    <a:pt x="237" y="62"/>
                    <a:pt x="237" y="55"/>
                  </a:cubicBezTo>
                  <a:lnTo>
                    <a:pt x="237" y="12"/>
                  </a:lnTo>
                  <a:cubicBezTo>
                    <a:pt x="237" y="5"/>
                    <a:pt x="232" y="0"/>
                    <a:pt x="225"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4" name="Google Shape;2174;p44"/>
            <p:cNvSpPr/>
            <p:nvPr/>
          </p:nvSpPr>
          <p:spPr>
            <a:xfrm>
              <a:off x="6980400" y="3713760"/>
              <a:ext cx="61200" cy="65880"/>
            </a:xfrm>
            <a:custGeom>
              <a:avLst/>
              <a:gdLst/>
              <a:ahLst/>
              <a:cxnLst/>
              <a:rect l="l" t="t" r="r" b="b"/>
              <a:pathLst>
                <a:path w="170" h="183" extrusionOk="0">
                  <a:moveTo>
                    <a:pt x="158" y="0"/>
                  </a:moveTo>
                  <a:lnTo>
                    <a:pt x="13" y="0"/>
                  </a:lnTo>
                  <a:cubicBezTo>
                    <a:pt x="6" y="0"/>
                    <a:pt x="0" y="6"/>
                    <a:pt x="0" y="13"/>
                  </a:cubicBezTo>
                  <a:lnTo>
                    <a:pt x="0" y="183"/>
                  </a:lnTo>
                  <a:lnTo>
                    <a:pt x="170" y="183"/>
                  </a:lnTo>
                  <a:lnTo>
                    <a:pt x="170" y="13"/>
                  </a:lnTo>
                  <a:cubicBezTo>
                    <a:pt x="170" y="6"/>
                    <a:pt x="164" y="0"/>
                    <a:pt x="158" y="0"/>
                  </a:cubicBezTo>
                  <a:close/>
                </a:path>
              </a:pathLst>
            </a:custGeom>
            <a:solidFill>
              <a:srgbClr val="DDFBFC"/>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5" name="Google Shape;2175;p44"/>
            <p:cNvSpPr/>
            <p:nvPr/>
          </p:nvSpPr>
          <p:spPr>
            <a:xfrm>
              <a:off x="6968160" y="3774960"/>
              <a:ext cx="85680" cy="24480"/>
            </a:xfrm>
            <a:custGeom>
              <a:avLst/>
              <a:gdLst/>
              <a:ahLst/>
              <a:cxnLst/>
              <a:rect l="l" t="t" r="r" b="b"/>
              <a:pathLst>
                <a:path w="238" h="68" extrusionOk="0">
                  <a:moveTo>
                    <a:pt x="226" y="0"/>
                  </a:moveTo>
                  <a:lnTo>
                    <a:pt x="13" y="0"/>
                  </a:lnTo>
                  <a:cubicBezTo>
                    <a:pt x="6" y="0"/>
                    <a:pt x="0" y="5"/>
                    <a:pt x="0" y="12"/>
                  </a:cubicBezTo>
                  <a:lnTo>
                    <a:pt x="0" y="55"/>
                  </a:lnTo>
                  <a:cubicBezTo>
                    <a:pt x="0" y="62"/>
                    <a:pt x="6" y="68"/>
                    <a:pt x="13" y="68"/>
                  </a:cubicBezTo>
                  <a:lnTo>
                    <a:pt x="226" y="68"/>
                  </a:lnTo>
                  <a:cubicBezTo>
                    <a:pt x="232" y="68"/>
                    <a:pt x="238" y="62"/>
                    <a:pt x="238" y="55"/>
                  </a:cubicBezTo>
                  <a:lnTo>
                    <a:pt x="238" y="12"/>
                  </a:lnTo>
                  <a:cubicBezTo>
                    <a:pt x="238" y="5"/>
                    <a:pt x="232" y="0"/>
                    <a:pt x="22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6" name="Google Shape;2176;p44"/>
            <p:cNvSpPr/>
            <p:nvPr/>
          </p:nvSpPr>
          <p:spPr>
            <a:xfrm>
              <a:off x="6998760" y="3579840"/>
              <a:ext cx="244080" cy="36720"/>
            </a:xfrm>
            <a:custGeom>
              <a:avLst/>
              <a:gdLst/>
              <a:ahLst/>
              <a:cxnLst/>
              <a:rect l="l" t="t" r="r" b="b"/>
              <a:pathLst>
                <a:path w="678" h="102" extrusionOk="0">
                  <a:moveTo>
                    <a:pt x="0" y="0"/>
                  </a:moveTo>
                  <a:lnTo>
                    <a:pt x="0" y="34"/>
                  </a:lnTo>
                  <a:cubicBezTo>
                    <a:pt x="0" y="72"/>
                    <a:pt x="31" y="102"/>
                    <a:pt x="68" y="102"/>
                  </a:cubicBezTo>
                  <a:lnTo>
                    <a:pt x="610" y="102"/>
                  </a:lnTo>
                  <a:cubicBezTo>
                    <a:pt x="647" y="102"/>
                    <a:pt x="678" y="72"/>
                    <a:pt x="678" y="34"/>
                  </a:cubicBezTo>
                  <a:lnTo>
                    <a:pt x="678" y="0"/>
                  </a:lnTo>
                  <a:lnTo>
                    <a:pt x="0"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7" name="Google Shape;2177;p44"/>
            <p:cNvSpPr/>
            <p:nvPr/>
          </p:nvSpPr>
          <p:spPr>
            <a:xfrm>
              <a:off x="7065720" y="3641040"/>
              <a:ext cx="109800" cy="24480"/>
            </a:xfrm>
            <a:custGeom>
              <a:avLst/>
              <a:gdLst/>
              <a:ahLst/>
              <a:cxnLst/>
              <a:rect l="l" t="t" r="r" b="b"/>
              <a:pathLst>
                <a:path w="305" h="68" extrusionOk="0">
                  <a:moveTo>
                    <a:pt x="293" y="0"/>
                  </a:moveTo>
                  <a:lnTo>
                    <a:pt x="12" y="0"/>
                  </a:lnTo>
                  <a:cubicBezTo>
                    <a:pt x="5" y="0"/>
                    <a:pt x="0" y="5"/>
                    <a:pt x="0" y="12"/>
                  </a:cubicBezTo>
                  <a:lnTo>
                    <a:pt x="0" y="55"/>
                  </a:lnTo>
                  <a:cubicBezTo>
                    <a:pt x="0" y="62"/>
                    <a:pt x="5" y="68"/>
                    <a:pt x="12" y="68"/>
                  </a:cubicBezTo>
                  <a:lnTo>
                    <a:pt x="293" y="68"/>
                  </a:lnTo>
                  <a:cubicBezTo>
                    <a:pt x="300" y="68"/>
                    <a:pt x="305" y="62"/>
                    <a:pt x="305" y="55"/>
                  </a:cubicBezTo>
                  <a:lnTo>
                    <a:pt x="305" y="12"/>
                  </a:lnTo>
                  <a:cubicBezTo>
                    <a:pt x="305" y="5"/>
                    <a:pt x="300" y="0"/>
                    <a:pt x="293"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8" name="Google Shape;2178;p44"/>
            <p:cNvSpPr/>
            <p:nvPr/>
          </p:nvSpPr>
          <p:spPr>
            <a:xfrm>
              <a:off x="6999480" y="3732840"/>
              <a:ext cx="23400" cy="10800"/>
            </a:xfrm>
            <a:custGeom>
              <a:avLst/>
              <a:gdLst/>
              <a:ahLst/>
              <a:cxnLst/>
              <a:rect l="l" t="t" r="r" b="b"/>
              <a:pathLst>
                <a:path w="65" h="30" extrusionOk="0">
                  <a:moveTo>
                    <a:pt x="15" y="0"/>
                  </a:moveTo>
                  <a:cubicBezTo>
                    <a:pt x="7" y="0"/>
                    <a:pt x="0" y="7"/>
                    <a:pt x="0" y="15"/>
                  </a:cubicBezTo>
                  <a:cubicBezTo>
                    <a:pt x="0" y="24"/>
                    <a:pt x="7" y="30"/>
                    <a:pt x="15" y="30"/>
                  </a:cubicBezTo>
                  <a:lnTo>
                    <a:pt x="49" y="30"/>
                  </a:lnTo>
                  <a:cubicBezTo>
                    <a:pt x="58" y="30"/>
                    <a:pt x="65" y="24"/>
                    <a:pt x="65" y="15"/>
                  </a:cubicBezTo>
                  <a:cubicBezTo>
                    <a:pt x="65" y="7"/>
                    <a:pt x="58" y="0"/>
                    <a:pt x="49"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79" name="Google Shape;2179;p44"/>
            <p:cNvSpPr/>
            <p:nvPr/>
          </p:nvSpPr>
          <p:spPr>
            <a:xfrm>
              <a:off x="7108920" y="3732840"/>
              <a:ext cx="23400" cy="10800"/>
            </a:xfrm>
            <a:custGeom>
              <a:avLst/>
              <a:gdLst/>
              <a:ahLst/>
              <a:cxnLst/>
              <a:rect l="l" t="t" r="r" b="b"/>
              <a:pathLst>
                <a:path w="65" h="30" extrusionOk="0">
                  <a:moveTo>
                    <a:pt x="15" y="0"/>
                  </a:moveTo>
                  <a:cubicBezTo>
                    <a:pt x="7" y="0"/>
                    <a:pt x="0" y="7"/>
                    <a:pt x="0" y="15"/>
                  </a:cubicBezTo>
                  <a:cubicBezTo>
                    <a:pt x="0" y="24"/>
                    <a:pt x="7" y="30"/>
                    <a:pt x="15" y="30"/>
                  </a:cubicBezTo>
                  <a:lnTo>
                    <a:pt x="49" y="30"/>
                  </a:lnTo>
                  <a:cubicBezTo>
                    <a:pt x="58" y="30"/>
                    <a:pt x="65" y="24"/>
                    <a:pt x="65" y="15"/>
                  </a:cubicBezTo>
                  <a:cubicBezTo>
                    <a:pt x="65" y="7"/>
                    <a:pt x="58" y="0"/>
                    <a:pt x="49"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80" name="Google Shape;2180;p44"/>
            <p:cNvSpPr/>
            <p:nvPr/>
          </p:nvSpPr>
          <p:spPr>
            <a:xfrm>
              <a:off x="6962760" y="3427920"/>
              <a:ext cx="316080" cy="376920"/>
            </a:xfrm>
            <a:custGeom>
              <a:avLst/>
              <a:gdLst/>
              <a:ahLst/>
              <a:cxnLst/>
              <a:rect l="l" t="t" r="r" b="b"/>
              <a:pathLst>
                <a:path w="878" h="1047" extrusionOk="0">
                  <a:moveTo>
                    <a:pt x="847" y="1016"/>
                  </a:moveTo>
                  <a:lnTo>
                    <a:pt x="640" y="1016"/>
                  </a:lnTo>
                  <a:lnTo>
                    <a:pt x="640" y="979"/>
                  </a:lnTo>
                  <a:lnTo>
                    <a:pt x="659" y="979"/>
                  </a:lnTo>
                  <a:lnTo>
                    <a:pt x="659" y="979"/>
                  </a:lnTo>
                  <a:lnTo>
                    <a:pt x="828" y="979"/>
                  </a:lnTo>
                  <a:lnTo>
                    <a:pt x="829" y="979"/>
                  </a:lnTo>
                  <a:lnTo>
                    <a:pt x="847" y="979"/>
                  </a:lnTo>
                  <a:lnTo>
                    <a:pt x="847" y="1016"/>
                  </a:lnTo>
                  <a:moveTo>
                    <a:pt x="674" y="810"/>
                  </a:moveTo>
                  <a:lnTo>
                    <a:pt x="744" y="810"/>
                  </a:lnTo>
                  <a:lnTo>
                    <a:pt x="744" y="810"/>
                  </a:lnTo>
                  <a:lnTo>
                    <a:pt x="744" y="810"/>
                  </a:lnTo>
                  <a:lnTo>
                    <a:pt x="813" y="810"/>
                  </a:lnTo>
                  <a:lnTo>
                    <a:pt x="813" y="948"/>
                  </a:lnTo>
                  <a:lnTo>
                    <a:pt x="674" y="948"/>
                  </a:lnTo>
                  <a:lnTo>
                    <a:pt x="674" y="810"/>
                  </a:lnTo>
                  <a:moveTo>
                    <a:pt x="508" y="948"/>
                  </a:moveTo>
                  <a:lnTo>
                    <a:pt x="369" y="948"/>
                  </a:lnTo>
                  <a:lnTo>
                    <a:pt x="369" y="810"/>
                  </a:lnTo>
                  <a:lnTo>
                    <a:pt x="438" y="810"/>
                  </a:lnTo>
                  <a:lnTo>
                    <a:pt x="438" y="810"/>
                  </a:lnTo>
                  <a:lnTo>
                    <a:pt x="439" y="810"/>
                  </a:lnTo>
                  <a:lnTo>
                    <a:pt x="508" y="810"/>
                  </a:lnTo>
                  <a:lnTo>
                    <a:pt x="508" y="948"/>
                  </a:lnTo>
                  <a:moveTo>
                    <a:pt x="542" y="1016"/>
                  </a:moveTo>
                  <a:lnTo>
                    <a:pt x="335" y="1016"/>
                  </a:lnTo>
                  <a:lnTo>
                    <a:pt x="335" y="979"/>
                  </a:lnTo>
                  <a:lnTo>
                    <a:pt x="354" y="979"/>
                  </a:lnTo>
                  <a:lnTo>
                    <a:pt x="354" y="979"/>
                  </a:lnTo>
                  <a:lnTo>
                    <a:pt x="523" y="979"/>
                  </a:lnTo>
                  <a:lnTo>
                    <a:pt x="523" y="979"/>
                  </a:lnTo>
                  <a:lnTo>
                    <a:pt x="542" y="979"/>
                  </a:lnTo>
                  <a:lnTo>
                    <a:pt x="542" y="1016"/>
                  </a:lnTo>
                  <a:moveTo>
                    <a:pt x="204" y="948"/>
                  </a:moveTo>
                  <a:lnTo>
                    <a:pt x="65" y="948"/>
                  </a:lnTo>
                  <a:lnTo>
                    <a:pt x="65" y="810"/>
                  </a:lnTo>
                  <a:lnTo>
                    <a:pt x="134" y="810"/>
                  </a:lnTo>
                  <a:lnTo>
                    <a:pt x="134" y="810"/>
                  </a:lnTo>
                  <a:lnTo>
                    <a:pt x="134" y="810"/>
                  </a:lnTo>
                  <a:lnTo>
                    <a:pt x="204" y="810"/>
                  </a:lnTo>
                  <a:lnTo>
                    <a:pt x="204" y="948"/>
                  </a:lnTo>
                  <a:moveTo>
                    <a:pt x="238" y="1016"/>
                  </a:moveTo>
                  <a:lnTo>
                    <a:pt x="31" y="1016"/>
                  </a:lnTo>
                  <a:lnTo>
                    <a:pt x="31" y="979"/>
                  </a:lnTo>
                  <a:lnTo>
                    <a:pt x="49" y="979"/>
                  </a:lnTo>
                  <a:lnTo>
                    <a:pt x="49" y="979"/>
                  </a:lnTo>
                  <a:lnTo>
                    <a:pt x="219" y="979"/>
                  </a:lnTo>
                  <a:lnTo>
                    <a:pt x="219" y="979"/>
                  </a:lnTo>
                  <a:lnTo>
                    <a:pt x="238" y="979"/>
                  </a:lnTo>
                  <a:lnTo>
                    <a:pt x="238" y="1016"/>
                  </a:lnTo>
                  <a:moveTo>
                    <a:pt x="301" y="607"/>
                  </a:moveTo>
                  <a:lnTo>
                    <a:pt x="576" y="607"/>
                  </a:lnTo>
                  <a:lnTo>
                    <a:pt x="576" y="644"/>
                  </a:lnTo>
                  <a:lnTo>
                    <a:pt x="301" y="644"/>
                  </a:lnTo>
                  <a:lnTo>
                    <a:pt x="301" y="607"/>
                  </a:lnTo>
                  <a:moveTo>
                    <a:pt x="369" y="539"/>
                  </a:moveTo>
                  <a:lnTo>
                    <a:pt x="508" y="539"/>
                  </a:lnTo>
                  <a:lnTo>
                    <a:pt x="508" y="576"/>
                  </a:lnTo>
                  <a:lnTo>
                    <a:pt x="369" y="576"/>
                  </a:lnTo>
                  <a:lnTo>
                    <a:pt x="369" y="539"/>
                  </a:lnTo>
                  <a:moveTo>
                    <a:pt x="725" y="407"/>
                  </a:moveTo>
                  <a:lnTo>
                    <a:pt x="725" y="83"/>
                  </a:lnTo>
                  <a:cubicBezTo>
                    <a:pt x="725" y="75"/>
                    <a:pt x="718" y="68"/>
                    <a:pt x="710" y="68"/>
                  </a:cubicBezTo>
                  <a:lnTo>
                    <a:pt x="168" y="68"/>
                  </a:lnTo>
                  <a:cubicBezTo>
                    <a:pt x="160" y="68"/>
                    <a:pt x="153" y="75"/>
                    <a:pt x="153" y="83"/>
                  </a:cubicBezTo>
                  <a:lnTo>
                    <a:pt x="153" y="407"/>
                  </a:lnTo>
                  <a:lnTo>
                    <a:pt x="116" y="407"/>
                  </a:lnTo>
                  <a:lnTo>
                    <a:pt x="116" y="83"/>
                  </a:lnTo>
                  <a:cubicBezTo>
                    <a:pt x="116" y="54"/>
                    <a:pt x="139" y="31"/>
                    <a:pt x="168" y="31"/>
                  </a:cubicBezTo>
                  <a:lnTo>
                    <a:pt x="710" y="31"/>
                  </a:lnTo>
                  <a:cubicBezTo>
                    <a:pt x="739" y="31"/>
                    <a:pt x="762" y="54"/>
                    <a:pt x="762" y="83"/>
                  </a:cubicBezTo>
                  <a:lnTo>
                    <a:pt x="762" y="407"/>
                  </a:lnTo>
                  <a:lnTo>
                    <a:pt x="725" y="407"/>
                  </a:lnTo>
                  <a:moveTo>
                    <a:pt x="694" y="407"/>
                  </a:moveTo>
                  <a:lnTo>
                    <a:pt x="183" y="407"/>
                  </a:lnTo>
                  <a:lnTo>
                    <a:pt x="183" y="98"/>
                  </a:lnTo>
                  <a:lnTo>
                    <a:pt x="694" y="98"/>
                  </a:lnTo>
                  <a:lnTo>
                    <a:pt x="694" y="407"/>
                  </a:lnTo>
                  <a:moveTo>
                    <a:pt x="862" y="948"/>
                  </a:moveTo>
                  <a:lnTo>
                    <a:pt x="844" y="948"/>
                  </a:lnTo>
                  <a:lnTo>
                    <a:pt x="844" y="794"/>
                  </a:lnTo>
                  <a:cubicBezTo>
                    <a:pt x="844" y="786"/>
                    <a:pt x="837" y="779"/>
                    <a:pt x="828" y="779"/>
                  </a:cubicBezTo>
                  <a:lnTo>
                    <a:pt x="759" y="779"/>
                  </a:lnTo>
                  <a:lnTo>
                    <a:pt x="759" y="726"/>
                  </a:lnTo>
                  <a:cubicBezTo>
                    <a:pt x="759" y="718"/>
                    <a:pt x="752" y="711"/>
                    <a:pt x="744" y="711"/>
                  </a:cubicBezTo>
                  <a:lnTo>
                    <a:pt x="454" y="711"/>
                  </a:lnTo>
                  <a:lnTo>
                    <a:pt x="454" y="675"/>
                  </a:lnTo>
                  <a:lnTo>
                    <a:pt x="591" y="675"/>
                  </a:lnTo>
                  <a:cubicBezTo>
                    <a:pt x="599" y="675"/>
                    <a:pt x="606" y="668"/>
                    <a:pt x="606" y="660"/>
                  </a:cubicBezTo>
                  <a:lnTo>
                    <a:pt x="606" y="592"/>
                  </a:lnTo>
                  <a:cubicBezTo>
                    <a:pt x="606" y="583"/>
                    <a:pt x="599" y="576"/>
                    <a:pt x="591" y="576"/>
                  </a:cubicBezTo>
                  <a:lnTo>
                    <a:pt x="539" y="576"/>
                  </a:lnTo>
                  <a:lnTo>
                    <a:pt x="539" y="539"/>
                  </a:lnTo>
                  <a:lnTo>
                    <a:pt x="710" y="539"/>
                  </a:lnTo>
                  <a:cubicBezTo>
                    <a:pt x="756" y="539"/>
                    <a:pt x="793" y="502"/>
                    <a:pt x="793" y="456"/>
                  </a:cubicBezTo>
                  <a:lnTo>
                    <a:pt x="793" y="422"/>
                  </a:lnTo>
                  <a:lnTo>
                    <a:pt x="793" y="422"/>
                  </a:lnTo>
                  <a:lnTo>
                    <a:pt x="793" y="422"/>
                  </a:lnTo>
                  <a:lnTo>
                    <a:pt x="793" y="83"/>
                  </a:lnTo>
                  <a:cubicBezTo>
                    <a:pt x="793" y="37"/>
                    <a:pt x="756" y="0"/>
                    <a:pt x="710" y="0"/>
                  </a:cubicBezTo>
                  <a:lnTo>
                    <a:pt x="168" y="0"/>
                  </a:lnTo>
                  <a:cubicBezTo>
                    <a:pt x="122" y="0"/>
                    <a:pt x="85" y="37"/>
                    <a:pt x="85" y="83"/>
                  </a:cubicBezTo>
                  <a:lnTo>
                    <a:pt x="85" y="422"/>
                  </a:lnTo>
                  <a:lnTo>
                    <a:pt x="85" y="422"/>
                  </a:lnTo>
                  <a:lnTo>
                    <a:pt x="85" y="422"/>
                  </a:lnTo>
                  <a:lnTo>
                    <a:pt x="85" y="456"/>
                  </a:lnTo>
                  <a:cubicBezTo>
                    <a:pt x="85" y="502"/>
                    <a:pt x="122" y="539"/>
                    <a:pt x="168" y="539"/>
                  </a:cubicBezTo>
                  <a:lnTo>
                    <a:pt x="225" y="539"/>
                  </a:lnTo>
                  <a:cubicBezTo>
                    <a:pt x="234" y="539"/>
                    <a:pt x="241" y="532"/>
                    <a:pt x="241" y="524"/>
                  </a:cubicBezTo>
                  <a:cubicBezTo>
                    <a:pt x="241" y="516"/>
                    <a:pt x="234" y="509"/>
                    <a:pt x="225" y="509"/>
                  </a:cubicBezTo>
                  <a:lnTo>
                    <a:pt x="168" y="509"/>
                  </a:lnTo>
                  <a:cubicBezTo>
                    <a:pt x="139" y="509"/>
                    <a:pt x="116" y="485"/>
                    <a:pt x="116" y="456"/>
                  </a:cubicBezTo>
                  <a:lnTo>
                    <a:pt x="116" y="438"/>
                  </a:lnTo>
                  <a:lnTo>
                    <a:pt x="762" y="438"/>
                  </a:lnTo>
                  <a:lnTo>
                    <a:pt x="762" y="456"/>
                  </a:lnTo>
                  <a:cubicBezTo>
                    <a:pt x="762" y="485"/>
                    <a:pt x="739" y="509"/>
                    <a:pt x="710" y="509"/>
                  </a:cubicBezTo>
                  <a:lnTo>
                    <a:pt x="523" y="509"/>
                  </a:lnTo>
                  <a:lnTo>
                    <a:pt x="523" y="509"/>
                  </a:lnTo>
                  <a:lnTo>
                    <a:pt x="523" y="509"/>
                  </a:lnTo>
                  <a:lnTo>
                    <a:pt x="354" y="509"/>
                  </a:lnTo>
                  <a:lnTo>
                    <a:pt x="354" y="509"/>
                  </a:lnTo>
                  <a:lnTo>
                    <a:pt x="354" y="509"/>
                  </a:lnTo>
                  <a:lnTo>
                    <a:pt x="286" y="509"/>
                  </a:lnTo>
                  <a:cubicBezTo>
                    <a:pt x="277" y="509"/>
                    <a:pt x="270" y="516"/>
                    <a:pt x="270" y="524"/>
                  </a:cubicBezTo>
                  <a:cubicBezTo>
                    <a:pt x="270" y="532"/>
                    <a:pt x="277" y="539"/>
                    <a:pt x="286" y="539"/>
                  </a:cubicBezTo>
                  <a:lnTo>
                    <a:pt x="338" y="539"/>
                  </a:lnTo>
                  <a:lnTo>
                    <a:pt x="338" y="576"/>
                  </a:lnTo>
                  <a:lnTo>
                    <a:pt x="286" y="576"/>
                  </a:lnTo>
                  <a:cubicBezTo>
                    <a:pt x="277" y="576"/>
                    <a:pt x="270" y="583"/>
                    <a:pt x="270" y="592"/>
                  </a:cubicBezTo>
                  <a:lnTo>
                    <a:pt x="270" y="660"/>
                  </a:lnTo>
                  <a:cubicBezTo>
                    <a:pt x="270" y="668"/>
                    <a:pt x="277" y="675"/>
                    <a:pt x="286" y="675"/>
                  </a:cubicBezTo>
                  <a:lnTo>
                    <a:pt x="423" y="675"/>
                  </a:lnTo>
                  <a:lnTo>
                    <a:pt x="423" y="711"/>
                  </a:lnTo>
                  <a:lnTo>
                    <a:pt x="134" y="711"/>
                  </a:lnTo>
                  <a:cubicBezTo>
                    <a:pt x="126" y="711"/>
                    <a:pt x="119" y="718"/>
                    <a:pt x="119" y="726"/>
                  </a:cubicBezTo>
                  <a:lnTo>
                    <a:pt x="119" y="779"/>
                  </a:lnTo>
                  <a:lnTo>
                    <a:pt x="49" y="779"/>
                  </a:lnTo>
                  <a:cubicBezTo>
                    <a:pt x="41" y="779"/>
                    <a:pt x="34" y="786"/>
                    <a:pt x="34" y="794"/>
                  </a:cubicBezTo>
                  <a:lnTo>
                    <a:pt x="34" y="948"/>
                  </a:lnTo>
                  <a:lnTo>
                    <a:pt x="15" y="948"/>
                  </a:lnTo>
                  <a:cubicBezTo>
                    <a:pt x="7" y="948"/>
                    <a:pt x="0" y="955"/>
                    <a:pt x="0" y="964"/>
                  </a:cubicBezTo>
                  <a:lnTo>
                    <a:pt x="0" y="1032"/>
                  </a:lnTo>
                  <a:cubicBezTo>
                    <a:pt x="0" y="1040"/>
                    <a:pt x="7" y="1047"/>
                    <a:pt x="15" y="1047"/>
                  </a:cubicBezTo>
                  <a:lnTo>
                    <a:pt x="253" y="1047"/>
                  </a:lnTo>
                  <a:cubicBezTo>
                    <a:pt x="261" y="1047"/>
                    <a:pt x="267" y="1040"/>
                    <a:pt x="267" y="1032"/>
                  </a:cubicBezTo>
                  <a:lnTo>
                    <a:pt x="267" y="964"/>
                  </a:lnTo>
                  <a:cubicBezTo>
                    <a:pt x="267" y="955"/>
                    <a:pt x="261" y="948"/>
                    <a:pt x="253" y="948"/>
                  </a:cubicBezTo>
                  <a:lnTo>
                    <a:pt x="234" y="948"/>
                  </a:lnTo>
                  <a:lnTo>
                    <a:pt x="234" y="794"/>
                  </a:lnTo>
                  <a:cubicBezTo>
                    <a:pt x="234" y="786"/>
                    <a:pt x="227" y="779"/>
                    <a:pt x="219" y="779"/>
                  </a:cubicBezTo>
                  <a:lnTo>
                    <a:pt x="150" y="779"/>
                  </a:lnTo>
                  <a:lnTo>
                    <a:pt x="150" y="742"/>
                  </a:lnTo>
                  <a:lnTo>
                    <a:pt x="423" y="742"/>
                  </a:lnTo>
                  <a:lnTo>
                    <a:pt x="423" y="779"/>
                  </a:lnTo>
                  <a:lnTo>
                    <a:pt x="354" y="779"/>
                  </a:lnTo>
                  <a:cubicBezTo>
                    <a:pt x="345" y="779"/>
                    <a:pt x="338" y="786"/>
                    <a:pt x="338" y="794"/>
                  </a:cubicBezTo>
                  <a:lnTo>
                    <a:pt x="338" y="948"/>
                  </a:lnTo>
                  <a:lnTo>
                    <a:pt x="320" y="948"/>
                  </a:lnTo>
                  <a:cubicBezTo>
                    <a:pt x="311" y="948"/>
                    <a:pt x="304" y="955"/>
                    <a:pt x="304" y="964"/>
                  </a:cubicBezTo>
                  <a:lnTo>
                    <a:pt x="304" y="1032"/>
                  </a:lnTo>
                  <a:cubicBezTo>
                    <a:pt x="304" y="1040"/>
                    <a:pt x="311" y="1047"/>
                    <a:pt x="320" y="1047"/>
                  </a:cubicBezTo>
                  <a:lnTo>
                    <a:pt x="557" y="1047"/>
                  </a:lnTo>
                  <a:cubicBezTo>
                    <a:pt x="566" y="1047"/>
                    <a:pt x="572" y="1040"/>
                    <a:pt x="572" y="1032"/>
                  </a:cubicBezTo>
                  <a:lnTo>
                    <a:pt x="572" y="964"/>
                  </a:lnTo>
                  <a:cubicBezTo>
                    <a:pt x="572" y="955"/>
                    <a:pt x="566" y="948"/>
                    <a:pt x="557" y="948"/>
                  </a:cubicBezTo>
                  <a:lnTo>
                    <a:pt x="539" y="948"/>
                  </a:lnTo>
                  <a:lnTo>
                    <a:pt x="539" y="794"/>
                  </a:lnTo>
                  <a:cubicBezTo>
                    <a:pt x="539" y="786"/>
                    <a:pt x="532" y="779"/>
                    <a:pt x="523" y="779"/>
                  </a:cubicBezTo>
                  <a:lnTo>
                    <a:pt x="454" y="779"/>
                  </a:lnTo>
                  <a:lnTo>
                    <a:pt x="454" y="742"/>
                  </a:lnTo>
                  <a:lnTo>
                    <a:pt x="728" y="742"/>
                  </a:lnTo>
                  <a:lnTo>
                    <a:pt x="728" y="779"/>
                  </a:lnTo>
                  <a:lnTo>
                    <a:pt x="659" y="779"/>
                  </a:lnTo>
                  <a:cubicBezTo>
                    <a:pt x="650" y="779"/>
                    <a:pt x="643" y="786"/>
                    <a:pt x="643" y="794"/>
                  </a:cubicBezTo>
                  <a:lnTo>
                    <a:pt x="643" y="948"/>
                  </a:lnTo>
                  <a:lnTo>
                    <a:pt x="625" y="948"/>
                  </a:lnTo>
                  <a:cubicBezTo>
                    <a:pt x="616" y="948"/>
                    <a:pt x="610" y="955"/>
                    <a:pt x="610" y="964"/>
                  </a:cubicBezTo>
                  <a:lnTo>
                    <a:pt x="610" y="1032"/>
                  </a:lnTo>
                  <a:cubicBezTo>
                    <a:pt x="610" y="1040"/>
                    <a:pt x="616" y="1047"/>
                    <a:pt x="625" y="1047"/>
                  </a:cubicBezTo>
                  <a:lnTo>
                    <a:pt x="862" y="1047"/>
                  </a:lnTo>
                  <a:cubicBezTo>
                    <a:pt x="871" y="1047"/>
                    <a:pt x="878" y="1040"/>
                    <a:pt x="878" y="1032"/>
                  </a:cubicBezTo>
                  <a:lnTo>
                    <a:pt x="878" y="964"/>
                  </a:lnTo>
                  <a:cubicBezTo>
                    <a:pt x="878" y="955"/>
                    <a:pt x="871" y="948"/>
                    <a:pt x="862" y="94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81" name="Google Shape;2181;p44"/>
            <p:cNvSpPr/>
            <p:nvPr/>
          </p:nvSpPr>
          <p:spPr>
            <a:xfrm>
              <a:off x="7218720" y="3732840"/>
              <a:ext cx="23400" cy="10800"/>
            </a:xfrm>
            <a:custGeom>
              <a:avLst/>
              <a:gdLst/>
              <a:ahLst/>
              <a:cxnLst/>
              <a:rect l="l" t="t" r="r" b="b"/>
              <a:pathLst>
                <a:path w="65" h="30" extrusionOk="0">
                  <a:moveTo>
                    <a:pt x="50" y="0"/>
                  </a:moveTo>
                  <a:lnTo>
                    <a:pt x="16" y="0"/>
                  </a:lnTo>
                  <a:cubicBezTo>
                    <a:pt x="7" y="0"/>
                    <a:pt x="0" y="7"/>
                    <a:pt x="0" y="15"/>
                  </a:cubicBezTo>
                  <a:cubicBezTo>
                    <a:pt x="0" y="24"/>
                    <a:pt x="7" y="30"/>
                    <a:pt x="16" y="30"/>
                  </a:cubicBezTo>
                  <a:lnTo>
                    <a:pt x="50" y="30"/>
                  </a:lnTo>
                  <a:cubicBezTo>
                    <a:pt x="58" y="30"/>
                    <a:pt x="65" y="24"/>
                    <a:pt x="65" y="15"/>
                  </a:cubicBezTo>
                  <a:cubicBezTo>
                    <a:pt x="65" y="7"/>
                    <a:pt x="58" y="0"/>
                    <a:pt x="50"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182" name="Google Shape;2182;p44"/>
          <p:cNvGrpSpPr/>
          <p:nvPr/>
        </p:nvGrpSpPr>
        <p:grpSpPr>
          <a:xfrm>
            <a:off x="6686243" y="3570594"/>
            <a:ext cx="268108" cy="346278"/>
            <a:chOff x="7873560" y="3429000"/>
            <a:chExt cx="290160" cy="374760"/>
          </a:xfrm>
        </p:grpSpPr>
        <p:sp>
          <p:nvSpPr>
            <p:cNvPr id="2183" name="Google Shape;2183;p44"/>
            <p:cNvSpPr/>
            <p:nvPr/>
          </p:nvSpPr>
          <p:spPr>
            <a:xfrm>
              <a:off x="7927560" y="3434400"/>
              <a:ext cx="194040" cy="363960"/>
            </a:xfrm>
            <a:custGeom>
              <a:avLst/>
              <a:gdLst/>
              <a:ahLst/>
              <a:cxnLst/>
              <a:rect l="l" t="t" r="r" b="b"/>
              <a:pathLst>
                <a:path w="539" h="1011" extrusionOk="0">
                  <a:moveTo>
                    <a:pt x="539" y="977"/>
                  </a:moveTo>
                  <a:cubicBezTo>
                    <a:pt x="539" y="996"/>
                    <a:pt x="524" y="1011"/>
                    <a:pt x="506" y="1011"/>
                  </a:cubicBezTo>
                  <a:lnTo>
                    <a:pt x="34" y="1011"/>
                  </a:lnTo>
                  <a:cubicBezTo>
                    <a:pt x="15" y="1011"/>
                    <a:pt x="0" y="996"/>
                    <a:pt x="0" y="977"/>
                  </a:cubicBezTo>
                  <a:lnTo>
                    <a:pt x="0" y="34"/>
                  </a:lnTo>
                  <a:cubicBezTo>
                    <a:pt x="0" y="15"/>
                    <a:pt x="15" y="0"/>
                    <a:pt x="34" y="0"/>
                  </a:cubicBezTo>
                  <a:lnTo>
                    <a:pt x="506" y="0"/>
                  </a:lnTo>
                  <a:cubicBezTo>
                    <a:pt x="524" y="0"/>
                    <a:pt x="539" y="15"/>
                    <a:pt x="539" y="34"/>
                  </a:cubicBezTo>
                  <a:lnTo>
                    <a:pt x="539" y="977"/>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4" name="Google Shape;2184;p44"/>
            <p:cNvSpPr/>
            <p:nvPr/>
          </p:nvSpPr>
          <p:spPr>
            <a:xfrm>
              <a:off x="7927560" y="3470760"/>
              <a:ext cx="194040" cy="291240"/>
            </a:xfrm>
            <a:custGeom>
              <a:avLst/>
              <a:gdLst/>
              <a:ahLst/>
              <a:cxnLst/>
              <a:rect l="l" t="t" r="r" b="b"/>
              <a:pathLst>
                <a:path w="539" h="809" extrusionOk="0">
                  <a:moveTo>
                    <a:pt x="539" y="0"/>
                  </a:moveTo>
                  <a:lnTo>
                    <a:pt x="412" y="0"/>
                  </a:lnTo>
                  <a:cubicBezTo>
                    <a:pt x="407" y="0"/>
                    <a:pt x="403" y="3"/>
                    <a:pt x="401" y="7"/>
                  </a:cubicBezTo>
                  <a:lnTo>
                    <a:pt x="391" y="27"/>
                  </a:lnTo>
                  <a:cubicBezTo>
                    <a:pt x="389" y="31"/>
                    <a:pt x="385" y="34"/>
                    <a:pt x="380" y="34"/>
                  </a:cubicBezTo>
                  <a:lnTo>
                    <a:pt x="159" y="34"/>
                  </a:lnTo>
                  <a:cubicBezTo>
                    <a:pt x="155" y="34"/>
                    <a:pt x="150" y="31"/>
                    <a:pt x="148" y="27"/>
                  </a:cubicBezTo>
                  <a:lnTo>
                    <a:pt x="138" y="7"/>
                  </a:lnTo>
                  <a:cubicBezTo>
                    <a:pt x="136" y="3"/>
                    <a:pt x="132" y="0"/>
                    <a:pt x="127" y="0"/>
                  </a:cubicBezTo>
                  <a:lnTo>
                    <a:pt x="0" y="0"/>
                  </a:lnTo>
                  <a:lnTo>
                    <a:pt x="0" y="809"/>
                  </a:lnTo>
                  <a:lnTo>
                    <a:pt x="539" y="809"/>
                  </a:lnTo>
                  <a:lnTo>
                    <a:pt x="539"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5" name="Google Shape;2185;p44"/>
            <p:cNvSpPr/>
            <p:nvPr/>
          </p:nvSpPr>
          <p:spPr>
            <a:xfrm>
              <a:off x="7878960" y="3495240"/>
              <a:ext cx="157680" cy="242280"/>
            </a:xfrm>
            <a:custGeom>
              <a:avLst/>
              <a:gdLst/>
              <a:ahLst/>
              <a:cxnLst/>
              <a:rect l="l" t="t" r="r" b="b"/>
              <a:pathLst>
                <a:path w="438" h="673" extrusionOk="0">
                  <a:moveTo>
                    <a:pt x="438" y="173"/>
                  </a:moveTo>
                  <a:lnTo>
                    <a:pt x="438" y="661"/>
                  </a:lnTo>
                  <a:cubicBezTo>
                    <a:pt x="438" y="668"/>
                    <a:pt x="433" y="673"/>
                    <a:pt x="426" y="673"/>
                  </a:cubicBezTo>
                  <a:lnTo>
                    <a:pt x="12" y="673"/>
                  </a:lnTo>
                  <a:cubicBezTo>
                    <a:pt x="5" y="673"/>
                    <a:pt x="0" y="668"/>
                    <a:pt x="0" y="661"/>
                  </a:cubicBezTo>
                  <a:lnTo>
                    <a:pt x="0" y="12"/>
                  </a:lnTo>
                  <a:cubicBezTo>
                    <a:pt x="0" y="5"/>
                    <a:pt x="5" y="0"/>
                    <a:pt x="12" y="0"/>
                  </a:cubicBezTo>
                  <a:lnTo>
                    <a:pt x="265" y="0"/>
                  </a:lnTo>
                  <a:cubicBezTo>
                    <a:pt x="268" y="0"/>
                    <a:pt x="271" y="1"/>
                    <a:pt x="273" y="3"/>
                  </a:cubicBezTo>
                  <a:lnTo>
                    <a:pt x="435" y="165"/>
                  </a:lnTo>
                  <a:cubicBezTo>
                    <a:pt x="437" y="167"/>
                    <a:pt x="438" y="170"/>
                    <a:pt x="438" y="17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6" name="Google Shape;2186;p44"/>
            <p:cNvSpPr/>
            <p:nvPr/>
          </p:nvSpPr>
          <p:spPr>
            <a:xfrm>
              <a:off x="7976160" y="3495600"/>
              <a:ext cx="60480" cy="241920"/>
            </a:xfrm>
            <a:custGeom>
              <a:avLst/>
              <a:gdLst/>
              <a:ahLst/>
              <a:cxnLst/>
              <a:rect l="l" t="t" r="r" b="b"/>
              <a:pathLst>
                <a:path w="168" h="672" extrusionOk="0">
                  <a:moveTo>
                    <a:pt x="165" y="164"/>
                  </a:moveTo>
                  <a:lnTo>
                    <a:pt x="3" y="2"/>
                  </a:lnTo>
                  <a:cubicBezTo>
                    <a:pt x="2" y="1"/>
                    <a:pt x="1" y="1"/>
                    <a:pt x="0" y="0"/>
                  </a:cubicBezTo>
                  <a:lnTo>
                    <a:pt x="0" y="42"/>
                  </a:lnTo>
                  <a:lnTo>
                    <a:pt x="122" y="164"/>
                  </a:lnTo>
                  <a:cubicBezTo>
                    <a:pt x="124" y="166"/>
                    <a:pt x="126" y="169"/>
                    <a:pt x="126" y="172"/>
                  </a:cubicBezTo>
                  <a:lnTo>
                    <a:pt x="126" y="660"/>
                  </a:lnTo>
                  <a:cubicBezTo>
                    <a:pt x="126" y="667"/>
                    <a:pt x="120" y="672"/>
                    <a:pt x="113" y="672"/>
                  </a:cubicBezTo>
                  <a:lnTo>
                    <a:pt x="156" y="672"/>
                  </a:lnTo>
                  <a:cubicBezTo>
                    <a:pt x="163" y="672"/>
                    <a:pt x="168" y="667"/>
                    <a:pt x="168" y="660"/>
                  </a:cubicBezTo>
                  <a:lnTo>
                    <a:pt x="168" y="172"/>
                  </a:lnTo>
                  <a:cubicBezTo>
                    <a:pt x="168" y="169"/>
                    <a:pt x="167" y="166"/>
                    <a:pt x="165" y="16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7" name="Google Shape;2187;p44"/>
            <p:cNvSpPr/>
            <p:nvPr/>
          </p:nvSpPr>
          <p:spPr>
            <a:xfrm>
              <a:off x="7903080" y="3580200"/>
              <a:ext cx="109440" cy="24120"/>
            </a:xfrm>
            <a:custGeom>
              <a:avLst/>
              <a:gdLst/>
              <a:ahLst/>
              <a:cxnLst/>
              <a:rect l="l" t="t" r="r" b="b"/>
              <a:pathLst>
                <a:path w="304" h="67" extrusionOk="0">
                  <a:moveTo>
                    <a:pt x="292" y="67"/>
                  </a:moveTo>
                  <a:lnTo>
                    <a:pt x="13" y="67"/>
                  </a:lnTo>
                  <a:cubicBezTo>
                    <a:pt x="6" y="67"/>
                    <a:pt x="0" y="62"/>
                    <a:pt x="0" y="55"/>
                  </a:cubicBezTo>
                  <a:lnTo>
                    <a:pt x="0" y="12"/>
                  </a:lnTo>
                  <a:cubicBezTo>
                    <a:pt x="0" y="5"/>
                    <a:pt x="6" y="0"/>
                    <a:pt x="13" y="0"/>
                  </a:cubicBezTo>
                  <a:lnTo>
                    <a:pt x="292" y="0"/>
                  </a:lnTo>
                  <a:cubicBezTo>
                    <a:pt x="298" y="0"/>
                    <a:pt x="304" y="5"/>
                    <a:pt x="304" y="12"/>
                  </a:cubicBezTo>
                  <a:lnTo>
                    <a:pt x="304" y="55"/>
                  </a:lnTo>
                  <a:cubicBezTo>
                    <a:pt x="304" y="62"/>
                    <a:pt x="298" y="67"/>
                    <a:pt x="2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8" name="Google Shape;2188;p44"/>
            <p:cNvSpPr/>
            <p:nvPr/>
          </p:nvSpPr>
          <p:spPr>
            <a:xfrm>
              <a:off x="7903080" y="3628800"/>
              <a:ext cx="109440" cy="24120"/>
            </a:xfrm>
            <a:custGeom>
              <a:avLst/>
              <a:gdLst/>
              <a:ahLst/>
              <a:cxnLst/>
              <a:rect l="l" t="t" r="r" b="b"/>
              <a:pathLst>
                <a:path w="304" h="67" extrusionOk="0">
                  <a:moveTo>
                    <a:pt x="292" y="67"/>
                  </a:moveTo>
                  <a:lnTo>
                    <a:pt x="13" y="67"/>
                  </a:lnTo>
                  <a:cubicBezTo>
                    <a:pt x="6" y="67"/>
                    <a:pt x="0" y="62"/>
                    <a:pt x="0" y="55"/>
                  </a:cubicBezTo>
                  <a:lnTo>
                    <a:pt x="0" y="12"/>
                  </a:lnTo>
                  <a:cubicBezTo>
                    <a:pt x="0" y="5"/>
                    <a:pt x="6" y="0"/>
                    <a:pt x="13" y="0"/>
                  </a:cubicBezTo>
                  <a:lnTo>
                    <a:pt x="292" y="0"/>
                  </a:lnTo>
                  <a:cubicBezTo>
                    <a:pt x="298" y="0"/>
                    <a:pt x="304" y="5"/>
                    <a:pt x="304" y="12"/>
                  </a:cubicBezTo>
                  <a:lnTo>
                    <a:pt x="304" y="55"/>
                  </a:lnTo>
                  <a:cubicBezTo>
                    <a:pt x="304" y="62"/>
                    <a:pt x="298" y="67"/>
                    <a:pt x="292"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9" name="Google Shape;2189;p44"/>
            <p:cNvSpPr/>
            <p:nvPr/>
          </p:nvSpPr>
          <p:spPr>
            <a:xfrm>
              <a:off x="7903080" y="3677400"/>
              <a:ext cx="48600" cy="23760"/>
            </a:xfrm>
            <a:custGeom>
              <a:avLst/>
              <a:gdLst/>
              <a:ahLst/>
              <a:cxnLst/>
              <a:rect l="l" t="t" r="r" b="b"/>
              <a:pathLst>
                <a:path w="135" h="66" extrusionOk="0">
                  <a:moveTo>
                    <a:pt x="123" y="66"/>
                  </a:moveTo>
                  <a:lnTo>
                    <a:pt x="13" y="66"/>
                  </a:lnTo>
                  <a:cubicBezTo>
                    <a:pt x="6" y="66"/>
                    <a:pt x="0" y="61"/>
                    <a:pt x="0" y="54"/>
                  </a:cubicBezTo>
                  <a:lnTo>
                    <a:pt x="0" y="11"/>
                  </a:lnTo>
                  <a:cubicBezTo>
                    <a:pt x="0" y="5"/>
                    <a:pt x="6" y="0"/>
                    <a:pt x="13" y="0"/>
                  </a:cubicBezTo>
                  <a:lnTo>
                    <a:pt x="123" y="0"/>
                  </a:lnTo>
                  <a:cubicBezTo>
                    <a:pt x="130" y="0"/>
                    <a:pt x="135" y="5"/>
                    <a:pt x="135" y="11"/>
                  </a:cubicBezTo>
                  <a:lnTo>
                    <a:pt x="135" y="54"/>
                  </a:lnTo>
                  <a:cubicBezTo>
                    <a:pt x="135" y="61"/>
                    <a:pt x="130" y="66"/>
                    <a:pt x="123"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0" name="Google Shape;2190;p44"/>
            <p:cNvSpPr/>
            <p:nvPr/>
          </p:nvSpPr>
          <p:spPr>
            <a:xfrm>
              <a:off x="7976160" y="3495600"/>
              <a:ext cx="60120" cy="60120"/>
            </a:xfrm>
            <a:custGeom>
              <a:avLst/>
              <a:gdLst/>
              <a:ahLst/>
              <a:cxnLst/>
              <a:rect l="l" t="t" r="r" b="b"/>
              <a:pathLst>
                <a:path w="167" h="167" extrusionOk="0">
                  <a:moveTo>
                    <a:pt x="165" y="164"/>
                  </a:moveTo>
                  <a:lnTo>
                    <a:pt x="3" y="2"/>
                  </a:lnTo>
                  <a:cubicBezTo>
                    <a:pt x="2" y="1"/>
                    <a:pt x="1" y="1"/>
                    <a:pt x="0" y="0"/>
                  </a:cubicBezTo>
                  <a:lnTo>
                    <a:pt x="0" y="155"/>
                  </a:lnTo>
                  <a:cubicBezTo>
                    <a:pt x="0" y="162"/>
                    <a:pt x="5" y="167"/>
                    <a:pt x="12" y="167"/>
                  </a:cubicBezTo>
                  <a:lnTo>
                    <a:pt x="167" y="167"/>
                  </a:lnTo>
                  <a:cubicBezTo>
                    <a:pt x="167" y="166"/>
                    <a:pt x="166" y="165"/>
                    <a:pt x="165" y="164"/>
                  </a:cubicBezTo>
                  <a:close/>
                </a:path>
              </a:pathLst>
            </a:custGeom>
            <a:solidFill>
              <a:srgbClr val="DDFBFC"/>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1" name="Google Shape;2191;p44"/>
            <p:cNvSpPr/>
            <p:nvPr/>
          </p:nvSpPr>
          <p:spPr>
            <a:xfrm>
              <a:off x="8061120" y="3573000"/>
              <a:ext cx="94680" cy="87480"/>
            </a:xfrm>
            <a:custGeom>
              <a:avLst/>
              <a:gdLst/>
              <a:ahLst/>
              <a:cxnLst/>
              <a:rect l="l" t="t" r="r" b="b"/>
              <a:pathLst>
                <a:path w="263" h="243" extrusionOk="0">
                  <a:moveTo>
                    <a:pt x="121" y="241"/>
                  </a:moveTo>
                  <a:lnTo>
                    <a:pt x="258" y="131"/>
                  </a:lnTo>
                  <a:cubicBezTo>
                    <a:pt x="264" y="126"/>
                    <a:pt x="264" y="117"/>
                    <a:pt x="258" y="112"/>
                  </a:cubicBezTo>
                  <a:lnTo>
                    <a:pt x="121" y="3"/>
                  </a:lnTo>
                  <a:cubicBezTo>
                    <a:pt x="113" y="-4"/>
                    <a:pt x="101" y="2"/>
                    <a:pt x="101" y="12"/>
                  </a:cubicBezTo>
                  <a:lnTo>
                    <a:pt x="101" y="42"/>
                  </a:lnTo>
                  <a:cubicBezTo>
                    <a:pt x="101" y="49"/>
                    <a:pt x="95" y="54"/>
                    <a:pt x="89" y="54"/>
                  </a:cubicBezTo>
                  <a:lnTo>
                    <a:pt x="12" y="54"/>
                  </a:lnTo>
                  <a:cubicBezTo>
                    <a:pt x="5" y="54"/>
                    <a:pt x="0" y="60"/>
                    <a:pt x="0" y="66"/>
                  </a:cubicBezTo>
                  <a:lnTo>
                    <a:pt x="0" y="177"/>
                  </a:lnTo>
                  <a:cubicBezTo>
                    <a:pt x="0" y="183"/>
                    <a:pt x="5" y="189"/>
                    <a:pt x="12" y="189"/>
                  </a:cubicBezTo>
                  <a:lnTo>
                    <a:pt x="89" y="189"/>
                  </a:lnTo>
                  <a:cubicBezTo>
                    <a:pt x="95" y="189"/>
                    <a:pt x="101" y="194"/>
                    <a:pt x="101" y="201"/>
                  </a:cubicBezTo>
                  <a:lnTo>
                    <a:pt x="101" y="231"/>
                  </a:lnTo>
                  <a:cubicBezTo>
                    <a:pt x="101" y="241"/>
                    <a:pt x="113" y="247"/>
                    <a:pt x="121" y="241"/>
                  </a:cubicBezTo>
                  <a:close/>
                </a:path>
              </a:pathLst>
            </a:custGeom>
            <a:solidFill>
              <a:srgbClr val="EB6E80"/>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2" name="Google Shape;2192;p44"/>
            <p:cNvSpPr/>
            <p:nvPr/>
          </p:nvSpPr>
          <p:spPr>
            <a:xfrm>
              <a:off x="8007120" y="3774600"/>
              <a:ext cx="35280" cy="10800"/>
            </a:xfrm>
            <a:custGeom>
              <a:avLst/>
              <a:gdLst/>
              <a:ahLst/>
              <a:cxnLst/>
              <a:rect l="l" t="t" r="r" b="b"/>
              <a:pathLst>
                <a:path w="98" h="30" extrusionOk="0">
                  <a:moveTo>
                    <a:pt x="82" y="0"/>
                  </a:moveTo>
                  <a:lnTo>
                    <a:pt x="15" y="0"/>
                  </a:lnTo>
                  <a:cubicBezTo>
                    <a:pt x="6" y="0"/>
                    <a:pt x="0" y="7"/>
                    <a:pt x="0" y="15"/>
                  </a:cubicBezTo>
                  <a:cubicBezTo>
                    <a:pt x="0" y="24"/>
                    <a:pt x="6" y="30"/>
                    <a:pt x="15" y="30"/>
                  </a:cubicBezTo>
                  <a:lnTo>
                    <a:pt x="82" y="30"/>
                  </a:lnTo>
                  <a:cubicBezTo>
                    <a:pt x="91" y="30"/>
                    <a:pt x="98" y="24"/>
                    <a:pt x="98" y="15"/>
                  </a:cubicBezTo>
                  <a:cubicBezTo>
                    <a:pt x="98" y="7"/>
                    <a:pt x="91" y="0"/>
                    <a:pt x="8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3" name="Google Shape;2193;p44"/>
            <p:cNvSpPr/>
            <p:nvPr/>
          </p:nvSpPr>
          <p:spPr>
            <a:xfrm>
              <a:off x="7994880" y="3447360"/>
              <a:ext cx="59400" cy="10800"/>
            </a:xfrm>
            <a:custGeom>
              <a:avLst/>
              <a:gdLst/>
              <a:ahLst/>
              <a:cxnLst/>
              <a:rect l="l" t="t" r="r" b="b"/>
              <a:pathLst>
                <a:path w="165" h="30" extrusionOk="0">
                  <a:moveTo>
                    <a:pt x="15" y="30"/>
                  </a:moveTo>
                  <a:lnTo>
                    <a:pt x="150" y="30"/>
                  </a:lnTo>
                  <a:cubicBezTo>
                    <a:pt x="158" y="30"/>
                    <a:pt x="165" y="23"/>
                    <a:pt x="165" y="15"/>
                  </a:cubicBezTo>
                  <a:cubicBezTo>
                    <a:pt x="165" y="6"/>
                    <a:pt x="158" y="0"/>
                    <a:pt x="150" y="0"/>
                  </a:cubicBezTo>
                  <a:lnTo>
                    <a:pt x="15" y="0"/>
                  </a:lnTo>
                  <a:cubicBezTo>
                    <a:pt x="7" y="0"/>
                    <a:pt x="0" y="6"/>
                    <a:pt x="0" y="15"/>
                  </a:cubicBezTo>
                  <a:cubicBezTo>
                    <a:pt x="0" y="23"/>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4" name="Google Shape;2194;p44"/>
            <p:cNvSpPr/>
            <p:nvPr/>
          </p:nvSpPr>
          <p:spPr>
            <a:xfrm>
              <a:off x="7964640" y="3447360"/>
              <a:ext cx="23040" cy="10800"/>
            </a:xfrm>
            <a:custGeom>
              <a:avLst/>
              <a:gdLst/>
              <a:ahLst/>
              <a:cxnLst/>
              <a:rect l="l" t="t" r="r" b="b"/>
              <a:pathLst>
                <a:path w="64" h="30" extrusionOk="0">
                  <a:moveTo>
                    <a:pt x="15" y="30"/>
                  </a:moveTo>
                  <a:lnTo>
                    <a:pt x="49" y="30"/>
                  </a:lnTo>
                  <a:cubicBezTo>
                    <a:pt x="57" y="30"/>
                    <a:pt x="64" y="23"/>
                    <a:pt x="64" y="15"/>
                  </a:cubicBezTo>
                  <a:cubicBezTo>
                    <a:pt x="64" y="6"/>
                    <a:pt x="57" y="0"/>
                    <a:pt x="49" y="0"/>
                  </a:cubicBezTo>
                  <a:lnTo>
                    <a:pt x="15" y="0"/>
                  </a:lnTo>
                  <a:cubicBezTo>
                    <a:pt x="6" y="0"/>
                    <a:pt x="0" y="6"/>
                    <a:pt x="0" y="15"/>
                  </a:cubicBezTo>
                  <a:cubicBezTo>
                    <a:pt x="0" y="23"/>
                    <a:pt x="6"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5" name="Google Shape;2195;p44"/>
            <p:cNvSpPr/>
            <p:nvPr/>
          </p:nvSpPr>
          <p:spPr>
            <a:xfrm>
              <a:off x="7897680" y="3513960"/>
              <a:ext cx="35280" cy="35280"/>
            </a:xfrm>
            <a:custGeom>
              <a:avLst/>
              <a:gdLst/>
              <a:ahLst/>
              <a:cxnLst/>
              <a:rect l="l" t="t" r="r" b="b"/>
              <a:pathLst>
                <a:path w="98" h="98" extrusionOk="0">
                  <a:moveTo>
                    <a:pt x="31" y="30"/>
                  </a:moveTo>
                  <a:lnTo>
                    <a:pt x="68" y="30"/>
                  </a:lnTo>
                  <a:lnTo>
                    <a:pt x="68" y="67"/>
                  </a:lnTo>
                  <a:lnTo>
                    <a:pt x="31" y="67"/>
                  </a:lnTo>
                  <a:lnTo>
                    <a:pt x="31" y="30"/>
                  </a:lnTo>
                  <a:moveTo>
                    <a:pt x="15" y="98"/>
                  </a:moveTo>
                  <a:lnTo>
                    <a:pt x="83" y="98"/>
                  </a:lnTo>
                  <a:cubicBezTo>
                    <a:pt x="91" y="98"/>
                    <a:pt x="98" y="91"/>
                    <a:pt x="98" y="83"/>
                  </a:cubicBezTo>
                  <a:lnTo>
                    <a:pt x="98" y="15"/>
                  </a:lnTo>
                  <a:cubicBezTo>
                    <a:pt x="98" y="7"/>
                    <a:pt x="91" y="0"/>
                    <a:pt x="83" y="0"/>
                  </a:cubicBezTo>
                  <a:lnTo>
                    <a:pt x="15" y="0"/>
                  </a:lnTo>
                  <a:cubicBezTo>
                    <a:pt x="7" y="0"/>
                    <a:pt x="0" y="7"/>
                    <a:pt x="0" y="15"/>
                  </a:cubicBezTo>
                  <a:lnTo>
                    <a:pt x="0" y="83"/>
                  </a:lnTo>
                  <a:cubicBezTo>
                    <a:pt x="0" y="91"/>
                    <a:pt x="7" y="98"/>
                    <a:pt x="15" y="98"/>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6" name="Google Shape;2196;p44"/>
            <p:cNvSpPr/>
            <p:nvPr/>
          </p:nvSpPr>
          <p:spPr>
            <a:xfrm>
              <a:off x="7897680" y="3574800"/>
              <a:ext cx="120240" cy="35280"/>
            </a:xfrm>
            <a:custGeom>
              <a:avLst/>
              <a:gdLst/>
              <a:ahLst/>
              <a:cxnLst/>
              <a:rect l="l" t="t" r="r" b="b"/>
              <a:pathLst>
                <a:path w="334" h="98" extrusionOk="0">
                  <a:moveTo>
                    <a:pt x="31" y="30"/>
                  </a:moveTo>
                  <a:lnTo>
                    <a:pt x="304" y="30"/>
                  </a:lnTo>
                  <a:lnTo>
                    <a:pt x="304" y="67"/>
                  </a:lnTo>
                  <a:lnTo>
                    <a:pt x="31" y="67"/>
                  </a:lnTo>
                  <a:lnTo>
                    <a:pt x="31" y="30"/>
                  </a:lnTo>
                  <a:moveTo>
                    <a:pt x="0" y="82"/>
                  </a:moveTo>
                  <a:cubicBezTo>
                    <a:pt x="0" y="91"/>
                    <a:pt x="7" y="98"/>
                    <a:pt x="15" y="98"/>
                  </a:cubicBezTo>
                  <a:lnTo>
                    <a:pt x="319" y="98"/>
                  </a:lnTo>
                  <a:cubicBezTo>
                    <a:pt x="327" y="98"/>
                    <a:pt x="334" y="91"/>
                    <a:pt x="334" y="82"/>
                  </a:cubicBezTo>
                  <a:lnTo>
                    <a:pt x="334" y="15"/>
                  </a:lnTo>
                  <a:cubicBezTo>
                    <a:pt x="334" y="6"/>
                    <a:pt x="327" y="0"/>
                    <a:pt x="319" y="0"/>
                  </a:cubicBezTo>
                  <a:lnTo>
                    <a:pt x="15" y="0"/>
                  </a:lnTo>
                  <a:cubicBezTo>
                    <a:pt x="7" y="0"/>
                    <a:pt x="0" y="6"/>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7" name="Google Shape;2197;p44"/>
            <p:cNvSpPr/>
            <p:nvPr/>
          </p:nvSpPr>
          <p:spPr>
            <a:xfrm>
              <a:off x="7897680" y="3623040"/>
              <a:ext cx="120240" cy="35280"/>
            </a:xfrm>
            <a:custGeom>
              <a:avLst/>
              <a:gdLst/>
              <a:ahLst/>
              <a:cxnLst/>
              <a:rect l="l" t="t" r="r" b="b"/>
              <a:pathLst>
                <a:path w="334" h="98" extrusionOk="0">
                  <a:moveTo>
                    <a:pt x="31" y="31"/>
                  </a:moveTo>
                  <a:lnTo>
                    <a:pt x="304" y="31"/>
                  </a:lnTo>
                  <a:lnTo>
                    <a:pt x="304" y="68"/>
                  </a:lnTo>
                  <a:lnTo>
                    <a:pt x="31" y="68"/>
                  </a:lnTo>
                  <a:lnTo>
                    <a:pt x="31" y="31"/>
                  </a:lnTo>
                  <a:moveTo>
                    <a:pt x="0" y="83"/>
                  </a:moveTo>
                  <a:cubicBezTo>
                    <a:pt x="0" y="92"/>
                    <a:pt x="7" y="98"/>
                    <a:pt x="15" y="98"/>
                  </a:cubicBezTo>
                  <a:lnTo>
                    <a:pt x="319" y="98"/>
                  </a:lnTo>
                  <a:cubicBezTo>
                    <a:pt x="327" y="98"/>
                    <a:pt x="334" y="92"/>
                    <a:pt x="334" y="83"/>
                  </a:cubicBezTo>
                  <a:lnTo>
                    <a:pt x="334" y="16"/>
                  </a:lnTo>
                  <a:cubicBezTo>
                    <a:pt x="334" y="7"/>
                    <a:pt x="327" y="0"/>
                    <a:pt x="319" y="0"/>
                  </a:cubicBezTo>
                  <a:lnTo>
                    <a:pt x="15" y="0"/>
                  </a:lnTo>
                  <a:cubicBezTo>
                    <a:pt x="7" y="0"/>
                    <a:pt x="0" y="7"/>
                    <a:pt x="0" y="16"/>
                  </a:cubicBezTo>
                  <a:lnTo>
                    <a:pt x="0" y="8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8" name="Google Shape;2198;p44"/>
            <p:cNvSpPr/>
            <p:nvPr/>
          </p:nvSpPr>
          <p:spPr>
            <a:xfrm>
              <a:off x="7897680" y="3671640"/>
              <a:ext cx="59760" cy="34920"/>
            </a:xfrm>
            <a:custGeom>
              <a:avLst/>
              <a:gdLst/>
              <a:ahLst/>
              <a:cxnLst/>
              <a:rect l="l" t="t" r="r" b="b"/>
              <a:pathLst>
                <a:path w="166" h="97" extrusionOk="0">
                  <a:moveTo>
                    <a:pt x="31" y="30"/>
                  </a:moveTo>
                  <a:lnTo>
                    <a:pt x="135" y="30"/>
                  </a:lnTo>
                  <a:lnTo>
                    <a:pt x="135" y="67"/>
                  </a:lnTo>
                  <a:lnTo>
                    <a:pt x="31" y="67"/>
                  </a:lnTo>
                  <a:lnTo>
                    <a:pt x="31" y="30"/>
                  </a:lnTo>
                  <a:moveTo>
                    <a:pt x="0" y="82"/>
                  </a:moveTo>
                  <a:cubicBezTo>
                    <a:pt x="0" y="90"/>
                    <a:pt x="7" y="97"/>
                    <a:pt x="15" y="97"/>
                  </a:cubicBezTo>
                  <a:lnTo>
                    <a:pt x="150" y="97"/>
                  </a:lnTo>
                  <a:cubicBezTo>
                    <a:pt x="159" y="97"/>
                    <a:pt x="166" y="90"/>
                    <a:pt x="166" y="82"/>
                  </a:cubicBezTo>
                  <a:lnTo>
                    <a:pt x="166" y="16"/>
                  </a:lnTo>
                  <a:cubicBezTo>
                    <a:pt x="166" y="7"/>
                    <a:pt x="159" y="0"/>
                    <a:pt x="150" y="0"/>
                  </a:cubicBezTo>
                  <a:lnTo>
                    <a:pt x="15" y="0"/>
                  </a:lnTo>
                  <a:cubicBezTo>
                    <a:pt x="7" y="0"/>
                    <a:pt x="0" y="7"/>
                    <a:pt x="0" y="16"/>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9" name="Google Shape;2199;p44"/>
            <p:cNvSpPr/>
            <p:nvPr/>
          </p:nvSpPr>
          <p:spPr>
            <a:xfrm>
              <a:off x="7873560" y="3429000"/>
              <a:ext cx="290160" cy="374760"/>
            </a:xfrm>
            <a:custGeom>
              <a:avLst/>
              <a:gdLst/>
              <a:ahLst/>
              <a:cxnLst/>
              <a:rect l="l" t="t" r="r" b="b"/>
              <a:pathLst>
                <a:path w="806" h="1041" extrusionOk="0">
                  <a:moveTo>
                    <a:pt x="680" y="590"/>
                  </a:moveTo>
                  <a:lnTo>
                    <a:pt x="680" y="590"/>
                  </a:lnTo>
                  <a:lnTo>
                    <a:pt x="637" y="624"/>
                  </a:lnTo>
                  <a:lnTo>
                    <a:pt x="637" y="588"/>
                  </a:lnTo>
                  <a:cubicBezTo>
                    <a:pt x="637" y="580"/>
                    <a:pt x="630" y="573"/>
                    <a:pt x="622" y="573"/>
                  </a:cubicBezTo>
                  <a:lnTo>
                    <a:pt x="536" y="573"/>
                  </a:lnTo>
                  <a:lnTo>
                    <a:pt x="536" y="469"/>
                  </a:lnTo>
                  <a:lnTo>
                    <a:pt x="622" y="469"/>
                  </a:lnTo>
                  <a:cubicBezTo>
                    <a:pt x="630" y="469"/>
                    <a:pt x="637" y="462"/>
                    <a:pt x="637" y="454"/>
                  </a:cubicBezTo>
                  <a:lnTo>
                    <a:pt x="637" y="418"/>
                  </a:lnTo>
                  <a:lnTo>
                    <a:pt x="766" y="521"/>
                  </a:lnTo>
                  <a:lnTo>
                    <a:pt x="680" y="590"/>
                  </a:lnTo>
                  <a:moveTo>
                    <a:pt x="674" y="909"/>
                  </a:moveTo>
                  <a:lnTo>
                    <a:pt x="165" y="909"/>
                  </a:lnTo>
                  <a:lnTo>
                    <a:pt x="165" y="872"/>
                  </a:lnTo>
                  <a:lnTo>
                    <a:pt x="453" y="872"/>
                  </a:lnTo>
                  <a:cubicBezTo>
                    <a:pt x="462" y="872"/>
                    <a:pt x="469" y="866"/>
                    <a:pt x="469" y="857"/>
                  </a:cubicBezTo>
                  <a:lnTo>
                    <a:pt x="469" y="352"/>
                  </a:lnTo>
                  <a:lnTo>
                    <a:pt x="469" y="352"/>
                  </a:lnTo>
                  <a:lnTo>
                    <a:pt x="469" y="351"/>
                  </a:lnTo>
                  <a:cubicBezTo>
                    <a:pt x="469" y="351"/>
                    <a:pt x="468" y="350"/>
                    <a:pt x="468" y="349"/>
                  </a:cubicBezTo>
                  <a:lnTo>
                    <a:pt x="468" y="349"/>
                  </a:lnTo>
                  <a:cubicBezTo>
                    <a:pt x="468" y="349"/>
                    <a:pt x="468" y="348"/>
                    <a:pt x="468" y="347"/>
                  </a:cubicBezTo>
                  <a:lnTo>
                    <a:pt x="468" y="347"/>
                  </a:lnTo>
                  <a:cubicBezTo>
                    <a:pt x="467" y="346"/>
                    <a:pt x="467" y="346"/>
                    <a:pt x="467" y="345"/>
                  </a:cubicBezTo>
                  <a:lnTo>
                    <a:pt x="467" y="345"/>
                  </a:lnTo>
                  <a:lnTo>
                    <a:pt x="466" y="344"/>
                  </a:lnTo>
                  <a:cubicBezTo>
                    <a:pt x="466" y="343"/>
                    <a:pt x="466" y="343"/>
                    <a:pt x="465" y="343"/>
                  </a:cubicBezTo>
                  <a:cubicBezTo>
                    <a:pt x="465" y="343"/>
                    <a:pt x="465" y="342"/>
                    <a:pt x="464" y="342"/>
                  </a:cubicBezTo>
                  <a:lnTo>
                    <a:pt x="464" y="342"/>
                  </a:lnTo>
                  <a:lnTo>
                    <a:pt x="296" y="173"/>
                  </a:lnTo>
                  <a:lnTo>
                    <a:pt x="296" y="173"/>
                  </a:lnTo>
                  <a:cubicBezTo>
                    <a:pt x="295" y="173"/>
                    <a:pt x="295" y="172"/>
                    <a:pt x="294" y="172"/>
                  </a:cubicBezTo>
                  <a:lnTo>
                    <a:pt x="294" y="171"/>
                  </a:lnTo>
                  <a:cubicBezTo>
                    <a:pt x="293" y="171"/>
                    <a:pt x="293" y="171"/>
                    <a:pt x="292" y="170"/>
                  </a:cubicBezTo>
                  <a:lnTo>
                    <a:pt x="292" y="170"/>
                  </a:lnTo>
                  <a:cubicBezTo>
                    <a:pt x="291" y="170"/>
                    <a:pt x="291" y="170"/>
                    <a:pt x="290" y="170"/>
                  </a:cubicBezTo>
                  <a:cubicBezTo>
                    <a:pt x="290" y="169"/>
                    <a:pt x="290" y="169"/>
                    <a:pt x="290" y="169"/>
                  </a:cubicBezTo>
                  <a:cubicBezTo>
                    <a:pt x="289" y="169"/>
                    <a:pt x="288" y="169"/>
                    <a:pt x="288" y="169"/>
                  </a:cubicBezTo>
                  <a:lnTo>
                    <a:pt x="288" y="169"/>
                  </a:lnTo>
                  <a:cubicBezTo>
                    <a:pt x="287" y="169"/>
                    <a:pt x="286" y="169"/>
                    <a:pt x="286" y="169"/>
                  </a:cubicBezTo>
                  <a:lnTo>
                    <a:pt x="285" y="169"/>
                  </a:lnTo>
                  <a:lnTo>
                    <a:pt x="285" y="169"/>
                  </a:lnTo>
                  <a:lnTo>
                    <a:pt x="165" y="169"/>
                  </a:lnTo>
                  <a:lnTo>
                    <a:pt x="165" y="132"/>
                  </a:lnTo>
                  <a:lnTo>
                    <a:pt x="275" y="132"/>
                  </a:lnTo>
                  <a:lnTo>
                    <a:pt x="288" y="157"/>
                  </a:lnTo>
                  <a:cubicBezTo>
                    <a:pt x="291" y="162"/>
                    <a:pt x="296" y="165"/>
                    <a:pt x="302" y="165"/>
                  </a:cubicBezTo>
                  <a:lnTo>
                    <a:pt x="538" y="165"/>
                  </a:lnTo>
                  <a:cubicBezTo>
                    <a:pt x="543" y="165"/>
                    <a:pt x="549" y="162"/>
                    <a:pt x="551" y="157"/>
                  </a:cubicBezTo>
                  <a:lnTo>
                    <a:pt x="564" y="132"/>
                  </a:lnTo>
                  <a:lnTo>
                    <a:pt x="674" y="132"/>
                  </a:lnTo>
                  <a:lnTo>
                    <a:pt x="674" y="408"/>
                  </a:lnTo>
                  <a:lnTo>
                    <a:pt x="631" y="374"/>
                  </a:lnTo>
                  <a:cubicBezTo>
                    <a:pt x="627" y="371"/>
                    <a:pt x="621" y="370"/>
                    <a:pt x="615" y="372"/>
                  </a:cubicBezTo>
                  <a:cubicBezTo>
                    <a:pt x="610" y="375"/>
                    <a:pt x="607" y="380"/>
                    <a:pt x="607" y="386"/>
                  </a:cubicBezTo>
                  <a:lnTo>
                    <a:pt x="607" y="438"/>
                  </a:lnTo>
                  <a:lnTo>
                    <a:pt x="521" y="438"/>
                  </a:lnTo>
                  <a:cubicBezTo>
                    <a:pt x="512" y="438"/>
                    <a:pt x="506" y="445"/>
                    <a:pt x="506" y="454"/>
                  </a:cubicBezTo>
                  <a:lnTo>
                    <a:pt x="506" y="588"/>
                  </a:lnTo>
                  <a:cubicBezTo>
                    <a:pt x="506" y="597"/>
                    <a:pt x="512" y="604"/>
                    <a:pt x="521" y="604"/>
                  </a:cubicBezTo>
                  <a:lnTo>
                    <a:pt x="607" y="604"/>
                  </a:lnTo>
                  <a:lnTo>
                    <a:pt x="607" y="656"/>
                  </a:lnTo>
                  <a:cubicBezTo>
                    <a:pt x="607" y="662"/>
                    <a:pt x="610" y="667"/>
                    <a:pt x="615" y="670"/>
                  </a:cubicBezTo>
                  <a:cubicBezTo>
                    <a:pt x="617" y="671"/>
                    <a:pt x="620" y="671"/>
                    <a:pt x="622" y="671"/>
                  </a:cubicBezTo>
                  <a:cubicBezTo>
                    <a:pt x="625" y="671"/>
                    <a:pt x="629" y="670"/>
                    <a:pt x="631" y="668"/>
                  </a:cubicBezTo>
                  <a:lnTo>
                    <a:pt x="674" y="634"/>
                  </a:lnTo>
                  <a:lnTo>
                    <a:pt x="674" y="909"/>
                  </a:lnTo>
                  <a:moveTo>
                    <a:pt x="656" y="1010"/>
                  </a:moveTo>
                  <a:lnTo>
                    <a:pt x="184" y="1010"/>
                  </a:lnTo>
                  <a:cubicBezTo>
                    <a:pt x="173" y="1010"/>
                    <a:pt x="165" y="1002"/>
                    <a:pt x="165" y="992"/>
                  </a:cubicBezTo>
                  <a:lnTo>
                    <a:pt x="165" y="940"/>
                  </a:lnTo>
                  <a:lnTo>
                    <a:pt x="674" y="940"/>
                  </a:lnTo>
                  <a:lnTo>
                    <a:pt x="674" y="992"/>
                  </a:lnTo>
                  <a:cubicBezTo>
                    <a:pt x="674" y="1002"/>
                    <a:pt x="666" y="1010"/>
                    <a:pt x="656" y="1010"/>
                  </a:cubicBezTo>
                  <a:moveTo>
                    <a:pt x="300" y="337"/>
                  </a:moveTo>
                  <a:lnTo>
                    <a:pt x="300" y="221"/>
                  </a:lnTo>
                  <a:lnTo>
                    <a:pt x="416" y="337"/>
                  </a:lnTo>
                  <a:lnTo>
                    <a:pt x="300" y="337"/>
                  </a:lnTo>
                  <a:moveTo>
                    <a:pt x="184" y="30"/>
                  </a:moveTo>
                  <a:lnTo>
                    <a:pt x="656" y="30"/>
                  </a:lnTo>
                  <a:cubicBezTo>
                    <a:pt x="666" y="30"/>
                    <a:pt x="674" y="39"/>
                    <a:pt x="674" y="49"/>
                  </a:cubicBezTo>
                  <a:lnTo>
                    <a:pt x="674" y="101"/>
                  </a:lnTo>
                  <a:lnTo>
                    <a:pt x="554" y="101"/>
                  </a:lnTo>
                  <a:cubicBezTo>
                    <a:pt x="549" y="101"/>
                    <a:pt x="543" y="104"/>
                    <a:pt x="541" y="110"/>
                  </a:cubicBezTo>
                  <a:lnTo>
                    <a:pt x="528" y="135"/>
                  </a:lnTo>
                  <a:lnTo>
                    <a:pt x="311" y="135"/>
                  </a:lnTo>
                  <a:lnTo>
                    <a:pt x="298" y="110"/>
                  </a:lnTo>
                  <a:cubicBezTo>
                    <a:pt x="296" y="104"/>
                    <a:pt x="291" y="101"/>
                    <a:pt x="285" y="101"/>
                  </a:cubicBezTo>
                  <a:lnTo>
                    <a:pt x="165" y="101"/>
                  </a:lnTo>
                  <a:lnTo>
                    <a:pt x="165" y="49"/>
                  </a:lnTo>
                  <a:cubicBezTo>
                    <a:pt x="165" y="39"/>
                    <a:pt x="173" y="30"/>
                    <a:pt x="184" y="30"/>
                  </a:cubicBezTo>
                  <a:moveTo>
                    <a:pt x="800" y="509"/>
                  </a:moveTo>
                  <a:lnTo>
                    <a:pt x="705" y="433"/>
                  </a:lnTo>
                  <a:lnTo>
                    <a:pt x="705" y="49"/>
                  </a:lnTo>
                  <a:cubicBezTo>
                    <a:pt x="705" y="22"/>
                    <a:pt x="683" y="0"/>
                    <a:pt x="656" y="0"/>
                  </a:cubicBezTo>
                  <a:lnTo>
                    <a:pt x="184" y="0"/>
                  </a:lnTo>
                  <a:cubicBezTo>
                    <a:pt x="157" y="0"/>
                    <a:pt x="135" y="22"/>
                    <a:pt x="135" y="49"/>
                  </a:cubicBezTo>
                  <a:lnTo>
                    <a:pt x="135" y="169"/>
                  </a:lnTo>
                  <a:lnTo>
                    <a:pt x="15" y="169"/>
                  </a:lnTo>
                  <a:cubicBezTo>
                    <a:pt x="7" y="169"/>
                    <a:pt x="0" y="175"/>
                    <a:pt x="0" y="184"/>
                  </a:cubicBezTo>
                  <a:lnTo>
                    <a:pt x="0" y="251"/>
                  </a:lnTo>
                  <a:cubicBezTo>
                    <a:pt x="0" y="260"/>
                    <a:pt x="7" y="266"/>
                    <a:pt x="15" y="266"/>
                  </a:cubicBezTo>
                  <a:cubicBezTo>
                    <a:pt x="23" y="266"/>
                    <a:pt x="30" y="260"/>
                    <a:pt x="30" y="251"/>
                  </a:cubicBezTo>
                  <a:lnTo>
                    <a:pt x="30" y="199"/>
                  </a:lnTo>
                  <a:lnTo>
                    <a:pt x="269" y="199"/>
                  </a:lnTo>
                  <a:lnTo>
                    <a:pt x="269" y="352"/>
                  </a:lnTo>
                  <a:cubicBezTo>
                    <a:pt x="269" y="361"/>
                    <a:pt x="276" y="368"/>
                    <a:pt x="285" y="368"/>
                  </a:cubicBezTo>
                  <a:lnTo>
                    <a:pt x="438" y="368"/>
                  </a:lnTo>
                  <a:lnTo>
                    <a:pt x="438" y="842"/>
                  </a:lnTo>
                  <a:lnTo>
                    <a:pt x="30" y="842"/>
                  </a:lnTo>
                  <a:lnTo>
                    <a:pt x="30" y="312"/>
                  </a:lnTo>
                  <a:cubicBezTo>
                    <a:pt x="30" y="304"/>
                    <a:pt x="23" y="297"/>
                    <a:pt x="15" y="297"/>
                  </a:cubicBezTo>
                  <a:cubicBezTo>
                    <a:pt x="7" y="297"/>
                    <a:pt x="0" y="304"/>
                    <a:pt x="0" y="312"/>
                  </a:cubicBezTo>
                  <a:lnTo>
                    <a:pt x="0" y="857"/>
                  </a:lnTo>
                  <a:cubicBezTo>
                    <a:pt x="0" y="866"/>
                    <a:pt x="7" y="872"/>
                    <a:pt x="15" y="872"/>
                  </a:cubicBezTo>
                  <a:lnTo>
                    <a:pt x="135" y="872"/>
                  </a:lnTo>
                  <a:lnTo>
                    <a:pt x="135" y="992"/>
                  </a:lnTo>
                  <a:cubicBezTo>
                    <a:pt x="135" y="1019"/>
                    <a:pt x="157" y="1041"/>
                    <a:pt x="184" y="1041"/>
                  </a:cubicBezTo>
                  <a:lnTo>
                    <a:pt x="656" y="1041"/>
                  </a:lnTo>
                  <a:cubicBezTo>
                    <a:pt x="683" y="1041"/>
                    <a:pt x="705" y="1019"/>
                    <a:pt x="705" y="992"/>
                  </a:cubicBezTo>
                  <a:lnTo>
                    <a:pt x="705" y="609"/>
                  </a:lnTo>
                  <a:lnTo>
                    <a:pt x="800" y="533"/>
                  </a:lnTo>
                  <a:cubicBezTo>
                    <a:pt x="804" y="530"/>
                    <a:pt x="806" y="526"/>
                    <a:pt x="806" y="521"/>
                  </a:cubicBezTo>
                  <a:cubicBezTo>
                    <a:pt x="806" y="516"/>
                    <a:pt x="804" y="512"/>
                    <a:pt x="800" y="509"/>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00" name="Google Shape;2200;p44"/>
          <p:cNvGrpSpPr/>
          <p:nvPr/>
        </p:nvGrpSpPr>
        <p:grpSpPr>
          <a:xfrm>
            <a:off x="7343295" y="3571925"/>
            <a:ext cx="251808" cy="343617"/>
            <a:chOff x="8743320" y="3430440"/>
            <a:chExt cx="272520" cy="371880"/>
          </a:xfrm>
        </p:grpSpPr>
        <p:sp>
          <p:nvSpPr>
            <p:cNvPr id="2201" name="Google Shape;2201;p44"/>
            <p:cNvSpPr/>
            <p:nvPr/>
          </p:nvSpPr>
          <p:spPr>
            <a:xfrm>
              <a:off x="8864640" y="3456360"/>
              <a:ext cx="145800" cy="232200"/>
            </a:xfrm>
            <a:custGeom>
              <a:avLst/>
              <a:gdLst/>
              <a:ahLst/>
              <a:cxnLst/>
              <a:rect l="l" t="t" r="r" b="b"/>
              <a:pathLst>
                <a:path w="405" h="645" extrusionOk="0">
                  <a:moveTo>
                    <a:pt x="79" y="645"/>
                  </a:moveTo>
                  <a:lnTo>
                    <a:pt x="337" y="645"/>
                  </a:lnTo>
                  <a:cubicBezTo>
                    <a:pt x="373" y="645"/>
                    <a:pt x="404" y="617"/>
                    <a:pt x="405" y="581"/>
                  </a:cubicBezTo>
                  <a:cubicBezTo>
                    <a:pt x="405" y="570"/>
                    <a:pt x="403" y="560"/>
                    <a:pt x="399" y="550"/>
                  </a:cubicBezTo>
                  <a:lnTo>
                    <a:pt x="399" y="550"/>
                  </a:lnTo>
                  <a:lnTo>
                    <a:pt x="255" y="213"/>
                  </a:lnTo>
                  <a:cubicBezTo>
                    <a:pt x="255" y="212"/>
                    <a:pt x="255" y="210"/>
                    <a:pt x="255" y="208"/>
                  </a:cubicBezTo>
                  <a:lnTo>
                    <a:pt x="255" y="0"/>
                  </a:lnTo>
                  <a:lnTo>
                    <a:pt x="54" y="0"/>
                  </a:lnTo>
                  <a:lnTo>
                    <a:pt x="54" y="208"/>
                  </a:lnTo>
                  <a:cubicBezTo>
                    <a:pt x="54" y="210"/>
                    <a:pt x="54" y="212"/>
                    <a:pt x="53" y="213"/>
                  </a:cubicBezTo>
                  <a:lnTo>
                    <a:pt x="0" y="338"/>
                  </a:lnTo>
                  <a:lnTo>
                    <a:pt x="79" y="645"/>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2" name="Google Shape;2202;p44"/>
            <p:cNvSpPr/>
            <p:nvPr/>
          </p:nvSpPr>
          <p:spPr>
            <a:xfrm>
              <a:off x="8868240" y="3592440"/>
              <a:ext cx="142200" cy="96120"/>
            </a:xfrm>
            <a:custGeom>
              <a:avLst/>
              <a:gdLst/>
              <a:ahLst/>
              <a:cxnLst/>
              <a:rect l="l" t="t" r="r" b="b"/>
              <a:pathLst>
                <a:path w="395" h="267" extrusionOk="0">
                  <a:moveTo>
                    <a:pt x="395" y="203"/>
                  </a:moveTo>
                  <a:cubicBezTo>
                    <a:pt x="395" y="192"/>
                    <a:pt x="393" y="182"/>
                    <a:pt x="389" y="172"/>
                  </a:cubicBezTo>
                  <a:lnTo>
                    <a:pt x="389" y="172"/>
                  </a:lnTo>
                  <a:lnTo>
                    <a:pt x="316" y="0"/>
                  </a:lnTo>
                  <a:lnTo>
                    <a:pt x="0" y="0"/>
                  </a:lnTo>
                  <a:lnTo>
                    <a:pt x="69" y="267"/>
                  </a:lnTo>
                  <a:lnTo>
                    <a:pt x="327" y="267"/>
                  </a:lnTo>
                  <a:cubicBezTo>
                    <a:pt x="363" y="267"/>
                    <a:pt x="394" y="239"/>
                    <a:pt x="395" y="203"/>
                  </a:cubicBezTo>
                  <a:close/>
                </a:path>
              </a:pathLst>
            </a:custGeom>
            <a:solidFill>
              <a:srgbClr val="E24E4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3" name="Google Shape;2203;p44"/>
            <p:cNvSpPr/>
            <p:nvPr/>
          </p:nvSpPr>
          <p:spPr>
            <a:xfrm>
              <a:off x="8814960" y="3718440"/>
              <a:ext cx="23760" cy="36360"/>
            </a:xfrm>
            <a:custGeom>
              <a:avLst/>
              <a:gdLst/>
              <a:ahLst/>
              <a:cxnLst/>
              <a:rect l="l" t="t" r="r" b="b"/>
              <a:pathLst>
                <a:path w="66" h="101" extrusionOk="0">
                  <a:moveTo>
                    <a:pt x="0" y="0"/>
                  </a:moveTo>
                  <a:lnTo>
                    <a:pt x="66" y="0"/>
                  </a:lnTo>
                  <a:lnTo>
                    <a:pt x="66" y="101"/>
                  </a:lnTo>
                  <a:lnTo>
                    <a:pt x="0" y="101"/>
                  </a:lnTo>
                  <a:lnTo>
                    <a:pt x="0" y="0"/>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4" name="Google Shape;2204;p44"/>
            <p:cNvSpPr/>
            <p:nvPr/>
          </p:nvSpPr>
          <p:spPr>
            <a:xfrm>
              <a:off x="8748720" y="3568320"/>
              <a:ext cx="156240" cy="156240"/>
            </a:xfrm>
            <a:custGeom>
              <a:avLst/>
              <a:gdLst/>
              <a:ahLst/>
              <a:cxnLst/>
              <a:rect l="l" t="t" r="r" b="b"/>
              <a:pathLst>
                <a:path w="434" h="434" extrusionOk="0">
                  <a:moveTo>
                    <a:pt x="434" y="218"/>
                  </a:moveTo>
                  <a:cubicBezTo>
                    <a:pt x="434" y="337"/>
                    <a:pt x="337" y="434"/>
                    <a:pt x="217" y="434"/>
                  </a:cubicBezTo>
                  <a:cubicBezTo>
                    <a:pt x="97" y="434"/>
                    <a:pt x="0" y="337"/>
                    <a:pt x="0" y="218"/>
                  </a:cubicBezTo>
                  <a:cubicBezTo>
                    <a:pt x="0" y="98"/>
                    <a:pt x="97" y="0"/>
                    <a:pt x="217" y="0"/>
                  </a:cubicBezTo>
                  <a:cubicBezTo>
                    <a:pt x="337" y="0"/>
                    <a:pt x="434" y="98"/>
                    <a:pt x="434" y="21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5" name="Google Shape;2205;p44"/>
            <p:cNvSpPr/>
            <p:nvPr/>
          </p:nvSpPr>
          <p:spPr>
            <a:xfrm>
              <a:off x="8772840" y="3592440"/>
              <a:ext cx="108000" cy="108000"/>
            </a:xfrm>
            <a:custGeom>
              <a:avLst/>
              <a:gdLst/>
              <a:ahLst/>
              <a:cxnLst/>
              <a:rect l="l" t="t" r="r" b="b"/>
              <a:pathLst>
                <a:path w="300" h="300" extrusionOk="0">
                  <a:moveTo>
                    <a:pt x="300" y="151"/>
                  </a:moveTo>
                  <a:cubicBezTo>
                    <a:pt x="300" y="234"/>
                    <a:pt x="233" y="300"/>
                    <a:pt x="150" y="300"/>
                  </a:cubicBezTo>
                  <a:cubicBezTo>
                    <a:pt x="67" y="300"/>
                    <a:pt x="0" y="234"/>
                    <a:pt x="0" y="151"/>
                  </a:cubicBezTo>
                  <a:cubicBezTo>
                    <a:pt x="0" y="67"/>
                    <a:pt x="67" y="0"/>
                    <a:pt x="150" y="0"/>
                  </a:cubicBezTo>
                  <a:cubicBezTo>
                    <a:pt x="233" y="0"/>
                    <a:pt x="300" y="67"/>
                    <a:pt x="300" y="151"/>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6" name="Google Shape;2206;p44"/>
            <p:cNvSpPr/>
            <p:nvPr/>
          </p:nvSpPr>
          <p:spPr>
            <a:xfrm>
              <a:off x="8802720" y="3748680"/>
              <a:ext cx="48240" cy="48240"/>
            </a:xfrm>
            <a:custGeom>
              <a:avLst/>
              <a:gdLst/>
              <a:ahLst/>
              <a:cxnLst/>
              <a:rect l="l" t="t" r="r" b="b"/>
              <a:pathLst>
                <a:path w="134" h="134" extrusionOk="0">
                  <a:moveTo>
                    <a:pt x="122" y="0"/>
                  </a:moveTo>
                  <a:lnTo>
                    <a:pt x="12" y="0"/>
                  </a:lnTo>
                  <a:cubicBezTo>
                    <a:pt x="6" y="0"/>
                    <a:pt x="0" y="5"/>
                    <a:pt x="0" y="12"/>
                  </a:cubicBezTo>
                  <a:lnTo>
                    <a:pt x="0" y="121"/>
                  </a:lnTo>
                  <a:cubicBezTo>
                    <a:pt x="0" y="128"/>
                    <a:pt x="6" y="134"/>
                    <a:pt x="12" y="134"/>
                  </a:cubicBezTo>
                  <a:lnTo>
                    <a:pt x="122" y="134"/>
                  </a:lnTo>
                  <a:cubicBezTo>
                    <a:pt x="128" y="134"/>
                    <a:pt x="134" y="128"/>
                    <a:pt x="134" y="121"/>
                  </a:cubicBezTo>
                  <a:lnTo>
                    <a:pt x="134" y="12"/>
                  </a:lnTo>
                  <a:cubicBezTo>
                    <a:pt x="134" y="5"/>
                    <a:pt x="128" y="0"/>
                    <a:pt x="122" y="0"/>
                  </a:cubicBezTo>
                  <a:close/>
                </a:path>
              </a:pathLst>
            </a:custGeom>
            <a:solidFill>
              <a:srgbClr val="EB6E80"/>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7" name="Google Shape;2207;p44"/>
            <p:cNvSpPr/>
            <p:nvPr/>
          </p:nvSpPr>
          <p:spPr>
            <a:xfrm>
              <a:off x="8871840" y="3435840"/>
              <a:ext cx="96480" cy="24120"/>
            </a:xfrm>
            <a:custGeom>
              <a:avLst/>
              <a:gdLst/>
              <a:ahLst/>
              <a:cxnLst/>
              <a:rect l="l" t="t" r="r" b="b"/>
              <a:pathLst>
                <a:path w="268" h="67" extrusionOk="0">
                  <a:moveTo>
                    <a:pt x="256" y="67"/>
                  </a:moveTo>
                  <a:lnTo>
                    <a:pt x="13" y="67"/>
                  </a:lnTo>
                  <a:cubicBezTo>
                    <a:pt x="6" y="67"/>
                    <a:pt x="0" y="62"/>
                    <a:pt x="0" y="55"/>
                  </a:cubicBezTo>
                  <a:lnTo>
                    <a:pt x="0" y="12"/>
                  </a:lnTo>
                  <a:cubicBezTo>
                    <a:pt x="0" y="6"/>
                    <a:pt x="6" y="0"/>
                    <a:pt x="13" y="0"/>
                  </a:cubicBezTo>
                  <a:lnTo>
                    <a:pt x="256" y="0"/>
                  </a:lnTo>
                  <a:cubicBezTo>
                    <a:pt x="263" y="0"/>
                    <a:pt x="268" y="6"/>
                    <a:pt x="268" y="12"/>
                  </a:cubicBezTo>
                  <a:lnTo>
                    <a:pt x="268" y="55"/>
                  </a:lnTo>
                  <a:cubicBezTo>
                    <a:pt x="268" y="62"/>
                    <a:pt x="263" y="67"/>
                    <a:pt x="256"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8" name="Google Shape;2208;p44"/>
            <p:cNvSpPr/>
            <p:nvPr/>
          </p:nvSpPr>
          <p:spPr>
            <a:xfrm>
              <a:off x="8767080" y="3587040"/>
              <a:ext cx="119520" cy="118800"/>
            </a:xfrm>
            <a:custGeom>
              <a:avLst/>
              <a:gdLst/>
              <a:ahLst/>
              <a:cxnLst/>
              <a:rect l="l" t="t" r="r" b="b"/>
              <a:pathLst>
                <a:path w="332" h="330" extrusionOk="0">
                  <a:moveTo>
                    <a:pt x="166" y="300"/>
                  </a:moveTo>
                  <a:cubicBezTo>
                    <a:pt x="91" y="300"/>
                    <a:pt x="31" y="240"/>
                    <a:pt x="31" y="166"/>
                  </a:cubicBezTo>
                  <a:cubicBezTo>
                    <a:pt x="31" y="91"/>
                    <a:pt x="91" y="30"/>
                    <a:pt x="166" y="30"/>
                  </a:cubicBezTo>
                  <a:cubicBezTo>
                    <a:pt x="241" y="30"/>
                    <a:pt x="301" y="91"/>
                    <a:pt x="301" y="166"/>
                  </a:cubicBezTo>
                  <a:cubicBezTo>
                    <a:pt x="301" y="240"/>
                    <a:pt x="241" y="300"/>
                    <a:pt x="166" y="300"/>
                  </a:cubicBezTo>
                  <a:moveTo>
                    <a:pt x="166" y="0"/>
                  </a:moveTo>
                  <a:cubicBezTo>
                    <a:pt x="75" y="0"/>
                    <a:pt x="0" y="74"/>
                    <a:pt x="0" y="166"/>
                  </a:cubicBezTo>
                  <a:cubicBezTo>
                    <a:pt x="0" y="257"/>
                    <a:pt x="75" y="330"/>
                    <a:pt x="166" y="330"/>
                  </a:cubicBezTo>
                  <a:cubicBezTo>
                    <a:pt x="257" y="330"/>
                    <a:pt x="332" y="257"/>
                    <a:pt x="332" y="166"/>
                  </a:cubicBezTo>
                  <a:cubicBezTo>
                    <a:pt x="332" y="74"/>
                    <a:pt x="257" y="0"/>
                    <a:pt x="166"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09" name="Google Shape;2209;p44"/>
            <p:cNvSpPr/>
            <p:nvPr/>
          </p:nvSpPr>
          <p:spPr>
            <a:xfrm>
              <a:off x="8743320" y="3430440"/>
              <a:ext cx="272520" cy="371880"/>
            </a:xfrm>
            <a:custGeom>
              <a:avLst/>
              <a:gdLst/>
              <a:ahLst/>
              <a:cxnLst/>
              <a:rect l="l" t="t" r="r" b="b"/>
              <a:pathLst>
                <a:path w="757" h="1033" extrusionOk="0">
                  <a:moveTo>
                    <a:pt x="675" y="701"/>
                  </a:moveTo>
                  <a:lnTo>
                    <a:pt x="441" y="701"/>
                  </a:lnTo>
                  <a:cubicBezTo>
                    <a:pt x="456" y="672"/>
                    <a:pt x="465" y="637"/>
                    <a:pt x="465" y="601"/>
                  </a:cubicBezTo>
                  <a:cubicBezTo>
                    <a:pt x="465" y="550"/>
                    <a:pt x="448" y="503"/>
                    <a:pt x="421" y="465"/>
                  </a:cubicBezTo>
                  <a:lnTo>
                    <a:pt x="653" y="465"/>
                  </a:lnTo>
                  <a:lnTo>
                    <a:pt x="722" y="628"/>
                  </a:lnTo>
                  <a:lnTo>
                    <a:pt x="722" y="629"/>
                  </a:lnTo>
                  <a:cubicBezTo>
                    <a:pt x="725" y="636"/>
                    <a:pt x="727" y="643"/>
                    <a:pt x="727" y="651"/>
                  </a:cubicBezTo>
                  <a:cubicBezTo>
                    <a:pt x="727" y="679"/>
                    <a:pt x="704" y="701"/>
                    <a:pt x="675" y="701"/>
                  </a:cubicBezTo>
                  <a:moveTo>
                    <a:pt x="232" y="802"/>
                  </a:moveTo>
                  <a:lnTo>
                    <a:pt x="232" y="802"/>
                  </a:lnTo>
                  <a:cubicBezTo>
                    <a:pt x="120" y="802"/>
                    <a:pt x="30" y="711"/>
                    <a:pt x="30" y="601"/>
                  </a:cubicBezTo>
                  <a:cubicBezTo>
                    <a:pt x="30" y="489"/>
                    <a:pt x="121" y="398"/>
                    <a:pt x="232" y="398"/>
                  </a:cubicBezTo>
                  <a:cubicBezTo>
                    <a:pt x="344" y="398"/>
                    <a:pt x="434" y="489"/>
                    <a:pt x="434" y="601"/>
                  </a:cubicBezTo>
                  <a:cubicBezTo>
                    <a:pt x="434" y="711"/>
                    <a:pt x="344" y="802"/>
                    <a:pt x="232" y="802"/>
                  </a:cubicBezTo>
                  <a:moveTo>
                    <a:pt x="250" y="832"/>
                  </a:moveTo>
                  <a:lnTo>
                    <a:pt x="250" y="869"/>
                  </a:lnTo>
                  <a:lnTo>
                    <a:pt x="214" y="869"/>
                  </a:lnTo>
                  <a:lnTo>
                    <a:pt x="214" y="832"/>
                  </a:lnTo>
                  <a:lnTo>
                    <a:pt x="232" y="832"/>
                  </a:lnTo>
                  <a:lnTo>
                    <a:pt x="232" y="832"/>
                  </a:lnTo>
                  <a:lnTo>
                    <a:pt x="232" y="832"/>
                  </a:lnTo>
                  <a:lnTo>
                    <a:pt x="250" y="832"/>
                  </a:lnTo>
                  <a:moveTo>
                    <a:pt x="284" y="919"/>
                  </a:moveTo>
                  <a:lnTo>
                    <a:pt x="180" y="919"/>
                  </a:lnTo>
                  <a:lnTo>
                    <a:pt x="180" y="899"/>
                  </a:lnTo>
                  <a:lnTo>
                    <a:pt x="199" y="899"/>
                  </a:lnTo>
                  <a:lnTo>
                    <a:pt x="199" y="899"/>
                  </a:lnTo>
                  <a:lnTo>
                    <a:pt x="265" y="899"/>
                  </a:lnTo>
                  <a:cubicBezTo>
                    <a:pt x="266" y="899"/>
                    <a:pt x="266" y="899"/>
                    <a:pt x="266" y="899"/>
                  </a:cubicBezTo>
                  <a:lnTo>
                    <a:pt x="284" y="899"/>
                  </a:lnTo>
                  <a:lnTo>
                    <a:pt x="284" y="919"/>
                  </a:lnTo>
                  <a:moveTo>
                    <a:pt x="180" y="949"/>
                  </a:moveTo>
                  <a:lnTo>
                    <a:pt x="284" y="949"/>
                  </a:lnTo>
                  <a:lnTo>
                    <a:pt x="284" y="1002"/>
                  </a:lnTo>
                  <a:lnTo>
                    <a:pt x="180" y="1002"/>
                  </a:lnTo>
                  <a:lnTo>
                    <a:pt x="180" y="949"/>
                  </a:lnTo>
                  <a:moveTo>
                    <a:pt x="391" y="67"/>
                  </a:moveTo>
                  <a:lnTo>
                    <a:pt x="373" y="67"/>
                  </a:lnTo>
                  <a:lnTo>
                    <a:pt x="373" y="31"/>
                  </a:lnTo>
                  <a:lnTo>
                    <a:pt x="610" y="31"/>
                  </a:lnTo>
                  <a:lnTo>
                    <a:pt x="610" y="67"/>
                  </a:lnTo>
                  <a:lnTo>
                    <a:pt x="391" y="67"/>
                  </a:lnTo>
                  <a:moveTo>
                    <a:pt x="750" y="617"/>
                  </a:moveTo>
                  <a:cubicBezTo>
                    <a:pt x="750" y="616"/>
                    <a:pt x="750" y="616"/>
                    <a:pt x="750" y="616"/>
                  </a:cubicBezTo>
                  <a:lnTo>
                    <a:pt x="607" y="280"/>
                  </a:lnTo>
                  <a:lnTo>
                    <a:pt x="607" y="97"/>
                  </a:lnTo>
                  <a:lnTo>
                    <a:pt x="625" y="97"/>
                  </a:lnTo>
                  <a:cubicBezTo>
                    <a:pt x="633" y="97"/>
                    <a:pt x="640" y="91"/>
                    <a:pt x="640" y="82"/>
                  </a:cubicBezTo>
                  <a:lnTo>
                    <a:pt x="640" y="15"/>
                  </a:lnTo>
                  <a:cubicBezTo>
                    <a:pt x="640" y="7"/>
                    <a:pt x="633" y="0"/>
                    <a:pt x="625" y="0"/>
                  </a:cubicBezTo>
                  <a:lnTo>
                    <a:pt x="357" y="0"/>
                  </a:lnTo>
                  <a:cubicBezTo>
                    <a:pt x="349" y="0"/>
                    <a:pt x="342" y="7"/>
                    <a:pt x="342" y="15"/>
                  </a:cubicBezTo>
                  <a:lnTo>
                    <a:pt x="342" y="82"/>
                  </a:lnTo>
                  <a:cubicBezTo>
                    <a:pt x="342" y="91"/>
                    <a:pt x="349" y="97"/>
                    <a:pt x="357" y="97"/>
                  </a:cubicBezTo>
                  <a:lnTo>
                    <a:pt x="376" y="97"/>
                  </a:lnTo>
                  <a:lnTo>
                    <a:pt x="376" y="152"/>
                  </a:lnTo>
                  <a:cubicBezTo>
                    <a:pt x="376" y="161"/>
                    <a:pt x="383" y="167"/>
                    <a:pt x="391" y="167"/>
                  </a:cubicBezTo>
                  <a:cubicBezTo>
                    <a:pt x="399" y="167"/>
                    <a:pt x="406" y="161"/>
                    <a:pt x="406" y="152"/>
                  </a:cubicBezTo>
                  <a:lnTo>
                    <a:pt x="406" y="97"/>
                  </a:lnTo>
                  <a:lnTo>
                    <a:pt x="576" y="97"/>
                  </a:lnTo>
                  <a:lnTo>
                    <a:pt x="576" y="268"/>
                  </a:lnTo>
                  <a:lnTo>
                    <a:pt x="558" y="268"/>
                  </a:lnTo>
                  <a:cubicBezTo>
                    <a:pt x="550" y="268"/>
                    <a:pt x="543" y="275"/>
                    <a:pt x="543" y="283"/>
                  </a:cubicBezTo>
                  <a:cubicBezTo>
                    <a:pt x="543" y="291"/>
                    <a:pt x="550" y="298"/>
                    <a:pt x="558" y="298"/>
                  </a:cubicBezTo>
                  <a:lnTo>
                    <a:pt x="581" y="298"/>
                  </a:lnTo>
                  <a:lnTo>
                    <a:pt x="640" y="435"/>
                  </a:lnTo>
                  <a:lnTo>
                    <a:pt x="395" y="435"/>
                  </a:lnTo>
                  <a:cubicBezTo>
                    <a:pt x="383" y="423"/>
                    <a:pt x="370" y="413"/>
                    <a:pt x="356" y="404"/>
                  </a:cubicBezTo>
                  <a:lnTo>
                    <a:pt x="401" y="298"/>
                  </a:lnTo>
                  <a:lnTo>
                    <a:pt x="424" y="298"/>
                  </a:lnTo>
                  <a:cubicBezTo>
                    <a:pt x="433" y="298"/>
                    <a:pt x="439" y="291"/>
                    <a:pt x="439" y="283"/>
                  </a:cubicBezTo>
                  <a:cubicBezTo>
                    <a:pt x="439" y="275"/>
                    <a:pt x="433" y="268"/>
                    <a:pt x="424" y="268"/>
                  </a:cubicBezTo>
                  <a:lnTo>
                    <a:pt x="406" y="268"/>
                  </a:lnTo>
                  <a:lnTo>
                    <a:pt x="406" y="213"/>
                  </a:lnTo>
                  <a:cubicBezTo>
                    <a:pt x="406" y="204"/>
                    <a:pt x="399" y="198"/>
                    <a:pt x="391" y="198"/>
                  </a:cubicBezTo>
                  <a:cubicBezTo>
                    <a:pt x="383" y="198"/>
                    <a:pt x="376" y="204"/>
                    <a:pt x="376" y="213"/>
                  </a:cubicBezTo>
                  <a:lnTo>
                    <a:pt x="376" y="280"/>
                  </a:lnTo>
                  <a:lnTo>
                    <a:pt x="329" y="389"/>
                  </a:lnTo>
                  <a:cubicBezTo>
                    <a:pt x="300" y="376"/>
                    <a:pt x="267" y="368"/>
                    <a:pt x="232" y="368"/>
                  </a:cubicBezTo>
                  <a:cubicBezTo>
                    <a:pt x="104" y="368"/>
                    <a:pt x="0" y="472"/>
                    <a:pt x="0" y="601"/>
                  </a:cubicBezTo>
                  <a:cubicBezTo>
                    <a:pt x="0" y="711"/>
                    <a:pt x="79" y="805"/>
                    <a:pt x="183" y="827"/>
                  </a:cubicBezTo>
                  <a:lnTo>
                    <a:pt x="183" y="869"/>
                  </a:lnTo>
                  <a:lnTo>
                    <a:pt x="165" y="869"/>
                  </a:lnTo>
                  <a:cubicBezTo>
                    <a:pt x="157" y="869"/>
                    <a:pt x="150" y="875"/>
                    <a:pt x="150" y="884"/>
                  </a:cubicBezTo>
                  <a:lnTo>
                    <a:pt x="150" y="1018"/>
                  </a:lnTo>
                  <a:cubicBezTo>
                    <a:pt x="150" y="1026"/>
                    <a:pt x="157" y="1033"/>
                    <a:pt x="165" y="1033"/>
                  </a:cubicBezTo>
                  <a:lnTo>
                    <a:pt x="299" y="1033"/>
                  </a:lnTo>
                  <a:cubicBezTo>
                    <a:pt x="307" y="1033"/>
                    <a:pt x="314" y="1026"/>
                    <a:pt x="314" y="1018"/>
                  </a:cubicBezTo>
                  <a:lnTo>
                    <a:pt x="314" y="884"/>
                  </a:lnTo>
                  <a:cubicBezTo>
                    <a:pt x="314" y="875"/>
                    <a:pt x="307" y="869"/>
                    <a:pt x="299" y="869"/>
                  </a:cubicBezTo>
                  <a:lnTo>
                    <a:pt x="281" y="869"/>
                  </a:lnTo>
                  <a:lnTo>
                    <a:pt x="281" y="827"/>
                  </a:lnTo>
                  <a:cubicBezTo>
                    <a:pt x="339" y="814"/>
                    <a:pt x="390" y="780"/>
                    <a:pt x="423" y="732"/>
                  </a:cubicBezTo>
                  <a:lnTo>
                    <a:pt x="675" y="732"/>
                  </a:lnTo>
                  <a:cubicBezTo>
                    <a:pt x="720" y="732"/>
                    <a:pt x="757" y="696"/>
                    <a:pt x="757" y="651"/>
                  </a:cubicBezTo>
                  <a:cubicBezTo>
                    <a:pt x="757" y="639"/>
                    <a:pt x="755" y="627"/>
                    <a:pt x="750" y="617"/>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10" name="Google Shape;2210;p44"/>
          <p:cNvGrpSpPr/>
          <p:nvPr/>
        </p:nvGrpSpPr>
        <p:grpSpPr>
          <a:xfrm>
            <a:off x="1549582" y="4095832"/>
            <a:ext cx="254470" cy="342952"/>
            <a:chOff x="1045080" y="4154760"/>
            <a:chExt cx="275400" cy="371160"/>
          </a:xfrm>
        </p:grpSpPr>
        <p:sp>
          <p:nvSpPr>
            <p:cNvPr id="2211" name="Google Shape;2211;p44"/>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2" name="Google Shape;2212;p44"/>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3" name="Google Shape;2213;p44"/>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4" name="Google Shape;2214;p44"/>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5" name="Google Shape;2215;p44"/>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6" name="Google Shape;2216;p44"/>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7" name="Google Shape;2217;p44"/>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8" name="Google Shape;2218;p44"/>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9" name="Google Shape;2219;p44"/>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0" name="Google Shape;2220;p44"/>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1" name="Google Shape;2221;p44"/>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2" name="Google Shape;2222;p44"/>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23" name="Google Shape;2223;p44"/>
          <p:cNvGrpSpPr/>
          <p:nvPr/>
        </p:nvGrpSpPr>
        <p:grpSpPr>
          <a:xfrm>
            <a:off x="2154742" y="4095832"/>
            <a:ext cx="276424" cy="342952"/>
            <a:chOff x="1858680" y="4154760"/>
            <a:chExt cx="299160" cy="371160"/>
          </a:xfrm>
        </p:grpSpPr>
        <p:sp>
          <p:nvSpPr>
            <p:cNvPr id="2224" name="Google Shape;2224;p44"/>
            <p:cNvSpPr/>
            <p:nvPr/>
          </p:nvSpPr>
          <p:spPr>
            <a:xfrm>
              <a:off x="1960200" y="4160160"/>
              <a:ext cx="192240" cy="276480"/>
            </a:xfrm>
            <a:custGeom>
              <a:avLst/>
              <a:gdLst/>
              <a:ahLst/>
              <a:cxnLst/>
              <a:rect l="l" t="t" r="r" b="b"/>
              <a:pathLst>
                <a:path w="534" h="768" extrusionOk="0">
                  <a:moveTo>
                    <a:pt x="0" y="117"/>
                  </a:moveTo>
                  <a:lnTo>
                    <a:pt x="0" y="12"/>
                  </a:lnTo>
                  <a:cubicBezTo>
                    <a:pt x="0" y="5"/>
                    <a:pt x="6" y="0"/>
                    <a:pt x="12" y="0"/>
                  </a:cubicBezTo>
                  <a:lnTo>
                    <a:pt x="522" y="0"/>
                  </a:lnTo>
                  <a:cubicBezTo>
                    <a:pt x="529" y="0"/>
                    <a:pt x="534" y="5"/>
                    <a:pt x="534" y="12"/>
                  </a:cubicBezTo>
                  <a:lnTo>
                    <a:pt x="534" y="756"/>
                  </a:lnTo>
                  <a:cubicBezTo>
                    <a:pt x="534" y="762"/>
                    <a:pt x="529" y="768"/>
                    <a:pt x="522" y="768"/>
                  </a:cubicBezTo>
                  <a:lnTo>
                    <a:pt x="401" y="768"/>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5" name="Google Shape;2225;p44"/>
            <p:cNvSpPr/>
            <p:nvPr/>
          </p:nvSpPr>
          <p:spPr>
            <a:xfrm>
              <a:off x="1912320" y="4202280"/>
              <a:ext cx="192240" cy="276120"/>
            </a:xfrm>
            <a:custGeom>
              <a:avLst/>
              <a:gdLst/>
              <a:ahLst/>
              <a:cxnLst/>
              <a:rect l="l" t="t" r="r" b="b"/>
              <a:pathLst>
                <a:path w="534" h="767" extrusionOk="0">
                  <a:moveTo>
                    <a:pt x="0" y="117"/>
                  </a:moveTo>
                  <a:lnTo>
                    <a:pt x="0" y="12"/>
                  </a:lnTo>
                  <a:cubicBezTo>
                    <a:pt x="0" y="5"/>
                    <a:pt x="5" y="0"/>
                    <a:pt x="12" y="0"/>
                  </a:cubicBezTo>
                  <a:lnTo>
                    <a:pt x="522" y="0"/>
                  </a:lnTo>
                  <a:cubicBezTo>
                    <a:pt x="528" y="0"/>
                    <a:pt x="534" y="5"/>
                    <a:pt x="534" y="12"/>
                  </a:cubicBezTo>
                  <a:lnTo>
                    <a:pt x="534" y="755"/>
                  </a:lnTo>
                  <a:cubicBezTo>
                    <a:pt x="534" y="762"/>
                    <a:pt x="528" y="767"/>
                    <a:pt x="522" y="767"/>
                  </a:cubicBezTo>
                  <a:lnTo>
                    <a:pt x="400" y="767"/>
                  </a:lnTo>
                  <a:lnTo>
                    <a:pt x="0" y="117"/>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6" name="Google Shape;2226;p44"/>
            <p:cNvSpPr/>
            <p:nvPr/>
          </p:nvSpPr>
          <p:spPr>
            <a:xfrm>
              <a:off x="1864080" y="4244400"/>
              <a:ext cx="192240" cy="276120"/>
            </a:xfrm>
            <a:custGeom>
              <a:avLst/>
              <a:gdLst/>
              <a:ahLst/>
              <a:cxnLst/>
              <a:rect l="l" t="t" r="r" b="b"/>
              <a:pathLst>
                <a:path w="534" h="767" extrusionOk="0">
                  <a:moveTo>
                    <a:pt x="534" y="171"/>
                  </a:moveTo>
                  <a:lnTo>
                    <a:pt x="534" y="755"/>
                  </a:lnTo>
                  <a:cubicBezTo>
                    <a:pt x="534" y="762"/>
                    <a:pt x="529" y="767"/>
                    <a:pt x="522" y="767"/>
                  </a:cubicBezTo>
                  <a:lnTo>
                    <a:pt x="0" y="767"/>
                  </a:lnTo>
                  <a:lnTo>
                    <a:pt x="0" y="12"/>
                  </a:lnTo>
                  <a:cubicBezTo>
                    <a:pt x="0" y="5"/>
                    <a:pt x="6" y="0"/>
                    <a:pt x="12" y="0"/>
                  </a:cubicBezTo>
                  <a:lnTo>
                    <a:pt x="362" y="0"/>
                  </a:lnTo>
                  <a:cubicBezTo>
                    <a:pt x="366" y="0"/>
                    <a:pt x="369" y="1"/>
                    <a:pt x="371" y="3"/>
                  </a:cubicBezTo>
                  <a:lnTo>
                    <a:pt x="531" y="163"/>
                  </a:lnTo>
                  <a:cubicBezTo>
                    <a:pt x="533" y="165"/>
                    <a:pt x="534" y="168"/>
                    <a:pt x="534" y="1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7" name="Google Shape;2227;p44"/>
            <p:cNvSpPr/>
            <p:nvPr/>
          </p:nvSpPr>
          <p:spPr>
            <a:xfrm>
              <a:off x="1888200" y="4340520"/>
              <a:ext cx="144360" cy="23760"/>
            </a:xfrm>
            <a:custGeom>
              <a:avLst/>
              <a:gdLst/>
              <a:ahLst/>
              <a:cxnLst/>
              <a:rect l="l" t="t" r="r" b="b"/>
              <a:pathLst>
                <a:path w="401" h="66" extrusionOk="0">
                  <a:moveTo>
                    <a:pt x="388" y="66"/>
                  </a:moveTo>
                  <a:lnTo>
                    <a:pt x="12" y="66"/>
                  </a:lnTo>
                  <a:cubicBezTo>
                    <a:pt x="5" y="66"/>
                    <a:pt x="0" y="61"/>
                    <a:pt x="0" y="54"/>
                  </a:cubicBezTo>
                  <a:lnTo>
                    <a:pt x="0" y="12"/>
                  </a:lnTo>
                  <a:cubicBezTo>
                    <a:pt x="0" y="5"/>
                    <a:pt x="5" y="0"/>
                    <a:pt x="12" y="0"/>
                  </a:cubicBezTo>
                  <a:lnTo>
                    <a:pt x="388" y="0"/>
                  </a:lnTo>
                  <a:cubicBezTo>
                    <a:pt x="395" y="0"/>
                    <a:pt x="401" y="5"/>
                    <a:pt x="401" y="12"/>
                  </a:cubicBezTo>
                  <a:lnTo>
                    <a:pt x="401" y="54"/>
                  </a:lnTo>
                  <a:cubicBezTo>
                    <a:pt x="401" y="61"/>
                    <a:pt x="395" y="66"/>
                    <a:pt x="388"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8" name="Google Shape;2228;p44"/>
            <p:cNvSpPr/>
            <p:nvPr/>
          </p:nvSpPr>
          <p:spPr>
            <a:xfrm>
              <a:off x="1888200" y="4388400"/>
              <a:ext cx="144360" cy="24120"/>
            </a:xfrm>
            <a:custGeom>
              <a:avLst/>
              <a:gdLst/>
              <a:ahLst/>
              <a:cxnLst/>
              <a:rect l="l" t="t" r="r" b="b"/>
              <a:pathLst>
                <a:path w="401" h="67" extrusionOk="0">
                  <a:moveTo>
                    <a:pt x="388" y="67"/>
                  </a:moveTo>
                  <a:lnTo>
                    <a:pt x="12" y="67"/>
                  </a:lnTo>
                  <a:cubicBezTo>
                    <a:pt x="5" y="67"/>
                    <a:pt x="0" y="61"/>
                    <a:pt x="0" y="55"/>
                  </a:cubicBezTo>
                  <a:lnTo>
                    <a:pt x="0" y="12"/>
                  </a:lnTo>
                  <a:cubicBezTo>
                    <a:pt x="0" y="6"/>
                    <a:pt x="5" y="0"/>
                    <a:pt x="12" y="0"/>
                  </a:cubicBezTo>
                  <a:lnTo>
                    <a:pt x="388" y="0"/>
                  </a:lnTo>
                  <a:cubicBezTo>
                    <a:pt x="395" y="0"/>
                    <a:pt x="401" y="6"/>
                    <a:pt x="401" y="12"/>
                  </a:cubicBezTo>
                  <a:lnTo>
                    <a:pt x="401" y="55"/>
                  </a:lnTo>
                  <a:cubicBezTo>
                    <a:pt x="401" y="61"/>
                    <a:pt x="395" y="67"/>
                    <a:pt x="3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9" name="Google Shape;2229;p44"/>
            <p:cNvSpPr/>
            <p:nvPr/>
          </p:nvSpPr>
          <p:spPr>
            <a:xfrm>
              <a:off x="1912320" y="4436640"/>
              <a:ext cx="96120" cy="23760"/>
            </a:xfrm>
            <a:custGeom>
              <a:avLst/>
              <a:gdLst/>
              <a:ahLst/>
              <a:cxnLst/>
              <a:rect l="l" t="t" r="r" b="b"/>
              <a:pathLst>
                <a:path w="267" h="66" extrusionOk="0">
                  <a:moveTo>
                    <a:pt x="255" y="66"/>
                  </a:moveTo>
                  <a:lnTo>
                    <a:pt x="12" y="66"/>
                  </a:lnTo>
                  <a:cubicBezTo>
                    <a:pt x="5" y="66"/>
                    <a:pt x="0" y="61"/>
                    <a:pt x="0" y="54"/>
                  </a:cubicBezTo>
                  <a:lnTo>
                    <a:pt x="0" y="12"/>
                  </a:lnTo>
                  <a:cubicBezTo>
                    <a:pt x="0" y="5"/>
                    <a:pt x="5" y="0"/>
                    <a:pt x="12" y="0"/>
                  </a:cubicBezTo>
                  <a:lnTo>
                    <a:pt x="255" y="0"/>
                  </a:lnTo>
                  <a:cubicBezTo>
                    <a:pt x="261" y="0"/>
                    <a:pt x="267" y="5"/>
                    <a:pt x="267" y="12"/>
                  </a:cubicBezTo>
                  <a:lnTo>
                    <a:pt x="267" y="54"/>
                  </a:lnTo>
                  <a:cubicBezTo>
                    <a:pt x="267" y="61"/>
                    <a:pt x="261" y="66"/>
                    <a:pt x="255" y="66"/>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0" name="Google Shape;2230;p44"/>
            <p:cNvSpPr/>
            <p:nvPr/>
          </p:nvSpPr>
          <p:spPr>
            <a:xfrm>
              <a:off x="19962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3"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1" name="Google Shape;2231;p44"/>
            <p:cNvSpPr/>
            <p:nvPr/>
          </p:nvSpPr>
          <p:spPr>
            <a:xfrm>
              <a:off x="1858680" y="4154760"/>
              <a:ext cx="299160" cy="371160"/>
            </a:xfrm>
            <a:custGeom>
              <a:avLst/>
              <a:gdLst/>
              <a:ahLst/>
              <a:cxnLst/>
              <a:rect l="l" t="t" r="r" b="b"/>
              <a:pathLst>
                <a:path w="831" h="1031" extrusionOk="0">
                  <a:moveTo>
                    <a:pt x="698" y="768"/>
                  </a:moveTo>
                  <a:lnTo>
                    <a:pt x="698" y="132"/>
                  </a:lnTo>
                  <a:cubicBezTo>
                    <a:pt x="698" y="123"/>
                    <a:pt x="691" y="117"/>
                    <a:pt x="683" y="117"/>
                  </a:cubicBezTo>
                  <a:lnTo>
                    <a:pt x="297" y="117"/>
                  </a:lnTo>
                  <a:lnTo>
                    <a:pt x="297" y="30"/>
                  </a:lnTo>
                  <a:lnTo>
                    <a:pt x="801" y="30"/>
                  </a:lnTo>
                  <a:lnTo>
                    <a:pt x="801" y="768"/>
                  </a:lnTo>
                  <a:lnTo>
                    <a:pt x="698" y="768"/>
                  </a:lnTo>
                  <a:moveTo>
                    <a:pt x="668" y="884"/>
                  </a:moveTo>
                  <a:lnTo>
                    <a:pt x="564" y="884"/>
                  </a:lnTo>
                  <a:lnTo>
                    <a:pt x="564" y="416"/>
                  </a:lnTo>
                  <a:cubicBezTo>
                    <a:pt x="564" y="415"/>
                    <a:pt x="564" y="415"/>
                    <a:pt x="564" y="415"/>
                  </a:cubicBezTo>
                  <a:lnTo>
                    <a:pt x="564" y="414"/>
                  </a:lnTo>
                  <a:lnTo>
                    <a:pt x="564" y="413"/>
                  </a:lnTo>
                  <a:lnTo>
                    <a:pt x="564" y="413"/>
                  </a:lnTo>
                  <a:cubicBezTo>
                    <a:pt x="564" y="412"/>
                    <a:pt x="564" y="411"/>
                    <a:pt x="564" y="411"/>
                  </a:cubicBezTo>
                  <a:cubicBezTo>
                    <a:pt x="564" y="410"/>
                    <a:pt x="564" y="410"/>
                    <a:pt x="563" y="410"/>
                  </a:cubicBezTo>
                  <a:lnTo>
                    <a:pt x="563" y="409"/>
                  </a:lnTo>
                  <a:cubicBezTo>
                    <a:pt x="563" y="408"/>
                    <a:pt x="563" y="408"/>
                    <a:pt x="563" y="408"/>
                  </a:cubicBezTo>
                  <a:cubicBezTo>
                    <a:pt x="562" y="408"/>
                    <a:pt x="562" y="407"/>
                    <a:pt x="562" y="407"/>
                  </a:cubicBezTo>
                  <a:lnTo>
                    <a:pt x="561" y="406"/>
                  </a:lnTo>
                  <a:lnTo>
                    <a:pt x="560" y="405"/>
                  </a:lnTo>
                  <a:lnTo>
                    <a:pt x="393" y="238"/>
                  </a:lnTo>
                  <a:lnTo>
                    <a:pt x="393" y="238"/>
                  </a:lnTo>
                  <a:cubicBezTo>
                    <a:pt x="393" y="237"/>
                    <a:pt x="392" y="237"/>
                    <a:pt x="392" y="237"/>
                  </a:cubicBezTo>
                  <a:cubicBezTo>
                    <a:pt x="391" y="237"/>
                    <a:pt x="391" y="236"/>
                    <a:pt x="391" y="236"/>
                  </a:cubicBezTo>
                  <a:cubicBezTo>
                    <a:pt x="391" y="236"/>
                    <a:pt x="390" y="236"/>
                    <a:pt x="390" y="235"/>
                  </a:cubicBezTo>
                  <a:lnTo>
                    <a:pt x="389" y="235"/>
                  </a:lnTo>
                  <a:cubicBezTo>
                    <a:pt x="389" y="235"/>
                    <a:pt x="388" y="235"/>
                    <a:pt x="388" y="234"/>
                  </a:cubicBezTo>
                  <a:lnTo>
                    <a:pt x="387" y="234"/>
                  </a:lnTo>
                  <a:cubicBezTo>
                    <a:pt x="387" y="234"/>
                    <a:pt x="386" y="234"/>
                    <a:pt x="385" y="234"/>
                  </a:cubicBezTo>
                  <a:lnTo>
                    <a:pt x="385" y="234"/>
                  </a:lnTo>
                  <a:cubicBezTo>
                    <a:pt x="385" y="234"/>
                    <a:pt x="384" y="234"/>
                    <a:pt x="383" y="234"/>
                  </a:cubicBezTo>
                  <a:lnTo>
                    <a:pt x="383" y="234"/>
                  </a:lnTo>
                  <a:lnTo>
                    <a:pt x="382" y="234"/>
                  </a:lnTo>
                  <a:lnTo>
                    <a:pt x="164" y="234"/>
                  </a:lnTo>
                  <a:lnTo>
                    <a:pt x="164" y="147"/>
                  </a:lnTo>
                  <a:lnTo>
                    <a:pt x="668" y="147"/>
                  </a:lnTo>
                  <a:lnTo>
                    <a:pt x="668" y="884"/>
                  </a:lnTo>
                  <a:moveTo>
                    <a:pt x="398" y="400"/>
                  </a:moveTo>
                  <a:lnTo>
                    <a:pt x="398" y="285"/>
                  </a:lnTo>
                  <a:lnTo>
                    <a:pt x="513" y="400"/>
                  </a:lnTo>
                  <a:lnTo>
                    <a:pt x="398" y="400"/>
                  </a:lnTo>
                  <a:moveTo>
                    <a:pt x="831" y="15"/>
                  </a:moveTo>
                  <a:cubicBezTo>
                    <a:pt x="831" y="7"/>
                    <a:pt x="825" y="0"/>
                    <a:pt x="816" y="0"/>
                  </a:cubicBezTo>
                  <a:lnTo>
                    <a:pt x="282" y="0"/>
                  </a:lnTo>
                  <a:cubicBezTo>
                    <a:pt x="274" y="0"/>
                    <a:pt x="267" y="7"/>
                    <a:pt x="267" y="15"/>
                  </a:cubicBezTo>
                  <a:lnTo>
                    <a:pt x="267" y="117"/>
                  </a:lnTo>
                  <a:lnTo>
                    <a:pt x="149" y="117"/>
                  </a:lnTo>
                  <a:cubicBezTo>
                    <a:pt x="140" y="117"/>
                    <a:pt x="134" y="123"/>
                    <a:pt x="134" y="132"/>
                  </a:cubicBezTo>
                  <a:lnTo>
                    <a:pt x="134" y="234"/>
                  </a:lnTo>
                  <a:lnTo>
                    <a:pt x="15" y="234"/>
                  </a:lnTo>
                  <a:cubicBezTo>
                    <a:pt x="7" y="234"/>
                    <a:pt x="0" y="240"/>
                    <a:pt x="0" y="249"/>
                  </a:cubicBezTo>
                  <a:lnTo>
                    <a:pt x="0" y="335"/>
                  </a:lnTo>
                  <a:cubicBezTo>
                    <a:pt x="0" y="344"/>
                    <a:pt x="7" y="350"/>
                    <a:pt x="15" y="350"/>
                  </a:cubicBezTo>
                  <a:cubicBezTo>
                    <a:pt x="24" y="350"/>
                    <a:pt x="30" y="344"/>
                    <a:pt x="30" y="335"/>
                  </a:cubicBezTo>
                  <a:lnTo>
                    <a:pt x="30" y="264"/>
                  </a:lnTo>
                  <a:lnTo>
                    <a:pt x="149" y="264"/>
                  </a:lnTo>
                  <a:lnTo>
                    <a:pt x="149" y="264"/>
                  </a:lnTo>
                  <a:lnTo>
                    <a:pt x="149" y="264"/>
                  </a:lnTo>
                  <a:lnTo>
                    <a:pt x="367" y="264"/>
                  </a:lnTo>
                  <a:lnTo>
                    <a:pt x="367" y="416"/>
                  </a:lnTo>
                  <a:cubicBezTo>
                    <a:pt x="367" y="424"/>
                    <a:pt x="374" y="431"/>
                    <a:pt x="382" y="431"/>
                  </a:cubicBezTo>
                  <a:lnTo>
                    <a:pt x="534" y="431"/>
                  </a:lnTo>
                  <a:lnTo>
                    <a:pt x="534" y="1001"/>
                  </a:lnTo>
                  <a:lnTo>
                    <a:pt x="30" y="1001"/>
                  </a:lnTo>
                  <a:lnTo>
                    <a:pt x="30" y="396"/>
                  </a:lnTo>
                  <a:cubicBezTo>
                    <a:pt x="30" y="387"/>
                    <a:pt x="24" y="381"/>
                    <a:pt x="15" y="381"/>
                  </a:cubicBezTo>
                  <a:cubicBezTo>
                    <a:pt x="7" y="381"/>
                    <a:pt x="0" y="387"/>
                    <a:pt x="0" y="396"/>
                  </a:cubicBezTo>
                  <a:lnTo>
                    <a:pt x="0" y="1016"/>
                  </a:lnTo>
                  <a:cubicBezTo>
                    <a:pt x="0" y="1020"/>
                    <a:pt x="2" y="1024"/>
                    <a:pt x="5" y="1027"/>
                  </a:cubicBezTo>
                  <a:cubicBezTo>
                    <a:pt x="7" y="1030"/>
                    <a:pt x="11" y="1031"/>
                    <a:pt x="15" y="1031"/>
                  </a:cubicBezTo>
                  <a:lnTo>
                    <a:pt x="549" y="1031"/>
                  </a:lnTo>
                  <a:cubicBezTo>
                    <a:pt x="558" y="1031"/>
                    <a:pt x="564" y="1025"/>
                    <a:pt x="564" y="1016"/>
                  </a:cubicBezTo>
                  <a:lnTo>
                    <a:pt x="564" y="915"/>
                  </a:lnTo>
                  <a:lnTo>
                    <a:pt x="683" y="915"/>
                  </a:lnTo>
                  <a:cubicBezTo>
                    <a:pt x="691" y="915"/>
                    <a:pt x="698" y="908"/>
                    <a:pt x="698" y="899"/>
                  </a:cubicBezTo>
                  <a:lnTo>
                    <a:pt x="698" y="798"/>
                  </a:lnTo>
                  <a:lnTo>
                    <a:pt x="816" y="798"/>
                  </a:lnTo>
                  <a:cubicBezTo>
                    <a:pt x="820" y="798"/>
                    <a:pt x="824" y="796"/>
                    <a:pt x="827" y="793"/>
                  </a:cubicBezTo>
                  <a:cubicBezTo>
                    <a:pt x="830" y="790"/>
                    <a:pt x="831" y="787"/>
                    <a:pt x="831" y="783"/>
                  </a:cubicBezTo>
                  <a:lnTo>
                    <a:pt x="831" y="1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2" name="Google Shape;2232;p44"/>
            <p:cNvSpPr/>
            <p:nvPr/>
          </p:nvSpPr>
          <p:spPr>
            <a:xfrm>
              <a:off x="1882800" y="4262760"/>
              <a:ext cx="46800" cy="47160"/>
            </a:xfrm>
            <a:custGeom>
              <a:avLst/>
              <a:gdLst/>
              <a:ahLst/>
              <a:cxnLst/>
              <a:rect l="l" t="t" r="r" b="b"/>
              <a:pathLst>
                <a:path w="130" h="131" extrusionOk="0">
                  <a:moveTo>
                    <a:pt x="30" y="30"/>
                  </a:moveTo>
                  <a:lnTo>
                    <a:pt x="100" y="30"/>
                  </a:lnTo>
                  <a:lnTo>
                    <a:pt x="100" y="100"/>
                  </a:lnTo>
                  <a:lnTo>
                    <a:pt x="30" y="100"/>
                  </a:lnTo>
                  <a:lnTo>
                    <a:pt x="30" y="30"/>
                  </a:lnTo>
                  <a:moveTo>
                    <a:pt x="15" y="131"/>
                  </a:moveTo>
                  <a:lnTo>
                    <a:pt x="115" y="131"/>
                  </a:lnTo>
                  <a:cubicBezTo>
                    <a:pt x="124" y="131"/>
                    <a:pt x="130" y="124"/>
                    <a:pt x="130" y="115"/>
                  </a:cubicBezTo>
                  <a:lnTo>
                    <a:pt x="130" y="15"/>
                  </a:lnTo>
                  <a:cubicBezTo>
                    <a:pt x="130" y="7"/>
                    <a:pt x="124" y="0"/>
                    <a:pt x="115" y="0"/>
                  </a:cubicBezTo>
                  <a:lnTo>
                    <a:pt x="15" y="0"/>
                  </a:lnTo>
                  <a:cubicBezTo>
                    <a:pt x="7" y="0"/>
                    <a:pt x="0" y="7"/>
                    <a:pt x="0" y="15"/>
                  </a:cubicBezTo>
                  <a:lnTo>
                    <a:pt x="0" y="115"/>
                  </a:lnTo>
                  <a:cubicBezTo>
                    <a:pt x="0" y="124"/>
                    <a:pt x="7" y="131"/>
                    <a:pt x="15" y="131"/>
                  </a:cubicBezTo>
                  <a:close/>
                </a:path>
              </a:pathLst>
            </a:custGeom>
            <a:solidFill>
              <a:srgbClr val="3C2C31"/>
            </a:solidFill>
            <a:ln>
              <a:noFill/>
            </a:ln>
          </p:spPr>
          <p:txBody>
            <a:bodyPr spcFirstLastPara="1" wrap="square" lIns="90000" tIns="2150" rIns="90000" bIns="2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3" name="Google Shape;2233;p44"/>
            <p:cNvSpPr/>
            <p:nvPr/>
          </p:nvSpPr>
          <p:spPr>
            <a:xfrm>
              <a:off x="1882800" y="4335120"/>
              <a:ext cx="155160" cy="34560"/>
            </a:xfrm>
            <a:custGeom>
              <a:avLst/>
              <a:gdLst/>
              <a:ahLst/>
              <a:cxnLst/>
              <a:rect l="l" t="t" r="r" b="b"/>
              <a:pathLst>
                <a:path w="431" h="96" extrusionOk="0">
                  <a:moveTo>
                    <a:pt x="30" y="30"/>
                  </a:moveTo>
                  <a:lnTo>
                    <a:pt x="400" y="30"/>
                  </a:lnTo>
                  <a:lnTo>
                    <a:pt x="400" y="66"/>
                  </a:lnTo>
                  <a:lnTo>
                    <a:pt x="30" y="66"/>
                  </a:lnTo>
                  <a:lnTo>
                    <a:pt x="30" y="30"/>
                  </a:lnTo>
                  <a:moveTo>
                    <a:pt x="0" y="81"/>
                  </a:moveTo>
                  <a:cubicBezTo>
                    <a:pt x="0" y="90"/>
                    <a:pt x="7" y="96"/>
                    <a:pt x="15" y="96"/>
                  </a:cubicBezTo>
                  <a:lnTo>
                    <a:pt x="416" y="96"/>
                  </a:lnTo>
                  <a:cubicBezTo>
                    <a:pt x="424" y="96"/>
                    <a:pt x="431" y="90"/>
                    <a:pt x="431" y="81"/>
                  </a:cubicBezTo>
                  <a:lnTo>
                    <a:pt x="431" y="15"/>
                  </a:lnTo>
                  <a:cubicBezTo>
                    <a:pt x="431" y="6"/>
                    <a:pt x="424" y="0"/>
                    <a:pt x="416" y="0"/>
                  </a:cubicBezTo>
                  <a:lnTo>
                    <a:pt x="15" y="0"/>
                  </a:lnTo>
                  <a:cubicBezTo>
                    <a:pt x="7" y="0"/>
                    <a:pt x="0" y="6"/>
                    <a:pt x="0" y="15"/>
                  </a:cubicBezTo>
                  <a:lnTo>
                    <a:pt x="0" y="81"/>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4" name="Google Shape;2234;p44"/>
            <p:cNvSpPr/>
            <p:nvPr/>
          </p:nvSpPr>
          <p:spPr>
            <a:xfrm>
              <a:off x="1882800" y="4383000"/>
              <a:ext cx="155160" cy="34920"/>
            </a:xfrm>
            <a:custGeom>
              <a:avLst/>
              <a:gdLst/>
              <a:ahLst/>
              <a:cxnLst/>
              <a:rect l="l" t="t" r="r" b="b"/>
              <a:pathLst>
                <a:path w="431" h="97" extrusionOk="0">
                  <a:moveTo>
                    <a:pt x="30" y="30"/>
                  </a:moveTo>
                  <a:lnTo>
                    <a:pt x="400" y="30"/>
                  </a:lnTo>
                  <a:lnTo>
                    <a:pt x="400" y="67"/>
                  </a:lnTo>
                  <a:lnTo>
                    <a:pt x="30" y="67"/>
                  </a:lnTo>
                  <a:lnTo>
                    <a:pt x="30" y="30"/>
                  </a:lnTo>
                  <a:moveTo>
                    <a:pt x="0" y="82"/>
                  </a:moveTo>
                  <a:cubicBezTo>
                    <a:pt x="0" y="90"/>
                    <a:pt x="7" y="97"/>
                    <a:pt x="15" y="97"/>
                  </a:cubicBezTo>
                  <a:lnTo>
                    <a:pt x="416" y="97"/>
                  </a:lnTo>
                  <a:cubicBezTo>
                    <a:pt x="424" y="97"/>
                    <a:pt x="431" y="90"/>
                    <a:pt x="431" y="82"/>
                  </a:cubicBezTo>
                  <a:lnTo>
                    <a:pt x="431" y="15"/>
                  </a:lnTo>
                  <a:cubicBezTo>
                    <a:pt x="431" y="7"/>
                    <a:pt x="424" y="0"/>
                    <a:pt x="416" y="0"/>
                  </a:cubicBezTo>
                  <a:lnTo>
                    <a:pt x="15" y="0"/>
                  </a:lnTo>
                  <a:cubicBezTo>
                    <a:pt x="7" y="0"/>
                    <a:pt x="0" y="7"/>
                    <a:pt x="0" y="15"/>
                  </a:cubicBezTo>
                  <a:lnTo>
                    <a:pt x="0" y="82"/>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5" name="Google Shape;2235;p44"/>
            <p:cNvSpPr/>
            <p:nvPr/>
          </p:nvSpPr>
          <p:spPr>
            <a:xfrm>
              <a:off x="1906920" y="4431240"/>
              <a:ext cx="106920" cy="34920"/>
            </a:xfrm>
            <a:custGeom>
              <a:avLst/>
              <a:gdLst/>
              <a:ahLst/>
              <a:cxnLst/>
              <a:rect l="l" t="t" r="r" b="b"/>
              <a:pathLst>
                <a:path w="297" h="97" extrusionOk="0">
                  <a:moveTo>
                    <a:pt x="267" y="66"/>
                  </a:moveTo>
                  <a:lnTo>
                    <a:pt x="30" y="66"/>
                  </a:lnTo>
                  <a:lnTo>
                    <a:pt x="30" y="30"/>
                  </a:lnTo>
                  <a:lnTo>
                    <a:pt x="267" y="30"/>
                  </a:lnTo>
                  <a:lnTo>
                    <a:pt x="267" y="66"/>
                  </a:lnTo>
                  <a:moveTo>
                    <a:pt x="15" y="0"/>
                  </a:moveTo>
                  <a:cubicBezTo>
                    <a:pt x="6" y="0"/>
                    <a:pt x="0" y="6"/>
                    <a:pt x="0" y="15"/>
                  </a:cubicBezTo>
                  <a:lnTo>
                    <a:pt x="0" y="81"/>
                  </a:lnTo>
                  <a:cubicBezTo>
                    <a:pt x="0" y="90"/>
                    <a:pt x="6" y="97"/>
                    <a:pt x="15" y="97"/>
                  </a:cubicBezTo>
                  <a:lnTo>
                    <a:pt x="282" y="97"/>
                  </a:lnTo>
                  <a:cubicBezTo>
                    <a:pt x="290" y="97"/>
                    <a:pt x="297" y="90"/>
                    <a:pt x="297" y="81"/>
                  </a:cubicBezTo>
                  <a:lnTo>
                    <a:pt x="297" y="15"/>
                  </a:lnTo>
                  <a:cubicBezTo>
                    <a:pt x="297" y="6"/>
                    <a:pt x="290" y="0"/>
                    <a:pt x="282"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36" name="Google Shape;2236;p44"/>
          <p:cNvGrpSpPr/>
          <p:nvPr/>
        </p:nvGrpSpPr>
        <p:grpSpPr>
          <a:xfrm>
            <a:off x="2770546" y="4094169"/>
            <a:ext cx="429771" cy="346611"/>
            <a:chOff x="2683800" y="4152960"/>
            <a:chExt cx="465120" cy="375120"/>
          </a:xfrm>
        </p:grpSpPr>
        <p:sp>
          <p:nvSpPr>
            <p:cNvPr id="2237" name="Google Shape;2237;p44"/>
            <p:cNvSpPr/>
            <p:nvPr/>
          </p:nvSpPr>
          <p:spPr>
            <a:xfrm>
              <a:off x="2720880" y="4159800"/>
              <a:ext cx="195840" cy="195480"/>
            </a:xfrm>
            <a:custGeom>
              <a:avLst/>
              <a:gdLst/>
              <a:ahLst/>
              <a:cxnLst/>
              <a:rect l="l" t="t" r="r" b="b"/>
              <a:pathLst>
                <a:path w="544" h="543" extrusionOk="0">
                  <a:moveTo>
                    <a:pt x="544" y="271"/>
                  </a:moveTo>
                  <a:cubicBezTo>
                    <a:pt x="544" y="422"/>
                    <a:pt x="422" y="543"/>
                    <a:pt x="272" y="543"/>
                  </a:cubicBezTo>
                  <a:cubicBezTo>
                    <a:pt x="122" y="543"/>
                    <a:pt x="0" y="422"/>
                    <a:pt x="0" y="271"/>
                  </a:cubicBezTo>
                  <a:cubicBezTo>
                    <a:pt x="0" y="121"/>
                    <a:pt x="122" y="0"/>
                    <a:pt x="272" y="0"/>
                  </a:cubicBezTo>
                  <a:cubicBezTo>
                    <a:pt x="422" y="0"/>
                    <a:pt x="544" y="121"/>
                    <a:pt x="544" y="271"/>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8" name="Google Shape;2238;p44"/>
            <p:cNvSpPr/>
            <p:nvPr/>
          </p:nvSpPr>
          <p:spPr>
            <a:xfrm>
              <a:off x="2736000" y="4419360"/>
              <a:ext cx="123480" cy="51480"/>
            </a:xfrm>
            <a:custGeom>
              <a:avLst/>
              <a:gdLst/>
              <a:ahLst/>
              <a:cxnLst/>
              <a:rect l="l" t="t" r="r" b="b"/>
              <a:pathLst>
                <a:path w="343" h="143" extrusionOk="0">
                  <a:moveTo>
                    <a:pt x="321" y="0"/>
                  </a:moveTo>
                  <a:lnTo>
                    <a:pt x="94" y="0"/>
                  </a:lnTo>
                  <a:cubicBezTo>
                    <a:pt x="42" y="0"/>
                    <a:pt x="0" y="42"/>
                    <a:pt x="0" y="94"/>
                  </a:cubicBezTo>
                  <a:lnTo>
                    <a:pt x="0" y="143"/>
                  </a:lnTo>
                  <a:lnTo>
                    <a:pt x="343" y="143"/>
                  </a:lnTo>
                  <a:lnTo>
                    <a:pt x="321" y="0"/>
                  </a:lnTo>
                  <a:close/>
                </a:path>
              </a:pathLst>
            </a:custGeom>
            <a:solidFill>
              <a:srgbClr val="F8D2D2"/>
            </a:solidFill>
            <a:ln>
              <a:noFill/>
            </a:ln>
          </p:spPr>
          <p:txBody>
            <a:bodyPr spcFirstLastPara="1" wrap="square" lIns="90000" tIns="6475" rIns="90000" bIns="6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9" name="Google Shape;2239;p44"/>
            <p:cNvSpPr/>
            <p:nvPr/>
          </p:nvSpPr>
          <p:spPr>
            <a:xfrm>
              <a:off x="2690640" y="4340520"/>
              <a:ext cx="352440" cy="180720"/>
            </a:xfrm>
            <a:custGeom>
              <a:avLst/>
              <a:gdLst/>
              <a:ahLst/>
              <a:cxnLst/>
              <a:rect l="l" t="t" r="r" b="b"/>
              <a:pathLst>
                <a:path w="979" h="502" extrusionOk="0">
                  <a:moveTo>
                    <a:pt x="649" y="0"/>
                  </a:moveTo>
                  <a:cubicBezTo>
                    <a:pt x="620" y="0"/>
                    <a:pt x="593" y="13"/>
                    <a:pt x="576" y="34"/>
                  </a:cubicBezTo>
                  <a:lnTo>
                    <a:pt x="420" y="221"/>
                  </a:lnTo>
                  <a:cubicBezTo>
                    <a:pt x="406" y="237"/>
                    <a:pt x="398" y="259"/>
                    <a:pt x="398" y="282"/>
                  </a:cubicBezTo>
                  <a:cubicBezTo>
                    <a:pt x="398" y="293"/>
                    <a:pt x="400" y="304"/>
                    <a:pt x="403" y="313"/>
                  </a:cubicBezTo>
                  <a:lnTo>
                    <a:pt x="94" y="313"/>
                  </a:lnTo>
                  <a:cubicBezTo>
                    <a:pt x="42" y="313"/>
                    <a:pt x="0" y="356"/>
                    <a:pt x="0" y="408"/>
                  </a:cubicBezTo>
                  <a:cubicBezTo>
                    <a:pt x="0" y="460"/>
                    <a:pt x="42" y="502"/>
                    <a:pt x="94" y="502"/>
                  </a:cubicBezTo>
                  <a:lnTo>
                    <a:pt x="617" y="502"/>
                  </a:lnTo>
                  <a:cubicBezTo>
                    <a:pt x="649" y="502"/>
                    <a:pt x="676" y="487"/>
                    <a:pt x="693" y="463"/>
                  </a:cubicBezTo>
                  <a:lnTo>
                    <a:pt x="824" y="289"/>
                  </a:lnTo>
                  <a:cubicBezTo>
                    <a:pt x="841" y="266"/>
                    <a:pt x="868" y="251"/>
                    <a:pt x="899" y="251"/>
                  </a:cubicBezTo>
                  <a:lnTo>
                    <a:pt x="979" y="251"/>
                  </a:lnTo>
                  <a:lnTo>
                    <a:pt x="979" y="0"/>
                  </a:lnTo>
                  <a:lnTo>
                    <a:pt x="649" y="0"/>
                  </a:lnTo>
                  <a:close/>
                </a:path>
              </a:pathLst>
            </a:custGeom>
            <a:solidFill>
              <a:srgbClr val="F8D2D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0" name="Google Shape;2240;p44"/>
            <p:cNvSpPr/>
            <p:nvPr/>
          </p:nvSpPr>
          <p:spPr>
            <a:xfrm>
              <a:off x="3036960" y="4317840"/>
              <a:ext cx="36720" cy="135360"/>
            </a:xfrm>
            <a:custGeom>
              <a:avLst/>
              <a:gdLst/>
              <a:ahLst/>
              <a:cxnLst/>
              <a:rect l="l" t="t" r="r" b="b"/>
              <a:pathLst>
                <a:path w="102" h="376" extrusionOk="0">
                  <a:moveTo>
                    <a:pt x="102" y="0"/>
                  </a:moveTo>
                  <a:lnTo>
                    <a:pt x="15" y="0"/>
                  </a:lnTo>
                  <a:cubicBezTo>
                    <a:pt x="6" y="0"/>
                    <a:pt x="0" y="7"/>
                    <a:pt x="0" y="15"/>
                  </a:cubicBezTo>
                  <a:lnTo>
                    <a:pt x="0" y="361"/>
                  </a:lnTo>
                  <a:cubicBezTo>
                    <a:pt x="0" y="370"/>
                    <a:pt x="6" y="376"/>
                    <a:pt x="15" y="376"/>
                  </a:cubicBezTo>
                  <a:lnTo>
                    <a:pt x="102" y="376"/>
                  </a:lnTo>
                  <a:lnTo>
                    <a:pt x="102"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1" name="Google Shape;2241;p44"/>
            <p:cNvSpPr/>
            <p:nvPr/>
          </p:nvSpPr>
          <p:spPr>
            <a:xfrm>
              <a:off x="3066840" y="4295160"/>
              <a:ext cx="75600" cy="180720"/>
            </a:xfrm>
            <a:custGeom>
              <a:avLst/>
              <a:gdLst/>
              <a:ahLst/>
              <a:cxnLst/>
              <a:rect l="l" t="t" r="r" b="b"/>
              <a:pathLst>
                <a:path w="210" h="502" extrusionOk="0">
                  <a:moveTo>
                    <a:pt x="194" y="502"/>
                  </a:moveTo>
                  <a:lnTo>
                    <a:pt x="15" y="502"/>
                  </a:lnTo>
                  <a:cubicBezTo>
                    <a:pt x="7" y="502"/>
                    <a:pt x="0" y="495"/>
                    <a:pt x="0" y="487"/>
                  </a:cubicBezTo>
                  <a:lnTo>
                    <a:pt x="0" y="15"/>
                  </a:lnTo>
                  <a:cubicBezTo>
                    <a:pt x="0" y="7"/>
                    <a:pt x="7" y="0"/>
                    <a:pt x="15" y="0"/>
                  </a:cubicBezTo>
                  <a:lnTo>
                    <a:pt x="194" y="0"/>
                  </a:lnTo>
                  <a:cubicBezTo>
                    <a:pt x="203" y="0"/>
                    <a:pt x="210" y="7"/>
                    <a:pt x="210" y="15"/>
                  </a:cubicBezTo>
                  <a:lnTo>
                    <a:pt x="210" y="487"/>
                  </a:lnTo>
                  <a:cubicBezTo>
                    <a:pt x="210" y="495"/>
                    <a:pt x="203" y="502"/>
                    <a:pt x="194" y="502"/>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2" name="Google Shape;2242;p44"/>
            <p:cNvSpPr/>
            <p:nvPr/>
          </p:nvSpPr>
          <p:spPr>
            <a:xfrm>
              <a:off x="2751120" y="4189680"/>
              <a:ext cx="135360" cy="135720"/>
            </a:xfrm>
            <a:custGeom>
              <a:avLst/>
              <a:gdLst/>
              <a:ahLst/>
              <a:cxnLst/>
              <a:rect l="l" t="t" r="r" b="b"/>
              <a:pathLst>
                <a:path w="376" h="377" extrusionOk="0">
                  <a:moveTo>
                    <a:pt x="376" y="188"/>
                  </a:moveTo>
                  <a:cubicBezTo>
                    <a:pt x="376" y="292"/>
                    <a:pt x="292" y="377"/>
                    <a:pt x="188" y="377"/>
                  </a:cubicBezTo>
                  <a:cubicBezTo>
                    <a:pt x="84" y="377"/>
                    <a:pt x="0" y="292"/>
                    <a:pt x="0" y="188"/>
                  </a:cubicBezTo>
                  <a:cubicBezTo>
                    <a:pt x="0" y="84"/>
                    <a:pt x="84" y="0"/>
                    <a:pt x="188" y="0"/>
                  </a:cubicBezTo>
                  <a:cubicBezTo>
                    <a:pt x="292" y="0"/>
                    <a:pt x="376" y="84"/>
                    <a:pt x="376" y="188"/>
                  </a:cubicBez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3" name="Google Shape;2243;p44"/>
            <p:cNvSpPr/>
            <p:nvPr/>
          </p:nvSpPr>
          <p:spPr>
            <a:xfrm>
              <a:off x="2683800" y="4288320"/>
              <a:ext cx="465120" cy="239760"/>
            </a:xfrm>
            <a:custGeom>
              <a:avLst/>
              <a:gdLst/>
              <a:ahLst/>
              <a:cxnLst/>
              <a:rect l="l" t="t" r="r" b="b"/>
              <a:pathLst>
                <a:path w="1292" h="666" extrusionOk="0">
                  <a:moveTo>
                    <a:pt x="1255" y="502"/>
                  </a:moveTo>
                  <a:lnTo>
                    <a:pt x="1083" y="502"/>
                  </a:lnTo>
                  <a:lnTo>
                    <a:pt x="1083" y="38"/>
                  </a:lnTo>
                  <a:lnTo>
                    <a:pt x="1255" y="38"/>
                  </a:lnTo>
                  <a:lnTo>
                    <a:pt x="1255" y="502"/>
                  </a:lnTo>
                  <a:moveTo>
                    <a:pt x="1000" y="439"/>
                  </a:moveTo>
                  <a:lnTo>
                    <a:pt x="1000" y="145"/>
                  </a:lnTo>
                  <a:lnTo>
                    <a:pt x="1000" y="145"/>
                  </a:lnTo>
                  <a:lnTo>
                    <a:pt x="1000" y="145"/>
                  </a:lnTo>
                  <a:lnTo>
                    <a:pt x="1000" y="101"/>
                  </a:lnTo>
                  <a:lnTo>
                    <a:pt x="1045" y="101"/>
                  </a:lnTo>
                  <a:lnTo>
                    <a:pt x="1045" y="439"/>
                  </a:lnTo>
                  <a:lnTo>
                    <a:pt x="1000" y="439"/>
                  </a:lnTo>
                  <a:moveTo>
                    <a:pt x="239" y="383"/>
                  </a:moveTo>
                  <a:lnTo>
                    <a:pt x="407" y="383"/>
                  </a:lnTo>
                  <a:cubicBezTo>
                    <a:pt x="401" y="397"/>
                    <a:pt x="398" y="412"/>
                    <a:pt x="398" y="427"/>
                  </a:cubicBezTo>
                  <a:cubicBezTo>
                    <a:pt x="398" y="431"/>
                    <a:pt x="398" y="435"/>
                    <a:pt x="398" y="439"/>
                  </a:cubicBezTo>
                  <a:lnTo>
                    <a:pt x="166" y="439"/>
                  </a:lnTo>
                  <a:cubicBezTo>
                    <a:pt x="175" y="407"/>
                    <a:pt x="204" y="383"/>
                    <a:pt x="239" y="383"/>
                  </a:cubicBezTo>
                  <a:moveTo>
                    <a:pt x="1273" y="0"/>
                  </a:moveTo>
                  <a:lnTo>
                    <a:pt x="1064" y="0"/>
                  </a:lnTo>
                  <a:cubicBezTo>
                    <a:pt x="1054" y="0"/>
                    <a:pt x="1045" y="9"/>
                    <a:pt x="1045" y="19"/>
                  </a:cubicBezTo>
                  <a:lnTo>
                    <a:pt x="1045" y="63"/>
                  </a:lnTo>
                  <a:lnTo>
                    <a:pt x="981" y="63"/>
                  </a:lnTo>
                  <a:cubicBezTo>
                    <a:pt x="970" y="63"/>
                    <a:pt x="962" y="71"/>
                    <a:pt x="962" y="82"/>
                  </a:cubicBezTo>
                  <a:lnTo>
                    <a:pt x="962" y="126"/>
                  </a:lnTo>
                  <a:lnTo>
                    <a:pt x="893" y="126"/>
                  </a:lnTo>
                  <a:cubicBezTo>
                    <a:pt x="883" y="126"/>
                    <a:pt x="875" y="134"/>
                    <a:pt x="875" y="145"/>
                  </a:cubicBezTo>
                  <a:cubicBezTo>
                    <a:pt x="875" y="155"/>
                    <a:pt x="883" y="164"/>
                    <a:pt x="893" y="164"/>
                  </a:cubicBezTo>
                  <a:lnTo>
                    <a:pt x="962" y="164"/>
                  </a:lnTo>
                  <a:lnTo>
                    <a:pt x="962" y="377"/>
                  </a:lnTo>
                  <a:lnTo>
                    <a:pt x="918" y="377"/>
                  </a:lnTo>
                  <a:cubicBezTo>
                    <a:pt x="883" y="377"/>
                    <a:pt x="849" y="394"/>
                    <a:pt x="827" y="423"/>
                  </a:cubicBezTo>
                  <a:lnTo>
                    <a:pt x="697" y="597"/>
                  </a:lnTo>
                  <a:cubicBezTo>
                    <a:pt x="683" y="616"/>
                    <a:pt x="660" y="628"/>
                    <a:pt x="636" y="628"/>
                  </a:cubicBezTo>
                  <a:lnTo>
                    <a:pt x="113" y="628"/>
                  </a:lnTo>
                  <a:cubicBezTo>
                    <a:pt x="72" y="628"/>
                    <a:pt x="38" y="594"/>
                    <a:pt x="38" y="553"/>
                  </a:cubicBezTo>
                  <a:cubicBezTo>
                    <a:pt x="38" y="511"/>
                    <a:pt x="72" y="477"/>
                    <a:pt x="113" y="477"/>
                  </a:cubicBezTo>
                  <a:lnTo>
                    <a:pt x="145" y="477"/>
                  </a:lnTo>
                  <a:lnTo>
                    <a:pt x="145" y="477"/>
                  </a:lnTo>
                  <a:lnTo>
                    <a:pt x="145" y="477"/>
                  </a:lnTo>
                  <a:lnTo>
                    <a:pt x="410" y="477"/>
                  </a:lnTo>
                  <a:cubicBezTo>
                    <a:pt x="428" y="515"/>
                    <a:pt x="467" y="540"/>
                    <a:pt x="511" y="540"/>
                  </a:cubicBezTo>
                  <a:cubicBezTo>
                    <a:pt x="545" y="540"/>
                    <a:pt x="577" y="525"/>
                    <a:pt x="598" y="499"/>
                  </a:cubicBezTo>
                  <a:lnTo>
                    <a:pt x="745" y="321"/>
                  </a:lnTo>
                  <a:cubicBezTo>
                    <a:pt x="752" y="313"/>
                    <a:pt x="751" y="301"/>
                    <a:pt x="743" y="294"/>
                  </a:cubicBezTo>
                  <a:cubicBezTo>
                    <a:pt x="735" y="288"/>
                    <a:pt x="723" y="289"/>
                    <a:pt x="716" y="297"/>
                  </a:cubicBezTo>
                  <a:lnTo>
                    <a:pt x="569" y="475"/>
                  </a:lnTo>
                  <a:cubicBezTo>
                    <a:pt x="555" y="492"/>
                    <a:pt x="533" y="502"/>
                    <a:pt x="511" y="502"/>
                  </a:cubicBezTo>
                  <a:cubicBezTo>
                    <a:pt x="469" y="502"/>
                    <a:pt x="436" y="469"/>
                    <a:pt x="436" y="427"/>
                  </a:cubicBezTo>
                  <a:cubicBezTo>
                    <a:pt x="436" y="409"/>
                    <a:pt x="442" y="392"/>
                    <a:pt x="454" y="378"/>
                  </a:cubicBezTo>
                  <a:lnTo>
                    <a:pt x="610" y="191"/>
                  </a:lnTo>
                  <a:cubicBezTo>
                    <a:pt x="624" y="174"/>
                    <a:pt x="645" y="164"/>
                    <a:pt x="668" y="164"/>
                  </a:cubicBezTo>
                  <a:lnTo>
                    <a:pt x="818" y="164"/>
                  </a:lnTo>
                  <a:cubicBezTo>
                    <a:pt x="829" y="164"/>
                    <a:pt x="837" y="155"/>
                    <a:pt x="837" y="145"/>
                  </a:cubicBezTo>
                  <a:cubicBezTo>
                    <a:pt x="837" y="134"/>
                    <a:pt x="829" y="126"/>
                    <a:pt x="818" y="126"/>
                  </a:cubicBezTo>
                  <a:lnTo>
                    <a:pt x="668" y="126"/>
                  </a:lnTo>
                  <a:cubicBezTo>
                    <a:pt x="634" y="126"/>
                    <a:pt x="602" y="141"/>
                    <a:pt x="581" y="167"/>
                  </a:cubicBezTo>
                  <a:lnTo>
                    <a:pt x="432" y="345"/>
                  </a:lnTo>
                  <a:cubicBezTo>
                    <a:pt x="431" y="345"/>
                    <a:pt x="431" y="345"/>
                    <a:pt x="430" y="345"/>
                  </a:cubicBezTo>
                  <a:lnTo>
                    <a:pt x="239" y="345"/>
                  </a:lnTo>
                  <a:cubicBezTo>
                    <a:pt x="183" y="345"/>
                    <a:pt x="136" y="386"/>
                    <a:pt x="127" y="439"/>
                  </a:cubicBezTo>
                  <a:lnTo>
                    <a:pt x="113" y="439"/>
                  </a:lnTo>
                  <a:cubicBezTo>
                    <a:pt x="51" y="439"/>
                    <a:pt x="0" y="490"/>
                    <a:pt x="0" y="553"/>
                  </a:cubicBezTo>
                  <a:cubicBezTo>
                    <a:pt x="0" y="615"/>
                    <a:pt x="51" y="666"/>
                    <a:pt x="113" y="666"/>
                  </a:cubicBezTo>
                  <a:lnTo>
                    <a:pt x="636" y="666"/>
                  </a:lnTo>
                  <a:cubicBezTo>
                    <a:pt x="672" y="666"/>
                    <a:pt x="707" y="648"/>
                    <a:pt x="728" y="619"/>
                  </a:cubicBezTo>
                  <a:lnTo>
                    <a:pt x="858" y="446"/>
                  </a:lnTo>
                  <a:lnTo>
                    <a:pt x="858" y="446"/>
                  </a:lnTo>
                  <a:cubicBezTo>
                    <a:pt x="872" y="426"/>
                    <a:pt x="894" y="415"/>
                    <a:pt x="918" y="415"/>
                  </a:cubicBezTo>
                  <a:lnTo>
                    <a:pt x="962" y="415"/>
                  </a:lnTo>
                  <a:lnTo>
                    <a:pt x="962" y="458"/>
                  </a:lnTo>
                  <a:cubicBezTo>
                    <a:pt x="962" y="469"/>
                    <a:pt x="970" y="477"/>
                    <a:pt x="981" y="477"/>
                  </a:cubicBezTo>
                  <a:lnTo>
                    <a:pt x="1045" y="477"/>
                  </a:lnTo>
                  <a:lnTo>
                    <a:pt x="1045" y="521"/>
                  </a:lnTo>
                  <a:cubicBezTo>
                    <a:pt x="1045" y="532"/>
                    <a:pt x="1054" y="540"/>
                    <a:pt x="1064" y="540"/>
                  </a:cubicBezTo>
                  <a:lnTo>
                    <a:pt x="1273" y="540"/>
                  </a:lnTo>
                  <a:cubicBezTo>
                    <a:pt x="1284" y="540"/>
                    <a:pt x="1292" y="532"/>
                    <a:pt x="1292" y="521"/>
                  </a:cubicBezTo>
                  <a:lnTo>
                    <a:pt x="1292" y="19"/>
                  </a:lnTo>
                  <a:cubicBezTo>
                    <a:pt x="1292" y="9"/>
                    <a:pt x="1284" y="0"/>
                    <a:pt x="1273"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4" name="Google Shape;2244;p44"/>
            <p:cNvSpPr/>
            <p:nvPr/>
          </p:nvSpPr>
          <p:spPr>
            <a:xfrm>
              <a:off x="3090240" y="4318560"/>
              <a:ext cx="13680" cy="43560"/>
            </a:xfrm>
            <a:custGeom>
              <a:avLst/>
              <a:gdLst/>
              <a:ahLst/>
              <a:cxnLst/>
              <a:rect l="l" t="t" r="r" b="b"/>
              <a:pathLst>
                <a:path w="38" h="121" extrusionOk="0">
                  <a:moveTo>
                    <a:pt x="19" y="121"/>
                  </a:moveTo>
                  <a:cubicBezTo>
                    <a:pt x="29" y="121"/>
                    <a:pt x="38" y="113"/>
                    <a:pt x="38" y="102"/>
                  </a:cubicBezTo>
                  <a:lnTo>
                    <a:pt x="38" y="19"/>
                  </a:lnTo>
                  <a:cubicBezTo>
                    <a:pt x="38" y="8"/>
                    <a:pt x="29" y="0"/>
                    <a:pt x="19" y="0"/>
                  </a:cubicBezTo>
                  <a:cubicBezTo>
                    <a:pt x="8" y="0"/>
                    <a:pt x="0" y="8"/>
                    <a:pt x="0" y="19"/>
                  </a:cubicBezTo>
                  <a:lnTo>
                    <a:pt x="0" y="102"/>
                  </a:lnTo>
                  <a:cubicBezTo>
                    <a:pt x="0" y="113"/>
                    <a:pt x="8" y="121"/>
                    <a:pt x="19" y="12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5" name="Google Shape;2245;p44"/>
            <p:cNvSpPr/>
            <p:nvPr/>
          </p:nvSpPr>
          <p:spPr>
            <a:xfrm>
              <a:off x="2744280" y="4182840"/>
              <a:ext cx="149040" cy="149400"/>
            </a:xfrm>
            <a:custGeom>
              <a:avLst/>
              <a:gdLst/>
              <a:ahLst/>
              <a:cxnLst/>
              <a:rect l="l" t="t" r="r" b="b"/>
              <a:pathLst>
                <a:path w="414" h="415" extrusionOk="0">
                  <a:moveTo>
                    <a:pt x="207" y="38"/>
                  </a:moveTo>
                  <a:cubicBezTo>
                    <a:pt x="300" y="38"/>
                    <a:pt x="376" y="114"/>
                    <a:pt x="376" y="208"/>
                  </a:cubicBezTo>
                  <a:cubicBezTo>
                    <a:pt x="376" y="301"/>
                    <a:pt x="300" y="377"/>
                    <a:pt x="207" y="377"/>
                  </a:cubicBezTo>
                  <a:cubicBezTo>
                    <a:pt x="113" y="377"/>
                    <a:pt x="38" y="301"/>
                    <a:pt x="38" y="208"/>
                  </a:cubicBezTo>
                  <a:cubicBezTo>
                    <a:pt x="38" y="114"/>
                    <a:pt x="113" y="38"/>
                    <a:pt x="207" y="38"/>
                  </a:cubicBezTo>
                  <a:moveTo>
                    <a:pt x="207" y="415"/>
                  </a:moveTo>
                  <a:cubicBezTo>
                    <a:pt x="321" y="415"/>
                    <a:pt x="414" y="322"/>
                    <a:pt x="414" y="208"/>
                  </a:cubicBezTo>
                  <a:cubicBezTo>
                    <a:pt x="414" y="93"/>
                    <a:pt x="321" y="0"/>
                    <a:pt x="207" y="0"/>
                  </a:cubicBezTo>
                  <a:cubicBezTo>
                    <a:pt x="93" y="0"/>
                    <a:pt x="0" y="93"/>
                    <a:pt x="0" y="208"/>
                  </a:cubicBezTo>
                  <a:cubicBezTo>
                    <a:pt x="0" y="322"/>
                    <a:pt x="93" y="415"/>
                    <a:pt x="207" y="415"/>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6" name="Google Shape;2246;p44"/>
            <p:cNvSpPr/>
            <p:nvPr/>
          </p:nvSpPr>
          <p:spPr>
            <a:xfrm>
              <a:off x="2714040" y="4152960"/>
              <a:ext cx="209520" cy="209160"/>
            </a:xfrm>
            <a:custGeom>
              <a:avLst/>
              <a:gdLst/>
              <a:ahLst/>
              <a:cxnLst/>
              <a:rect l="l" t="t" r="r" b="b"/>
              <a:pathLst>
                <a:path w="582" h="581" extrusionOk="0">
                  <a:moveTo>
                    <a:pt x="291" y="37"/>
                  </a:moveTo>
                  <a:cubicBezTo>
                    <a:pt x="430" y="37"/>
                    <a:pt x="544" y="151"/>
                    <a:pt x="544" y="291"/>
                  </a:cubicBezTo>
                  <a:cubicBezTo>
                    <a:pt x="544" y="430"/>
                    <a:pt x="430" y="544"/>
                    <a:pt x="291" y="544"/>
                  </a:cubicBezTo>
                  <a:cubicBezTo>
                    <a:pt x="151" y="544"/>
                    <a:pt x="38" y="430"/>
                    <a:pt x="38" y="291"/>
                  </a:cubicBezTo>
                  <a:cubicBezTo>
                    <a:pt x="38" y="151"/>
                    <a:pt x="151" y="37"/>
                    <a:pt x="291" y="37"/>
                  </a:cubicBezTo>
                  <a:moveTo>
                    <a:pt x="291" y="581"/>
                  </a:moveTo>
                  <a:cubicBezTo>
                    <a:pt x="451" y="581"/>
                    <a:pt x="582" y="451"/>
                    <a:pt x="582" y="291"/>
                  </a:cubicBezTo>
                  <a:cubicBezTo>
                    <a:pt x="582" y="130"/>
                    <a:pt x="451" y="0"/>
                    <a:pt x="291" y="0"/>
                  </a:cubicBezTo>
                  <a:cubicBezTo>
                    <a:pt x="130" y="0"/>
                    <a:pt x="0" y="130"/>
                    <a:pt x="0" y="291"/>
                  </a:cubicBezTo>
                  <a:cubicBezTo>
                    <a:pt x="0" y="451"/>
                    <a:pt x="130" y="581"/>
                    <a:pt x="291" y="58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7" name="Google Shape;2247;p44"/>
            <p:cNvSpPr/>
            <p:nvPr/>
          </p:nvSpPr>
          <p:spPr>
            <a:xfrm>
              <a:off x="2796840" y="4213080"/>
              <a:ext cx="43920" cy="88920"/>
            </a:xfrm>
            <a:custGeom>
              <a:avLst/>
              <a:gdLst/>
              <a:ahLst/>
              <a:cxnLst/>
              <a:rect l="l" t="t" r="r" b="b"/>
              <a:pathLst>
                <a:path w="122" h="247" extrusionOk="0">
                  <a:moveTo>
                    <a:pt x="61" y="188"/>
                  </a:moveTo>
                  <a:cubicBezTo>
                    <a:pt x="48" y="188"/>
                    <a:pt x="38" y="178"/>
                    <a:pt x="38" y="165"/>
                  </a:cubicBezTo>
                  <a:cubicBezTo>
                    <a:pt x="38" y="155"/>
                    <a:pt x="29" y="146"/>
                    <a:pt x="19" y="146"/>
                  </a:cubicBezTo>
                  <a:cubicBezTo>
                    <a:pt x="9" y="146"/>
                    <a:pt x="0" y="155"/>
                    <a:pt x="0" y="165"/>
                  </a:cubicBezTo>
                  <a:cubicBezTo>
                    <a:pt x="0" y="192"/>
                    <a:pt x="18" y="215"/>
                    <a:pt x="42" y="223"/>
                  </a:cubicBezTo>
                  <a:lnTo>
                    <a:pt x="42" y="228"/>
                  </a:lnTo>
                  <a:cubicBezTo>
                    <a:pt x="42" y="239"/>
                    <a:pt x="50" y="247"/>
                    <a:pt x="61" y="247"/>
                  </a:cubicBezTo>
                  <a:cubicBezTo>
                    <a:pt x="71" y="247"/>
                    <a:pt x="80" y="239"/>
                    <a:pt x="80" y="228"/>
                  </a:cubicBezTo>
                  <a:lnTo>
                    <a:pt x="80" y="223"/>
                  </a:lnTo>
                  <a:cubicBezTo>
                    <a:pt x="104" y="215"/>
                    <a:pt x="122" y="192"/>
                    <a:pt x="122" y="165"/>
                  </a:cubicBezTo>
                  <a:cubicBezTo>
                    <a:pt x="122" y="132"/>
                    <a:pt x="94" y="105"/>
                    <a:pt x="61" y="105"/>
                  </a:cubicBezTo>
                  <a:lnTo>
                    <a:pt x="61" y="105"/>
                  </a:lnTo>
                  <a:cubicBezTo>
                    <a:pt x="48" y="105"/>
                    <a:pt x="38" y="94"/>
                    <a:pt x="38" y="82"/>
                  </a:cubicBezTo>
                  <a:cubicBezTo>
                    <a:pt x="38" y="69"/>
                    <a:pt x="48" y="59"/>
                    <a:pt x="61" y="59"/>
                  </a:cubicBezTo>
                  <a:cubicBezTo>
                    <a:pt x="74" y="59"/>
                    <a:pt x="84" y="69"/>
                    <a:pt x="84" y="82"/>
                  </a:cubicBezTo>
                  <a:cubicBezTo>
                    <a:pt x="84" y="92"/>
                    <a:pt x="92" y="101"/>
                    <a:pt x="103" y="101"/>
                  </a:cubicBezTo>
                  <a:cubicBezTo>
                    <a:pt x="113" y="101"/>
                    <a:pt x="122" y="92"/>
                    <a:pt x="122" y="82"/>
                  </a:cubicBezTo>
                  <a:cubicBezTo>
                    <a:pt x="122" y="55"/>
                    <a:pt x="104" y="32"/>
                    <a:pt x="80" y="24"/>
                  </a:cubicBezTo>
                  <a:lnTo>
                    <a:pt x="80" y="19"/>
                  </a:lnTo>
                  <a:cubicBezTo>
                    <a:pt x="80" y="8"/>
                    <a:pt x="71" y="0"/>
                    <a:pt x="61" y="0"/>
                  </a:cubicBezTo>
                  <a:cubicBezTo>
                    <a:pt x="50" y="0"/>
                    <a:pt x="42" y="8"/>
                    <a:pt x="42" y="19"/>
                  </a:cubicBezTo>
                  <a:lnTo>
                    <a:pt x="42" y="24"/>
                  </a:lnTo>
                  <a:cubicBezTo>
                    <a:pt x="18" y="32"/>
                    <a:pt x="0" y="55"/>
                    <a:pt x="0" y="82"/>
                  </a:cubicBezTo>
                  <a:cubicBezTo>
                    <a:pt x="0" y="115"/>
                    <a:pt x="27" y="142"/>
                    <a:pt x="61" y="142"/>
                  </a:cubicBezTo>
                  <a:lnTo>
                    <a:pt x="61" y="142"/>
                  </a:lnTo>
                  <a:cubicBezTo>
                    <a:pt x="74" y="142"/>
                    <a:pt x="84" y="153"/>
                    <a:pt x="84" y="165"/>
                  </a:cubicBezTo>
                  <a:cubicBezTo>
                    <a:pt x="84" y="178"/>
                    <a:pt x="74" y="188"/>
                    <a:pt x="61" y="188"/>
                  </a:cubicBezTo>
                  <a:close/>
                </a:path>
              </a:pathLst>
            </a:custGeom>
            <a:solidFill>
              <a:srgbClr val="3C2C3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48" name="Google Shape;2248;p44"/>
          <p:cNvGrpSpPr/>
          <p:nvPr/>
        </p:nvGrpSpPr>
        <p:grpSpPr>
          <a:xfrm>
            <a:off x="3408970" y="4094501"/>
            <a:ext cx="383201" cy="345946"/>
            <a:chOff x="3533400" y="4153320"/>
            <a:chExt cx="414720" cy="374400"/>
          </a:xfrm>
        </p:grpSpPr>
        <p:sp>
          <p:nvSpPr>
            <p:cNvPr id="2249" name="Google Shape;2249;p44"/>
            <p:cNvSpPr/>
            <p:nvPr/>
          </p:nvSpPr>
          <p:spPr>
            <a:xfrm>
              <a:off x="361332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0" name="Google Shape;2250;p44"/>
            <p:cNvSpPr/>
            <p:nvPr/>
          </p:nvSpPr>
          <p:spPr>
            <a:xfrm>
              <a:off x="3720600" y="4481280"/>
              <a:ext cx="40320" cy="40320"/>
            </a:xfrm>
            <a:custGeom>
              <a:avLst/>
              <a:gdLst/>
              <a:ahLst/>
              <a:cxnLst/>
              <a:rect l="l" t="t" r="r" b="b"/>
              <a:pathLst>
                <a:path w="112" h="112" extrusionOk="0">
                  <a:moveTo>
                    <a:pt x="98" y="112"/>
                  </a:moveTo>
                  <a:lnTo>
                    <a:pt x="13" y="112"/>
                  </a:lnTo>
                  <a:cubicBezTo>
                    <a:pt x="6" y="112"/>
                    <a:pt x="0" y="106"/>
                    <a:pt x="0" y="98"/>
                  </a:cubicBezTo>
                  <a:lnTo>
                    <a:pt x="0" y="14"/>
                  </a:lnTo>
                  <a:cubicBezTo>
                    <a:pt x="0" y="6"/>
                    <a:pt x="6" y="0"/>
                    <a:pt x="13"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1" name="Google Shape;2251;p44"/>
            <p:cNvSpPr/>
            <p:nvPr/>
          </p:nvSpPr>
          <p:spPr>
            <a:xfrm>
              <a:off x="3827880" y="4481280"/>
              <a:ext cx="40320" cy="40320"/>
            </a:xfrm>
            <a:custGeom>
              <a:avLst/>
              <a:gdLst/>
              <a:ahLst/>
              <a:cxnLst/>
              <a:rect l="l" t="t" r="r" b="b"/>
              <a:pathLst>
                <a:path w="112" h="112" extrusionOk="0">
                  <a:moveTo>
                    <a:pt x="98" y="112"/>
                  </a:moveTo>
                  <a:lnTo>
                    <a:pt x="14" y="112"/>
                  </a:lnTo>
                  <a:cubicBezTo>
                    <a:pt x="6" y="112"/>
                    <a:pt x="0" y="106"/>
                    <a:pt x="0" y="98"/>
                  </a:cubicBezTo>
                  <a:lnTo>
                    <a:pt x="0" y="14"/>
                  </a:lnTo>
                  <a:cubicBezTo>
                    <a:pt x="0" y="6"/>
                    <a:pt x="6" y="0"/>
                    <a:pt x="14" y="0"/>
                  </a:cubicBezTo>
                  <a:lnTo>
                    <a:pt x="98" y="0"/>
                  </a:lnTo>
                  <a:cubicBezTo>
                    <a:pt x="106" y="0"/>
                    <a:pt x="112" y="6"/>
                    <a:pt x="112" y="14"/>
                  </a:cubicBezTo>
                  <a:lnTo>
                    <a:pt x="112" y="98"/>
                  </a:lnTo>
                  <a:cubicBezTo>
                    <a:pt x="112" y="106"/>
                    <a:pt x="106" y="112"/>
                    <a:pt x="98" y="112"/>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2" name="Google Shape;2252;p44"/>
            <p:cNvSpPr/>
            <p:nvPr/>
          </p:nvSpPr>
          <p:spPr>
            <a:xfrm>
              <a:off x="3559320" y="4159080"/>
              <a:ext cx="362520" cy="237240"/>
            </a:xfrm>
            <a:custGeom>
              <a:avLst/>
              <a:gdLst/>
              <a:ahLst/>
              <a:cxnLst/>
              <a:rect l="l" t="t" r="r" b="b"/>
              <a:pathLst>
                <a:path w="1007" h="659" extrusionOk="0">
                  <a:moveTo>
                    <a:pt x="0" y="658"/>
                  </a:moveTo>
                  <a:lnTo>
                    <a:pt x="1" y="74"/>
                  </a:lnTo>
                  <a:cubicBezTo>
                    <a:pt x="1" y="33"/>
                    <a:pt x="35" y="0"/>
                    <a:pt x="76" y="0"/>
                  </a:cubicBezTo>
                  <a:lnTo>
                    <a:pt x="933" y="1"/>
                  </a:lnTo>
                  <a:cubicBezTo>
                    <a:pt x="974" y="1"/>
                    <a:pt x="1008" y="34"/>
                    <a:pt x="1007" y="76"/>
                  </a:cubicBezTo>
                  <a:lnTo>
                    <a:pt x="1007" y="659"/>
                  </a:lnTo>
                  <a:lnTo>
                    <a:pt x="0" y="658"/>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3" name="Google Shape;2253;p44"/>
            <p:cNvSpPr/>
            <p:nvPr/>
          </p:nvSpPr>
          <p:spPr>
            <a:xfrm>
              <a:off x="3586320" y="4185720"/>
              <a:ext cx="308880" cy="201960"/>
            </a:xfrm>
            <a:custGeom>
              <a:avLst/>
              <a:gdLst/>
              <a:ahLst/>
              <a:cxnLst/>
              <a:rect l="l" t="t" r="r" b="b"/>
              <a:pathLst>
                <a:path w="858" h="561" extrusionOk="0">
                  <a:moveTo>
                    <a:pt x="857" y="547"/>
                  </a:moveTo>
                  <a:lnTo>
                    <a:pt x="858" y="15"/>
                  </a:lnTo>
                  <a:cubicBezTo>
                    <a:pt x="858" y="8"/>
                    <a:pt x="852" y="2"/>
                    <a:pt x="844" y="2"/>
                  </a:cubicBezTo>
                  <a:lnTo>
                    <a:pt x="14" y="0"/>
                  </a:lnTo>
                  <a:cubicBezTo>
                    <a:pt x="7" y="0"/>
                    <a:pt x="1" y="6"/>
                    <a:pt x="1" y="14"/>
                  </a:cubicBezTo>
                  <a:lnTo>
                    <a:pt x="0" y="546"/>
                  </a:lnTo>
                  <a:cubicBezTo>
                    <a:pt x="0" y="553"/>
                    <a:pt x="6" y="560"/>
                    <a:pt x="13" y="560"/>
                  </a:cubicBezTo>
                  <a:lnTo>
                    <a:pt x="844" y="561"/>
                  </a:lnTo>
                  <a:cubicBezTo>
                    <a:pt x="851" y="561"/>
                    <a:pt x="857" y="555"/>
                    <a:pt x="857" y="54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4" name="Google Shape;2254;p44"/>
            <p:cNvSpPr/>
            <p:nvPr/>
          </p:nvSpPr>
          <p:spPr>
            <a:xfrm>
              <a:off x="3539160" y="4386960"/>
              <a:ext cx="402840" cy="54360"/>
            </a:xfrm>
            <a:custGeom>
              <a:avLst/>
              <a:gdLst/>
              <a:ahLst/>
              <a:cxnLst/>
              <a:rect l="l" t="t" r="r" b="b"/>
              <a:pathLst>
                <a:path w="1119" h="151" extrusionOk="0">
                  <a:moveTo>
                    <a:pt x="1119" y="15"/>
                  </a:moveTo>
                  <a:lnTo>
                    <a:pt x="1119" y="76"/>
                  </a:lnTo>
                  <a:cubicBezTo>
                    <a:pt x="1118" y="118"/>
                    <a:pt x="1085" y="151"/>
                    <a:pt x="1044" y="151"/>
                  </a:cubicBezTo>
                  <a:lnTo>
                    <a:pt x="75" y="150"/>
                  </a:lnTo>
                  <a:cubicBezTo>
                    <a:pt x="34" y="150"/>
                    <a:pt x="0" y="116"/>
                    <a:pt x="0" y="75"/>
                  </a:cubicBezTo>
                  <a:lnTo>
                    <a:pt x="0" y="14"/>
                  </a:lnTo>
                  <a:cubicBezTo>
                    <a:pt x="0" y="6"/>
                    <a:pt x="6" y="0"/>
                    <a:pt x="14" y="0"/>
                  </a:cubicBezTo>
                  <a:lnTo>
                    <a:pt x="1105" y="2"/>
                  </a:lnTo>
                  <a:cubicBezTo>
                    <a:pt x="1113" y="2"/>
                    <a:pt x="1119" y="8"/>
                    <a:pt x="1119" y="15"/>
                  </a:cubicBezTo>
                  <a:close/>
                </a:path>
              </a:pathLst>
            </a:custGeom>
            <a:solidFill>
              <a:srgbClr val="008F95"/>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5" name="Google Shape;2255;p44"/>
            <p:cNvSpPr/>
            <p:nvPr/>
          </p:nvSpPr>
          <p:spPr>
            <a:xfrm>
              <a:off x="3695040" y="4387320"/>
              <a:ext cx="91440" cy="27000"/>
            </a:xfrm>
            <a:custGeom>
              <a:avLst/>
              <a:gdLst/>
              <a:ahLst/>
              <a:cxnLst/>
              <a:rect l="l" t="t" r="r" b="b"/>
              <a:pathLst>
                <a:path w="254" h="75" extrusionOk="0">
                  <a:moveTo>
                    <a:pt x="0" y="17"/>
                  </a:moveTo>
                  <a:lnTo>
                    <a:pt x="12" y="64"/>
                  </a:lnTo>
                  <a:cubicBezTo>
                    <a:pt x="14" y="70"/>
                    <a:pt x="19" y="75"/>
                    <a:pt x="25" y="75"/>
                  </a:cubicBezTo>
                  <a:lnTo>
                    <a:pt x="228" y="75"/>
                  </a:lnTo>
                  <a:cubicBezTo>
                    <a:pt x="234" y="75"/>
                    <a:pt x="239" y="71"/>
                    <a:pt x="241" y="65"/>
                  </a:cubicBezTo>
                  <a:lnTo>
                    <a:pt x="253" y="17"/>
                  </a:lnTo>
                  <a:cubicBezTo>
                    <a:pt x="255" y="9"/>
                    <a:pt x="248" y="0"/>
                    <a:pt x="240" y="0"/>
                  </a:cubicBezTo>
                  <a:lnTo>
                    <a:pt x="13" y="0"/>
                  </a:lnTo>
                  <a:cubicBezTo>
                    <a:pt x="5" y="0"/>
                    <a:pt x="-2" y="8"/>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6" name="Google Shape;2256;p44"/>
            <p:cNvSpPr/>
            <p:nvPr/>
          </p:nvSpPr>
          <p:spPr>
            <a:xfrm>
              <a:off x="3731400" y="4495320"/>
              <a:ext cx="18720" cy="12240"/>
            </a:xfrm>
            <a:custGeom>
              <a:avLst/>
              <a:gdLst/>
              <a:ahLst/>
              <a:cxnLst/>
              <a:rect l="l" t="t" r="r" b="b"/>
              <a:pathLst>
                <a:path w="52" h="34" extrusionOk="0">
                  <a:moveTo>
                    <a:pt x="0" y="17"/>
                  </a:moveTo>
                  <a:cubicBezTo>
                    <a:pt x="0" y="26"/>
                    <a:pt x="7" y="34"/>
                    <a:pt x="17" y="34"/>
                  </a:cubicBezTo>
                  <a:lnTo>
                    <a:pt x="35" y="34"/>
                  </a:lnTo>
                  <a:cubicBezTo>
                    <a:pt x="44" y="34"/>
                    <a:pt x="52" y="26"/>
                    <a:pt x="52" y="17"/>
                  </a:cubicBezTo>
                  <a:cubicBezTo>
                    <a:pt x="52" y="8"/>
                    <a:pt x="44" y="0"/>
                    <a:pt x="35" y="0"/>
                  </a:cubicBezTo>
                  <a:lnTo>
                    <a:pt x="17" y="0"/>
                  </a:ln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7" name="Google Shape;2257;p44"/>
            <p:cNvSpPr/>
            <p:nvPr/>
          </p:nvSpPr>
          <p:spPr>
            <a:xfrm>
              <a:off x="3623760" y="4495320"/>
              <a:ext cx="19080" cy="12240"/>
            </a:xfrm>
            <a:custGeom>
              <a:avLst/>
              <a:gdLst/>
              <a:ahLst/>
              <a:cxnLst/>
              <a:rect l="l" t="t" r="r" b="b"/>
              <a:pathLst>
                <a:path w="53" h="34" extrusionOk="0">
                  <a:moveTo>
                    <a:pt x="17" y="34"/>
                  </a:moveTo>
                  <a:lnTo>
                    <a:pt x="36" y="34"/>
                  </a:lnTo>
                  <a:cubicBezTo>
                    <a:pt x="45" y="34"/>
                    <a:pt x="53" y="26"/>
                    <a:pt x="53" y="17"/>
                  </a:cubicBezTo>
                  <a:cubicBezTo>
                    <a:pt x="53" y="8"/>
                    <a:pt x="45" y="0"/>
                    <a:pt x="36" y="0"/>
                  </a:cubicBezTo>
                  <a:lnTo>
                    <a:pt x="17" y="0"/>
                  </a:lnTo>
                  <a:cubicBezTo>
                    <a:pt x="8" y="0"/>
                    <a:pt x="0" y="8"/>
                    <a:pt x="0" y="17"/>
                  </a:cubicBezTo>
                  <a:cubicBezTo>
                    <a:pt x="0" y="26"/>
                    <a:pt x="8" y="34"/>
                    <a:pt x="17" y="34"/>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8" name="Google Shape;2258;p44"/>
            <p:cNvSpPr/>
            <p:nvPr/>
          </p:nvSpPr>
          <p:spPr>
            <a:xfrm>
              <a:off x="3838680" y="4495320"/>
              <a:ext cx="18720" cy="12240"/>
            </a:xfrm>
            <a:custGeom>
              <a:avLst/>
              <a:gdLst/>
              <a:ahLst/>
              <a:cxnLst/>
              <a:rect l="l" t="t" r="r" b="b"/>
              <a:pathLst>
                <a:path w="52" h="34" extrusionOk="0">
                  <a:moveTo>
                    <a:pt x="35" y="0"/>
                  </a:moveTo>
                  <a:lnTo>
                    <a:pt x="17" y="0"/>
                  </a:lnTo>
                  <a:cubicBezTo>
                    <a:pt x="7" y="0"/>
                    <a:pt x="0" y="8"/>
                    <a:pt x="0" y="17"/>
                  </a:cubicBezTo>
                  <a:cubicBezTo>
                    <a:pt x="0" y="26"/>
                    <a:pt x="7" y="34"/>
                    <a:pt x="17" y="34"/>
                  </a:cubicBezTo>
                  <a:lnTo>
                    <a:pt x="35" y="34"/>
                  </a:lnTo>
                  <a:cubicBezTo>
                    <a:pt x="45" y="34"/>
                    <a:pt x="52" y="26"/>
                    <a:pt x="52" y="17"/>
                  </a:cubicBezTo>
                  <a:cubicBezTo>
                    <a:pt x="52" y="8"/>
                    <a:pt x="45" y="0"/>
                    <a:pt x="3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9" name="Google Shape;2259;p44"/>
            <p:cNvSpPr/>
            <p:nvPr/>
          </p:nvSpPr>
          <p:spPr>
            <a:xfrm>
              <a:off x="3533400" y="4153320"/>
              <a:ext cx="414720" cy="374400"/>
            </a:xfrm>
            <a:custGeom>
              <a:avLst/>
              <a:gdLst/>
              <a:ahLst/>
              <a:cxnLst/>
              <a:rect l="l" t="t" r="r" b="b"/>
              <a:pathLst>
                <a:path w="1152" h="1040" extrusionOk="0">
                  <a:moveTo>
                    <a:pt x="615" y="1006"/>
                  </a:moveTo>
                  <a:lnTo>
                    <a:pt x="537" y="1006"/>
                  </a:lnTo>
                  <a:lnTo>
                    <a:pt x="537" y="928"/>
                  </a:lnTo>
                  <a:lnTo>
                    <a:pt x="615" y="928"/>
                  </a:lnTo>
                  <a:lnTo>
                    <a:pt x="615" y="1006"/>
                  </a:lnTo>
                  <a:moveTo>
                    <a:pt x="835" y="928"/>
                  </a:moveTo>
                  <a:lnTo>
                    <a:pt x="913" y="928"/>
                  </a:lnTo>
                  <a:lnTo>
                    <a:pt x="913" y="967"/>
                  </a:lnTo>
                  <a:lnTo>
                    <a:pt x="913" y="967"/>
                  </a:lnTo>
                  <a:lnTo>
                    <a:pt x="913" y="967"/>
                  </a:lnTo>
                  <a:lnTo>
                    <a:pt x="913" y="1006"/>
                  </a:lnTo>
                  <a:lnTo>
                    <a:pt x="835" y="1006"/>
                  </a:lnTo>
                  <a:lnTo>
                    <a:pt x="835" y="928"/>
                  </a:lnTo>
                  <a:moveTo>
                    <a:pt x="317" y="1006"/>
                  </a:moveTo>
                  <a:lnTo>
                    <a:pt x="239" y="1006"/>
                  </a:lnTo>
                  <a:lnTo>
                    <a:pt x="239" y="928"/>
                  </a:lnTo>
                  <a:lnTo>
                    <a:pt x="317" y="928"/>
                  </a:lnTo>
                  <a:lnTo>
                    <a:pt x="317" y="1006"/>
                  </a:lnTo>
                  <a:moveTo>
                    <a:pt x="675" y="708"/>
                  </a:moveTo>
                  <a:lnTo>
                    <a:pt x="477" y="708"/>
                  </a:lnTo>
                  <a:lnTo>
                    <a:pt x="467" y="667"/>
                  </a:lnTo>
                  <a:lnTo>
                    <a:pt x="685" y="667"/>
                  </a:lnTo>
                  <a:lnTo>
                    <a:pt x="675" y="708"/>
                  </a:lnTo>
                  <a:moveTo>
                    <a:pt x="164" y="108"/>
                  </a:moveTo>
                  <a:lnTo>
                    <a:pt x="988" y="108"/>
                  </a:lnTo>
                  <a:lnTo>
                    <a:pt x="988" y="633"/>
                  </a:lnTo>
                  <a:lnTo>
                    <a:pt x="164" y="633"/>
                  </a:lnTo>
                  <a:lnTo>
                    <a:pt x="164" y="108"/>
                  </a:lnTo>
                  <a:moveTo>
                    <a:pt x="90" y="91"/>
                  </a:moveTo>
                  <a:cubicBezTo>
                    <a:pt x="90" y="59"/>
                    <a:pt x="115" y="33"/>
                    <a:pt x="147" y="33"/>
                  </a:cubicBezTo>
                  <a:lnTo>
                    <a:pt x="1004" y="33"/>
                  </a:lnTo>
                  <a:cubicBezTo>
                    <a:pt x="1036" y="33"/>
                    <a:pt x="1062" y="59"/>
                    <a:pt x="1062" y="91"/>
                  </a:cubicBezTo>
                  <a:lnTo>
                    <a:pt x="1062" y="633"/>
                  </a:lnTo>
                  <a:lnTo>
                    <a:pt x="1021" y="633"/>
                  </a:lnTo>
                  <a:lnTo>
                    <a:pt x="1021" y="91"/>
                  </a:lnTo>
                  <a:cubicBezTo>
                    <a:pt x="1021" y="82"/>
                    <a:pt x="1014" y="74"/>
                    <a:pt x="1004" y="74"/>
                  </a:cubicBezTo>
                  <a:lnTo>
                    <a:pt x="147" y="74"/>
                  </a:lnTo>
                  <a:cubicBezTo>
                    <a:pt x="138" y="74"/>
                    <a:pt x="130" y="82"/>
                    <a:pt x="130" y="91"/>
                  </a:cubicBezTo>
                  <a:lnTo>
                    <a:pt x="130" y="633"/>
                  </a:lnTo>
                  <a:lnTo>
                    <a:pt x="90" y="633"/>
                  </a:lnTo>
                  <a:lnTo>
                    <a:pt x="90" y="91"/>
                  </a:lnTo>
                  <a:moveTo>
                    <a:pt x="1135" y="633"/>
                  </a:moveTo>
                  <a:lnTo>
                    <a:pt x="1096" y="633"/>
                  </a:lnTo>
                  <a:lnTo>
                    <a:pt x="1096" y="91"/>
                  </a:lnTo>
                  <a:cubicBezTo>
                    <a:pt x="1096" y="41"/>
                    <a:pt x="1055" y="0"/>
                    <a:pt x="1004" y="0"/>
                  </a:cubicBezTo>
                  <a:lnTo>
                    <a:pt x="147" y="0"/>
                  </a:lnTo>
                  <a:cubicBezTo>
                    <a:pt x="97" y="0"/>
                    <a:pt x="56" y="41"/>
                    <a:pt x="56" y="91"/>
                  </a:cubicBezTo>
                  <a:lnTo>
                    <a:pt x="56" y="633"/>
                  </a:lnTo>
                  <a:lnTo>
                    <a:pt x="17" y="633"/>
                  </a:lnTo>
                  <a:cubicBezTo>
                    <a:pt x="7" y="633"/>
                    <a:pt x="0" y="641"/>
                    <a:pt x="0" y="650"/>
                  </a:cubicBezTo>
                  <a:lnTo>
                    <a:pt x="0" y="725"/>
                  </a:lnTo>
                  <a:cubicBezTo>
                    <a:pt x="0" y="775"/>
                    <a:pt x="41" y="816"/>
                    <a:pt x="91" y="816"/>
                  </a:cubicBezTo>
                  <a:lnTo>
                    <a:pt x="151" y="816"/>
                  </a:lnTo>
                  <a:cubicBezTo>
                    <a:pt x="160" y="816"/>
                    <a:pt x="168" y="808"/>
                    <a:pt x="168" y="799"/>
                  </a:cubicBezTo>
                  <a:cubicBezTo>
                    <a:pt x="168" y="790"/>
                    <a:pt x="160" y="782"/>
                    <a:pt x="151" y="782"/>
                  </a:cubicBezTo>
                  <a:lnTo>
                    <a:pt x="91" y="782"/>
                  </a:lnTo>
                  <a:cubicBezTo>
                    <a:pt x="59" y="782"/>
                    <a:pt x="34" y="756"/>
                    <a:pt x="34" y="725"/>
                  </a:cubicBezTo>
                  <a:lnTo>
                    <a:pt x="34" y="667"/>
                  </a:lnTo>
                  <a:lnTo>
                    <a:pt x="73" y="667"/>
                  </a:lnTo>
                  <a:lnTo>
                    <a:pt x="73" y="667"/>
                  </a:lnTo>
                  <a:lnTo>
                    <a:pt x="73" y="667"/>
                  </a:lnTo>
                  <a:lnTo>
                    <a:pt x="147" y="667"/>
                  </a:lnTo>
                  <a:lnTo>
                    <a:pt x="147" y="667"/>
                  </a:lnTo>
                  <a:lnTo>
                    <a:pt x="147" y="667"/>
                  </a:lnTo>
                  <a:lnTo>
                    <a:pt x="432" y="667"/>
                  </a:lnTo>
                  <a:lnTo>
                    <a:pt x="448" y="729"/>
                  </a:lnTo>
                  <a:cubicBezTo>
                    <a:pt x="450" y="736"/>
                    <a:pt x="456" y="742"/>
                    <a:pt x="464" y="742"/>
                  </a:cubicBezTo>
                  <a:lnTo>
                    <a:pt x="688" y="742"/>
                  </a:lnTo>
                  <a:cubicBezTo>
                    <a:pt x="695" y="742"/>
                    <a:pt x="702" y="736"/>
                    <a:pt x="704" y="729"/>
                  </a:cubicBezTo>
                  <a:lnTo>
                    <a:pt x="719" y="667"/>
                  </a:lnTo>
                  <a:lnTo>
                    <a:pt x="1004" y="667"/>
                  </a:lnTo>
                  <a:lnTo>
                    <a:pt x="1004" y="667"/>
                  </a:lnTo>
                  <a:lnTo>
                    <a:pt x="1005" y="667"/>
                  </a:lnTo>
                  <a:lnTo>
                    <a:pt x="1079" y="667"/>
                  </a:lnTo>
                  <a:lnTo>
                    <a:pt x="1079" y="667"/>
                  </a:lnTo>
                  <a:lnTo>
                    <a:pt x="1079" y="667"/>
                  </a:lnTo>
                  <a:lnTo>
                    <a:pt x="1118" y="667"/>
                  </a:lnTo>
                  <a:lnTo>
                    <a:pt x="1118" y="725"/>
                  </a:lnTo>
                  <a:cubicBezTo>
                    <a:pt x="1118" y="756"/>
                    <a:pt x="1092" y="782"/>
                    <a:pt x="1060" y="782"/>
                  </a:cubicBezTo>
                  <a:lnTo>
                    <a:pt x="576" y="782"/>
                  </a:lnTo>
                  <a:lnTo>
                    <a:pt x="576" y="782"/>
                  </a:lnTo>
                  <a:lnTo>
                    <a:pt x="576" y="782"/>
                  </a:lnTo>
                  <a:lnTo>
                    <a:pt x="218" y="782"/>
                  </a:lnTo>
                  <a:cubicBezTo>
                    <a:pt x="209" y="782"/>
                    <a:pt x="201" y="790"/>
                    <a:pt x="201" y="799"/>
                  </a:cubicBezTo>
                  <a:cubicBezTo>
                    <a:pt x="201" y="808"/>
                    <a:pt x="209" y="816"/>
                    <a:pt x="218" y="816"/>
                  </a:cubicBezTo>
                  <a:lnTo>
                    <a:pt x="559" y="816"/>
                  </a:lnTo>
                  <a:lnTo>
                    <a:pt x="559" y="894"/>
                  </a:lnTo>
                  <a:lnTo>
                    <a:pt x="520" y="894"/>
                  </a:lnTo>
                  <a:cubicBezTo>
                    <a:pt x="511" y="894"/>
                    <a:pt x="503" y="902"/>
                    <a:pt x="503" y="911"/>
                  </a:cubicBezTo>
                  <a:lnTo>
                    <a:pt x="503" y="950"/>
                  </a:lnTo>
                  <a:lnTo>
                    <a:pt x="350" y="950"/>
                  </a:lnTo>
                  <a:lnTo>
                    <a:pt x="350" y="911"/>
                  </a:lnTo>
                  <a:cubicBezTo>
                    <a:pt x="350" y="902"/>
                    <a:pt x="343" y="894"/>
                    <a:pt x="334" y="894"/>
                  </a:cubicBezTo>
                  <a:lnTo>
                    <a:pt x="222" y="894"/>
                  </a:lnTo>
                  <a:cubicBezTo>
                    <a:pt x="212" y="894"/>
                    <a:pt x="205" y="902"/>
                    <a:pt x="205" y="911"/>
                  </a:cubicBezTo>
                  <a:lnTo>
                    <a:pt x="205" y="950"/>
                  </a:lnTo>
                  <a:lnTo>
                    <a:pt x="91" y="950"/>
                  </a:lnTo>
                  <a:cubicBezTo>
                    <a:pt x="82" y="950"/>
                    <a:pt x="74" y="958"/>
                    <a:pt x="74" y="967"/>
                  </a:cubicBezTo>
                  <a:cubicBezTo>
                    <a:pt x="74" y="976"/>
                    <a:pt x="82" y="984"/>
                    <a:pt x="91" y="984"/>
                  </a:cubicBezTo>
                  <a:lnTo>
                    <a:pt x="205" y="984"/>
                  </a:lnTo>
                  <a:lnTo>
                    <a:pt x="205" y="1023"/>
                  </a:lnTo>
                  <a:cubicBezTo>
                    <a:pt x="205" y="1032"/>
                    <a:pt x="212" y="1040"/>
                    <a:pt x="222" y="1040"/>
                  </a:cubicBezTo>
                  <a:lnTo>
                    <a:pt x="334" y="1040"/>
                  </a:lnTo>
                  <a:cubicBezTo>
                    <a:pt x="343" y="1040"/>
                    <a:pt x="350" y="1032"/>
                    <a:pt x="350" y="1023"/>
                  </a:cubicBezTo>
                  <a:lnTo>
                    <a:pt x="350" y="984"/>
                  </a:lnTo>
                  <a:lnTo>
                    <a:pt x="503" y="984"/>
                  </a:lnTo>
                  <a:lnTo>
                    <a:pt x="503" y="1023"/>
                  </a:lnTo>
                  <a:cubicBezTo>
                    <a:pt x="503" y="1032"/>
                    <a:pt x="511" y="1040"/>
                    <a:pt x="520" y="1040"/>
                  </a:cubicBezTo>
                  <a:lnTo>
                    <a:pt x="632" y="1040"/>
                  </a:lnTo>
                  <a:cubicBezTo>
                    <a:pt x="641" y="1040"/>
                    <a:pt x="649" y="1032"/>
                    <a:pt x="649" y="1023"/>
                  </a:cubicBezTo>
                  <a:lnTo>
                    <a:pt x="649" y="984"/>
                  </a:lnTo>
                  <a:lnTo>
                    <a:pt x="801" y="984"/>
                  </a:lnTo>
                  <a:lnTo>
                    <a:pt x="801" y="1023"/>
                  </a:lnTo>
                  <a:cubicBezTo>
                    <a:pt x="801" y="1032"/>
                    <a:pt x="809" y="1040"/>
                    <a:pt x="818" y="1040"/>
                  </a:cubicBezTo>
                  <a:lnTo>
                    <a:pt x="930" y="1040"/>
                  </a:lnTo>
                  <a:cubicBezTo>
                    <a:pt x="939" y="1040"/>
                    <a:pt x="947" y="1032"/>
                    <a:pt x="947" y="1023"/>
                  </a:cubicBezTo>
                  <a:lnTo>
                    <a:pt x="947" y="984"/>
                  </a:lnTo>
                  <a:lnTo>
                    <a:pt x="1060" y="984"/>
                  </a:lnTo>
                  <a:cubicBezTo>
                    <a:pt x="1070" y="984"/>
                    <a:pt x="1077" y="976"/>
                    <a:pt x="1077" y="967"/>
                  </a:cubicBezTo>
                  <a:cubicBezTo>
                    <a:pt x="1077" y="958"/>
                    <a:pt x="1070" y="950"/>
                    <a:pt x="1060" y="950"/>
                  </a:cubicBezTo>
                  <a:lnTo>
                    <a:pt x="947" y="950"/>
                  </a:lnTo>
                  <a:lnTo>
                    <a:pt x="947" y="911"/>
                  </a:lnTo>
                  <a:cubicBezTo>
                    <a:pt x="947" y="902"/>
                    <a:pt x="939" y="894"/>
                    <a:pt x="930" y="894"/>
                  </a:cubicBezTo>
                  <a:lnTo>
                    <a:pt x="818" y="894"/>
                  </a:lnTo>
                  <a:cubicBezTo>
                    <a:pt x="809" y="894"/>
                    <a:pt x="801" y="902"/>
                    <a:pt x="801" y="911"/>
                  </a:cubicBezTo>
                  <a:lnTo>
                    <a:pt x="801" y="950"/>
                  </a:lnTo>
                  <a:lnTo>
                    <a:pt x="649" y="950"/>
                  </a:lnTo>
                  <a:lnTo>
                    <a:pt x="649" y="911"/>
                  </a:lnTo>
                  <a:cubicBezTo>
                    <a:pt x="649" y="902"/>
                    <a:pt x="641" y="894"/>
                    <a:pt x="632" y="894"/>
                  </a:cubicBezTo>
                  <a:lnTo>
                    <a:pt x="593" y="894"/>
                  </a:lnTo>
                  <a:lnTo>
                    <a:pt x="593" y="816"/>
                  </a:lnTo>
                  <a:lnTo>
                    <a:pt x="1060" y="816"/>
                  </a:lnTo>
                  <a:cubicBezTo>
                    <a:pt x="1111" y="816"/>
                    <a:pt x="1152" y="775"/>
                    <a:pt x="1152" y="725"/>
                  </a:cubicBezTo>
                  <a:lnTo>
                    <a:pt x="1152" y="650"/>
                  </a:lnTo>
                  <a:cubicBezTo>
                    <a:pt x="1152" y="641"/>
                    <a:pt x="1144" y="633"/>
                    <a:pt x="1135" y="63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60" name="Google Shape;2260;p44"/>
          <p:cNvGrpSpPr/>
          <p:nvPr/>
        </p:nvGrpSpPr>
        <p:grpSpPr>
          <a:xfrm>
            <a:off x="4068017" y="4093836"/>
            <a:ext cx="347276" cy="347276"/>
            <a:chOff x="4405320" y="4152600"/>
            <a:chExt cx="375840" cy="375840"/>
          </a:xfrm>
        </p:grpSpPr>
        <p:sp>
          <p:nvSpPr>
            <p:cNvPr id="2261" name="Google Shape;2261;p44"/>
            <p:cNvSpPr/>
            <p:nvPr/>
          </p:nvSpPr>
          <p:spPr>
            <a:xfrm>
              <a:off x="4550760" y="4444200"/>
              <a:ext cx="84960" cy="59760"/>
            </a:xfrm>
            <a:custGeom>
              <a:avLst/>
              <a:gdLst/>
              <a:ahLst/>
              <a:cxnLst/>
              <a:rect l="l" t="t" r="r" b="b"/>
              <a:pathLst>
                <a:path w="236" h="166" extrusionOk="0">
                  <a:moveTo>
                    <a:pt x="0" y="0"/>
                  </a:moveTo>
                  <a:lnTo>
                    <a:pt x="236" y="0"/>
                  </a:lnTo>
                  <a:lnTo>
                    <a:pt x="236" y="166"/>
                  </a:lnTo>
                  <a:lnTo>
                    <a:pt x="0" y="166"/>
                  </a:lnTo>
                  <a:lnTo>
                    <a:pt x="0" y="0"/>
                  </a:lnTo>
                  <a:close/>
                </a:path>
              </a:pathLst>
            </a:custGeom>
            <a:solidFill>
              <a:srgbClr val="008F95"/>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2" name="Google Shape;2262;p44"/>
            <p:cNvSpPr/>
            <p:nvPr/>
          </p:nvSpPr>
          <p:spPr>
            <a:xfrm>
              <a:off x="4581000" y="4444200"/>
              <a:ext cx="24480" cy="29880"/>
            </a:xfrm>
            <a:custGeom>
              <a:avLst/>
              <a:gdLst/>
              <a:ahLst/>
              <a:cxnLst/>
              <a:rect l="l" t="t" r="r" b="b"/>
              <a:pathLst>
                <a:path w="68" h="83" extrusionOk="0">
                  <a:moveTo>
                    <a:pt x="68" y="0"/>
                  </a:moveTo>
                  <a:lnTo>
                    <a:pt x="68" y="71"/>
                  </a:lnTo>
                  <a:cubicBezTo>
                    <a:pt x="68" y="78"/>
                    <a:pt x="62" y="83"/>
                    <a:pt x="56" y="83"/>
                  </a:cubicBezTo>
                  <a:lnTo>
                    <a:pt x="13" y="83"/>
                  </a:lnTo>
                  <a:cubicBezTo>
                    <a:pt x="6" y="83"/>
                    <a:pt x="0" y="78"/>
                    <a:pt x="0" y="71"/>
                  </a:cubicBezTo>
                  <a:lnTo>
                    <a:pt x="0" y="0"/>
                  </a:lnTo>
                  <a:lnTo>
                    <a:pt x="68"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3" name="Google Shape;2263;p44"/>
            <p:cNvSpPr/>
            <p:nvPr/>
          </p:nvSpPr>
          <p:spPr>
            <a:xfrm>
              <a:off x="4410720" y="4194360"/>
              <a:ext cx="365040" cy="255600"/>
            </a:xfrm>
            <a:custGeom>
              <a:avLst/>
              <a:gdLst/>
              <a:ahLst/>
              <a:cxnLst/>
              <a:rect l="l" t="t" r="r" b="b"/>
              <a:pathLst>
                <a:path w="1014" h="710" extrusionOk="0">
                  <a:moveTo>
                    <a:pt x="68" y="0"/>
                  </a:moveTo>
                  <a:cubicBezTo>
                    <a:pt x="31" y="0"/>
                    <a:pt x="0" y="30"/>
                    <a:pt x="0" y="68"/>
                  </a:cubicBezTo>
                  <a:lnTo>
                    <a:pt x="0" y="642"/>
                  </a:lnTo>
                  <a:cubicBezTo>
                    <a:pt x="0" y="679"/>
                    <a:pt x="31" y="710"/>
                    <a:pt x="68" y="710"/>
                  </a:cubicBezTo>
                  <a:lnTo>
                    <a:pt x="946" y="710"/>
                  </a:lnTo>
                  <a:cubicBezTo>
                    <a:pt x="984" y="710"/>
                    <a:pt x="1014" y="679"/>
                    <a:pt x="1014" y="642"/>
                  </a:cubicBezTo>
                  <a:lnTo>
                    <a:pt x="1014" y="68"/>
                  </a:lnTo>
                  <a:cubicBezTo>
                    <a:pt x="1014" y="30"/>
                    <a:pt x="984" y="0"/>
                    <a:pt x="946" y="0"/>
                  </a:cubicBezTo>
                  <a:lnTo>
                    <a:pt x="68"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4" name="Google Shape;2264;p44"/>
            <p:cNvSpPr/>
            <p:nvPr/>
          </p:nvSpPr>
          <p:spPr>
            <a:xfrm>
              <a:off x="4435200" y="4218840"/>
              <a:ext cx="316080" cy="182520"/>
            </a:xfrm>
            <a:custGeom>
              <a:avLst/>
              <a:gdLst/>
              <a:ahLst/>
              <a:cxnLst/>
              <a:rect l="l" t="t" r="r" b="b"/>
              <a:pathLst>
                <a:path w="878" h="507" extrusionOk="0">
                  <a:moveTo>
                    <a:pt x="878" y="494"/>
                  </a:moveTo>
                  <a:lnTo>
                    <a:pt x="878" y="12"/>
                  </a:lnTo>
                  <a:cubicBezTo>
                    <a:pt x="878" y="5"/>
                    <a:pt x="873" y="0"/>
                    <a:pt x="866" y="0"/>
                  </a:cubicBezTo>
                  <a:lnTo>
                    <a:pt x="12" y="0"/>
                  </a:lnTo>
                  <a:cubicBezTo>
                    <a:pt x="5" y="0"/>
                    <a:pt x="0" y="5"/>
                    <a:pt x="0" y="12"/>
                  </a:cubicBezTo>
                  <a:lnTo>
                    <a:pt x="0" y="494"/>
                  </a:lnTo>
                  <a:cubicBezTo>
                    <a:pt x="0" y="501"/>
                    <a:pt x="5" y="507"/>
                    <a:pt x="12" y="507"/>
                  </a:cubicBezTo>
                  <a:lnTo>
                    <a:pt x="866" y="507"/>
                  </a:lnTo>
                  <a:cubicBezTo>
                    <a:pt x="873" y="507"/>
                    <a:pt x="878" y="501"/>
                    <a:pt x="878" y="494"/>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5" name="Google Shape;2265;p44"/>
            <p:cNvSpPr/>
            <p:nvPr/>
          </p:nvSpPr>
          <p:spPr>
            <a:xfrm>
              <a:off x="4410720" y="4401360"/>
              <a:ext cx="365040" cy="48600"/>
            </a:xfrm>
            <a:custGeom>
              <a:avLst/>
              <a:gdLst/>
              <a:ahLst/>
              <a:cxnLst/>
              <a:rect l="l" t="t" r="r" b="b"/>
              <a:pathLst>
                <a:path w="1014" h="135" extrusionOk="0">
                  <a:moveTo>
                    <a:pt x="0" y="0"/>
                  </a:moveTo>
                  <a:lnTo>
                    <a:pt x="0" y="67"/>
                  </a:lnTo>
                  <a:cubicBezTo>
                    <a:pt x="0" y="104"/>
                    <a:pt x="31" y="135"/>
                    <a:pt x="68" y="135"/>
                  </a:cubicBezTo>
                  <a:lnTo>
                    <a:pt x="946" y="135"/>
                  </a:lnTo>
                  <a:cubicBezTo>
                    <a:pt x="984" y="135"/>
                    <a:pt x="1014" y="104"/>
                    <a:pt x="1014" y="67"/>
                  </a:cubicBezTo>
                  <a:lnTo>
                    <a:pt x="1014" y="0"/>
                  </a:lnTo>
                  <a:lnTo>
                    <a:pt x="0" y="0"/>
                  </a:lnTo>
                  <a:close/>
                </a:path>
              </a:pathLst>
            </a:custGeom>
            <a:solidFill>
              <a:srgbClr val="008F95"/>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6" name="Google Shape;2266;p44"/>
            <p:cNvSpPr/>
            <p:nvPr/>
          </p:nvSpPr>
          <p:spPr>
            <a:xfrm>
              <a:off x="4496040" y="4498560"/>
              <a:ext cx="194400" cy="24120"/>
            </a:xfrm>
            <a:custGeom>
              <a:avLst/>
              <a:gdLst/>
              <a:ahLst/>
              <a:cxnLst/>
              <a:rect l="l" t="t" r="r" b="b"/>
              <a:pathLst>
                <a:path w="540" h="67" extrusionOk="0">
                  <a:moveTo>
                    <a:pt x="528" y="0"/>
                  </a:moveTo>
                  <a:lnTo>
                    <a:pt x="12" y="0"/>
                  </a:lnTo>
                  <a:cubicBezTo>
                    <a:pt x="5" y="0"/>
                    <a:pt x="0" y="5"/>
                    <a:pt x="0" y="12"/>
                  </a:cubicBezTo>
                  <a:lnTo>
                    <a:pt x="0" y="55"/>
                  </a:lnTo>
                  <a:cubicBezTo>
                    <a:pt x="0" y="62"/>
                    <a:pt x="5" y="67"/>
                    <a:pt x="12" y="67"/>
                  </a:cubicBezTo>
                  <a:lnTo>
                    <a:pt x="528" y="67"/>
                  </a:lnTo>
                  <a:cubicBezTo>
                    <a:pt x="535" y="67"/>
                    <a:pt x="540" y="62"/>
                    <a:pt x="540" y="55"/>
                  </a:cubicBezTo>
                  <a:lnTo>
                    <a:pt x="540" y="12"/>
                  </a:lnTo>
                  <a:cubicBezTo>
                    <a:pt x="540" y="5"/>
                    <a:pt x="535" y="0"/>
                    <a:pt x="528"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7" name="Google Shape;2267;p44"/>
            <p:cNvSpPr/>
            <p:nvPr/>
          </p:nvSpPr>
          <p:spPr>
            <a:xfrm>
              <a:off x="4496040" y="4158000"/>
              <a:ext cx="194400" cy="243360"/>
            </a:xfrm>
            <a:custGeom>
              <a:avLst/>
              <a:gdLst/>
              <a:ahLst/>
              <a:cxnLst/>
              <a:rect l="l" t="t" r="r" b="b"/>
              <a:pathLst>
                <a:path w="540" h="676" extrusionOk="0">
                  <a:moveTo>
                    <a:pt x="540" y="676"/>
                  </a:moveTo>
                  <a:lnTo>
                    <a:pt x="540" y="34"/>
                  </a:lnTo>
                  <a:cubicBezTo>
                    <a:pt x="540" y="15"/>
                    <a:pt x="525" y="0"/>
                    <a:pt x="507" y="0"/>
                  </a:cubicBezTo>
                  <a:lnTo>
                    <a:pt x="34" y="0"/>
                  </a:lnTo>
                  <a:cubicBezTo>
                    <a:pt x="15" y="0"/>
                    <a:pt x="0" y="15"/>
                    <a:pt x="0" y="34"/>
                  </a:cubicBezTo>
                  <a:lnTo>
                    <a:pt x="0" y="676"/>
                  </a:lnTo>
                  <a:lnTo>
                    <a:pt x="540" y="676"/>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8" name="Google Shape;2268;p44"/>
            <p:cNvSpPr/>
            <p:nvPr/>
          </p:nvSpPr>
          <p:spPr>
            <a:xfrm>
              <a:off x="4496040" y="4194360"/>
              <a:ext cx="194400" cy="207000"/>
            </a:xfrm>
            <a:custGeom>
              <a:avLst/>
              <a:gdLst/>
              <a:ahLst/>
              <a:cxnLst/>
              <a:rect l="l" t="t" r="r" b="b"/>
              <a:pathLst>
                <a:path w="540" h="575" extrusionOk="0">
                  <a:moveTo>
                    <a:pt x="540" y="0"/>
                  </a:moveTo>
                  <a:lnTo>
                    <a:pt x="413" y="0"/>
                  </a:lnTo>
                  <a:cubicBezTo>
                    <a:pt x="408" y="0"/>
                    <a:pt x="404" y="3"/>
                    <a:pt x="402" y="7"/>
                  </a:cubicBezTo>
                  <a:lnTo>
                    <a:pt x="392" y="27"/>
                  </a:lnTo>
                  <a:cubicBezTo>
                    <a:pt x="390" y="31"/>
                    <a:pt x="385" y="34"/>
                    <a:pt x="381" y="34"/>
                  </a:cubicBezTo>
                  <a:lnTo>
                    <a:pt x="159" y="34"/>
                  </a:lnTo>
                  <a:cubicBezTo>
                    <a:pt x="155" y="34"/>
                    <a:pt x="151" y="31"/>
                    <a:pt x="149" y="27"/>
                  </a:cubicBezTo>
                  <a:lnTo>
                    <a:pt x="138" y="7"/>
                  </a:lnTo>
                  <a:cubicBezTo>
                    <a:pt x="136" y="3"/>
                    <a:pt x="132" y="0"/>
                    <a:pt x="127" y="0"/>
                  </a:cubicBezTo>
                  <a:lnTo>
                    <a:pt x="0" y="0"/>
                  </a:lnTo>
                  <a:lnTo>
                    <a:pt x="0" y="575"/>
                  </a:lnTo>
                  <a:lnTo>
                    <a:pt x="540" y="575"/>
                  </a:lnTo>
                  <a:lnTo>
                    <a:pt x="540"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9" name="Google Shape;2269;p44"/>
            <p:cNvSpPr/>
            <p:nvPr/>
          </p:nvSpPr>
          <p:spPr>
            <a:xfrm>
              <a:off x="4544640" y="4260240"/>
              <a:ext cx="94680" cy="87480"/>
            </a:xfrm>
            <a:custGeom>
              <a:avLst/>
              <a:gdLst/>
              <a:ahLst/>
              <a:cxnLst/>
              <a:rect l="l" t="t" r="r" b="b"/>
              <a:pathLst>
                <a:path w="263" h="243" extrusionOk="0">
                  <a:moveTo>
                    <a:pt x="121" y="240"/>
                  </a:moveTo>
                  <a:lnTo>
                    <a:pt x="258" y="131"/>
                  </a:lnTo>
                  <a:cubicBezTo>
                    <a:pt x="264" y="126"/>
                    <a:pt x="264" y="117"/>
                    <a:pt x="258" y="112"/>
                  </a:cubicBezTo>
                  <a:lnTo>
                    <a:pt x="121" y="2"/>
                  </a:lnTo>
                  <a:cubicBezTo>
                    <a:pt x="113" y="-4"/>
                    <a:pt x="101" y="1"/>
                    <a:pt x="101" y="12"/>
                  </a:cubicBezTo>
                  <a:lnTo>
                    <a:pt x="101" y="41"/>
                  </a:lnTo>
                  <a:cubicBezTo>
                    <a:pt x="101" y="48"/>
                    <a:pt x="96" y="54"/>
                    <a:pt x="89" y="54"/>
                  </a:cubicBezTo>
                  <a:lnTo>
                    <a:pt x="12" y="54"/>
                  </a:lnTo>
                  <a:cubicBezTo>
                    <a:pt x="5" y="54"/>
                    <a:pt x="0" y="59"/>
                    <a:pt x="0" y="66"/>
                  </a:cubicBezTo>
                  <a:lnTo>
                    <a:pt x="0" y="177"/>
                  </a:lnTo>
                  <a:cubicBezTo>
                    <a:pt x="0" y="183"/>
                    <a:pt x="5" y="189"/>
                    <a:pt x="12" y="189"/>
                  </a:cubicBezTo>
                  <a:lnTo>
                    <a:pt x="89" y="189"/>
                  </a:lnTo>
                  <a:cubicBezTo>
                    <a:pt x="96" y="189"/>
                    <a:pt x="101" y="194"/>
                    <a:pt x="101" y="201"/>
                  </a:cubicBezTo>
                  <a:lnTo>
                    <a:pt x="101" y="231"/>
                  </a:lnTo>
                  <a:cubicBezTo>
                    <a:pt x="101" y="241"/>
                    <a:pt x="113" y="247"/>
                    <a:pt x="121" y="240"/>
                  </a:cubicBezTo>
                  <a:close/>
                </a:path>
              </a:pathLst>
            </a:custGeom>
            <a:solidFill>
              <a:srgbClr val="EB6E80"/>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0" name="Google Shape;2270;p44"/>
            <p:cNvSpPr/>
            <p:nvPr/>
          </p:nvSpPr>
          <p:spPr>
            <a:xfrm>
              <a:off x="4405320" y="4152600"/>
              <a:ext cx="375840" cy="375840"/>
            </a:xfrm>
            <a:custGeom>
              <a:avLst/>
              <a:gdLst/>
              <a:ahLst/>
              <a:cxnLst/>
              <a:rect l="l" t="t" r="r" b="b"/>
              <a:pathLst>
                <a:path w="1044" h="1044" extrusionOk="0">
                  <a:moveTo>
                    <a:pt x="977" y="675"/>
                  </a:moveTo>
                  <a:lnTo>
                    <a:pt x="977" y="184"/>
                  </a:lnTo>
                  <a:cubicBezTo>
                    <a:pt x="977" y="175"/>
                    <a:pt x="970" y="169"/>
                    <a:pt x="961" y="169"/>
                  </a:cubicBezTo>
                  <a:lnTo>
                    <a:pt x="808" y="169"/>
                  </a:lnTo>
                  <a:lnTo>
                    <a:pt x="808" y="132"/>
                  </a:lnTo>
                  <a:lnTo>
                    <a:pt x="961" y="132"/>
                  </a:lnTo>
                  <a:cubicBezTo>
                    <a:pt x="990" y="132"/>
                    <a:pt x="1014" y="155"/>
                    <a:pt x="1014" y="184"/>
                  </a:cubicBezTo>
                  <a:lnTo>
                    <a:pt x="1014" y="675"/>
                  </a:lnTo>
                  <a:lnTo>
                    <a:pt x="977" y="675"/>
                  </a:lnTo>
                  <a:moveTo>
                    <a:pt x="31" y="184"/>
                  </a:moveTo>
                  <a:cubicBezTo>
                    <a:pt x="31" y="155"/>
                    <a:pt x="54" y="132"/>
                    <a:pt x="83" y="132"/>
                  </a:cubicBezTo>
                  <a:lnTo>
                    <a:pt x="237" y="132"/>
                  </a:lnTo>
                  <a:lnTo>
                    <a:pt x="237" y="169"/>
                  </a:lnTo>
                  <a:lnTo>
                    <a:pt x="83" y="169"/>
                  </a:lnTo>
                  <a:cubicBezTo>
                    <a:pt x="75" y="169"/>
                    <a:pt x="68" y="175"/>
                    <a:pt x="68" y="184"/>
                  </a:cubicBezTo>
                  <a:lnTo>
                    <a:pt x="68" y="675"/>
                  </a:lnTo>
                  <a:lnTo>
                    <a:pt x="31" y="675"/>
                  </a:lnTo>
                  <a:lnTo>
                    <a:pt x="31" y="184"/>
                  </a:lnTo>
                  <a:moveTo>
                    <a:pt x="286" y="30"/>
                  </a:moveTo>
                  <a:lnTo>
                    <a:pt x="759" y="30"/>
                  </a:lnTo>
                  <a:cubicBezTo>
                    <a:pt x="769" y="30"/>
                    <a:pt x="777" y="39"/>
                    <a:pt x="777" y="49"/>
                  </a:cubicBezTo>
                  <a:lnTo>
                    <a:pt x="777" y="101"/>
                  </a:lnTo>
                  <a:lnTo>
                    <a:pt x="657" y="101"/>
                  </a:lnTo>
                  <a:cubicBezTo>
                    <a:pt x="651" y="101"/>
                    <a:pt x="646" y="104"/>
                    <a:pt x="644" y="109"/>
                  </a:cubicBezTo>
                  <a:lnTo>
                    <a:pt x="631" y="135"/>
                  </a:lnTo>
                  <a:lnTo>
                    <a:pt x="413" y="135"/>
                  </a:lnTo>
                  <a:lnTo>
                    <a:pt x="401" y="109"/>
                  </a:lnTo>
                  <a:cubicBezTo>
                    <a:pt x="398" y="104"/>
                    <a:pt x="393" y="101"/>
                    <a:pt x="387" y="101"/>
                  </a:cubicBezTo>
                  <a:lnTo>
                    <a:pt x="267" y="101"/>
                  </a:lnTo>
                  <a:lnTo>
                    <a:pt x="267" y="49"/>
                  </a:lnTo>
                  <a:cubicBezTo>
                    <a:pt x="267" y="39"/>
                    <a:pt x="275" y="30"/>
                    <a:pt x="286" y="30"/>
                  </a:cubicBezTo>
                  <a:moveTo>
                    <a:pt x="267" y="184"/>
                  </a:moveTo>
                  <a:lnTo>
                    <a:pt x="267" y="184"/>
                  </a:lnTo>
                  <a:lnTo>
                    <a:pt x="267" y="184"/>
                  </a:lnTo>
                  <a:lnTo>
                    <a:pt x="267" y="132"/>
                  </a:lnTo>
                  <a:lnTo>
                    <a:pt x="378" y="132"/>
                  </a:lnTo>
                  <a:lnTo>
                    <a:pt x="390" y="157"/>
                  </a:lnTo>
                  <a:cubicBezTo>
                    <a:pt x="393" y="162"/>
                    <a:pt x="398" y="165"/>
                    <a:pt x="404" y="165"/>
                  </a:cubicBezTo>
                  <a:lnTo>
                    <a:pt x="640" y="165"/>
                  </a:lnTo>
                  <a:cubicBezTo>
                    <a:pt x="646" y="165"/>
                    <a:pt x="651" y="162"/>
                    <a:pt x="654" y="157"/>
                  </a:cubicBezTo>
                  <a:lnTo>
                    <a:pt x="667" y="132"/>
                  </a:lnTo>
                  <a:lnTo>
                    <a:pt x="777" y="132"/>
                  </a:lnTo>
                  <a:lnTo>
                    <a:pt x="777" y="675"/>
                  </a:lnTo>
                  <a:lnTo>
                    <a:pt x="267" y="675"/>
                  </a:lnTo>
                  <a:lnTo>
                    <a:pt x="267" y="184"/>
                  </a:lnTo>
                  <a:moveTo>
                    <a:pt x="237" y="675"/>
                  </a:moveTo>
                  <a:lnTo>
                    <a:pt x="98" y="675"/>
                  </a:lnTo>
                  <a:lnTo>
                    <a:pt x="98" y="199"/>
                  </a:lnTo>
                  <a:lnTo>
                    <a:pt x="237" y="199"/>
                  </a:lnTo>
                  <a:lnTo>
                    <a:pt x="237" y="675"/>
                  </a:lnTo>
                  <a:moveTo>
                    <a:pt x="946" y="675"/>
                  </a:moveTo>
                  <a:lnTo>
                    <a:pt x="808" y="675"/>
                  </a:lnTo>
                  <a:lnTo>
                    <a:pt x="808" y="199"/>
                  </a:lnTo>
                  <a:lnTo>
                    <a:pt x="946" y="199"/>
                  </a:lnTo>
                  <a:lnTo>
                    <a:pt x="946" y="675"/>
                  </a:lnTo>
                  <a:moveTo>
                    <a:pt x="625" y="945"/>
                  </a:moveTo>
                  <a:lnTo>
                    <a:pt x="419" y="945"/>
                  </a:lnTo>
                  <a:lnTo>
                    <a:pt x="419" y="841"/>
                  </a:lnTo>
                  <a:lnTo>
                    <a:pt x="473" y="841"/>
                  </a:lnTo>
                  <a:lnTo>
                    <a:pt x="473" y="893"/>
                  </a:lnTo>
                  <a:cubicBezTo>
                    <a:pt x="473" y="902"/>
                    <a:pt x="480" y="908"/>
                    <a:pt x="488" y="908"/>
                  </a:cubicBezTo>
                  <a:lnTo>
                    <a:pt x="556" y="908"/>
                  </a:lnTo>
                  <a:cubicBezTo>
                    <a:pt x="564" y="908"/>
                    <a:pt x="571" y="902"/>
                    <a:pt x="571" y="893"/>
                  </a:cubicBezTo>
                  <a:lnTo>
                    <a:pt x="571" y="841"/>
                  </a:lnTo>
                  <a:lnTo>
                    <a:pt x="625" y="841"/>
                  </a:lnTo>
                  <a:lnTo>
                    <a:pt x="625" y="945"/>
                  </a:lnTo>
                  <a:moveTo>
                    <a:pt x="777" y="1013"/>
                  </a:moveTo>
                  <a:lnTo>
                    <a:pt x="267" y="1013"/>
                  </a:lnTo>
                  <a:lnTo>
                    <a:pt x="267" y="976"/>
                  </a:lnTo>
                  <a:lnTo>
                    <a:pt x="777" y="976"/>
                  </a:lnTo>
                  <a:lnTo>
                    <a:pt x="777" y="1013"/>
                  </a:lnTo>
                  <a:moveTo>
                    <a:pt x="504" y="841"/>
                  </a:moveTo>
                  <a:lnTo>
                    <a:pt x="541" y="841"/>
                  </a:lnTo>
                  <a:lnTo>
                    <a:pt x="541" y="878"/>
                  </a:lnTo>
                  <a:lnTo>
                    <a:pt x="504" y="878"/>
                  </a:lnTo>
                  <a:lnTo>
                    <a:pt x="504" y="841"/>
                  </a:lnTo>
                  <a:moveTo>
                    <a:pt x="1044" y="691"/>
                  </a:moveTo>
                  <a:lnTo>
                    <a:pt x="1044" y="184"/>
                  </a:lnTo>
                  <a:cubicBezTo>
                    <a:pt x="1044" y="138"/>
                    <a:pt x="1007" y="101"/>
                    <a:pt x="961" y="101"/>
                  </a:cubicBezTo>
                  <a:lnTo>
                    <a:pt x="808" y="101"/>
                  </a:lnTo>
                  <a:lnTo>
                    <a:pt x="808" y="49"/>
                  </a:lnTo>
                  <a:cubicBezTo>
                    <a:pt x="808" y="22"/>
                    <a:pt x="786" y="0"/>
                    <a:pt x="759" y="0"/>
                  </a:cubicBezTo>
                  <a:lnTo>
                    <a:pt x="286" y="0"/>
                  </a:lnTo>
                  <a:cubicBezTo>
                    <a:pt x="259" y="0"/>
                    <a:pt x="237" y="22"/>
                    <a:pt x="237" y="49"/>
                  </a:cubicBezTo>
                  <a:lnTo>
                    <a:pt x="237" y="101"/>
                  </a:lnTo>
                  <a:lnTo>
                    <a:pt x="83" y="101"/>
                  </a:lnTo>
                  <a:cubicBezTo>
                    <a:pt x="37" y="101"/>
                    <a:pt x="0" y="138"/>
                    <a:pt x="0" y="184"/>
                  </a:cubicBezTo>
                  <a:lnTo>
                    <a:pt x="0" y="691"/>
                  </a:lnTo>
                  <a:lnTo>
                    <a:pt x="0" y="691"/>
                  </a:lnTo>
                  <a:lnTo>
                    <a:pt x="0" y="758"/>
                  </a:lnTo>
                  <a:cubicBezTo>
                    <a:pt x="0" y="804"/>
                    <a:pt x="37" y="841"/>
                    <a:pt x="83" y="841"/>
                  </a:cubicBezTo>
                  <a:lnTo>
                    <a:pt x="137" y="841"/>
                  </a:lnTo>
                  <a:cubicBezTo>
                    <a:pt x="145" y="841"/>
                    <a:pt x="152" y="834"/>
                    <a:pt x="152" y="826"/>
                  </a:cubicBezTo>
                  <a:cubicBezTo>
                    <a:pt x="152" y="817"/>
                    <a:pt x="145" y="810"/>
                    <a:pt x="137" y="810"/>
                  </a:cubicBezTo>
                  <a:lnTo>
                    <a:pt x="83" y="810"/>
                  </a:lnTo>
                  <a:cubicBezTo>
                    <a:pt x="54" y="810"/>
                    <a:pt x="31" y="787"/>
                    <a:pt x="31" y="758"/>
                  </a:cubicBezTo>
                  <a:lnTo>
                    <a:pt x="31" y="706"/>
                  </a:lnTo>
                  <a:lnTo>
                    <a:pt x="1014" y="706"/>
                  </a:lnTo>
                  <a:lnTo>
                    <a:pt x="1014" y="758"/>
                  </a:lnTo>
                  <a:cubicBezTo>
                    <a:pt x="1014" y="787"/>
                    <a:pt x="990" y="810"/>
                    <a:pt x="961" y="810"/>
                  </a:cubicBezTo>
                  <a:lnTo>
                    <a:pt x="640" y="810"/>
                  </a:lnTo>
                  <a:lnTo>
                    <a:pt x="640" y="810"/>
                  </a:lnTo>
                  <a:lnTo>
                    <a:pt x="640" y="810"/>
                  </a:lnTo>
                  <a:lnTo>
                    <a:pt x="404" y="810"/>
                  </a:lnTo>
                  <a:lnTo>
                    <a:pt x="404" y="810"/>
                  </a:lnTo>
                  <a:lnTo>
                    <a:pt x="404" y="810"/>
                  </a:lnTo>
                  <a:lnTo>
                    <a:pt x="198" y="810"/>
                  </a:lnTo>
                  <a:cubicBezTo>
                    <a:pt x="190" y="810"/>
                    <a:pt x="183" y="817"/>
                    <a:pt x="183" y="826"/>
                  </a:cubicBezTo>
                  <a:cubicBezTo>
                    <a:pt x="183" y="834"/>
                    <a:pt x="190" y="841"/>
                    <a:pt x="198" y="841"/>
                  </a:cubicBezTo>
                  <a:lnTo>
                    <a:pt x="389" y="841"/>
                  </a:lnTo>
                  <a:lnTo>
                    <a:pt x="389" y="945"/>
                  </a:lnTo>
                  <a:lnTo>
                    <a:pt x="252" y="945"/>
                  </a:lnTo>
                  <a:cubicBezTo>
                    <a:pt x="243" y="945"/>
                    <a:pt x="237" y="952"/>
                    <a:pt x="237" y="961"/>
                  </a:cubicBezTo>
                  <a:lnTo>
                    <a:pt x="237" y="1028"/>
                  </a:lnTo>
                  <a:cubicBezTo>
                    <a:pt x="237" y="1037"/>
                    <a:pt x="243" y="1044"/>
                    <a:pt x="252" y="1044"/>
                  </a:cubicBezTo>
                  <a:lnTo>
                    <a:pt x="792" y="1044"/>
                  </a:lnTo>
                  <a:cubicBezTo>
                    <a:pt x="801" y="1044"/>
                    <a:pt x="808" y="1037"/>
                    <a:pt x="808" y="1028"/>
                  </a:cubicBezTo>
                  <a:lnTo>
                    <a:pt x="808" y="961"/>
                  </a:lnTo>
                  <a:cubicBezTo>
                    <a:pt x="808" y="952"/>
                    <a:pt x="801" y="945"/>
                    <a:pt x="792" y="945"/>
                  </a:cubicBezTo>
                  <a:lnTo>
                    <a:pt x="656" y="945"/>
                  </a:lnTo>
                  <a:lnTo>
                    <a:pt x="656" y="841"/>
                  </a:lnTo>
                  <a:lnTo>
                    <a:pt x="961" y="841"/>
                  </a:lnTo>
                  <a:cubicBezTo>
                    <a:pt x="1007" y="841"/>
                    <a:pt x="1044" y="804"/>
                    <a:pt x="1044" y="758"/>
                  </a:cubicBezTo>
                  <a:lnTo>
                    <a:pt x="1044" y="691"/>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1" name="Google Shape;2271;p44"/>
            <p:cNvSpPr/>
            <p:nvPr/>
          </p:nvSpPr>
          <p:spPr>
            <a:xfrm>
              <a:off x="4575600" y="4420080"/>
              <a:ext cx="35280" cy="10800"/>
            </a:xfrm>
            <a:custGeom>
              <a:avLst/>
              <a:gdLst/>
              <a:ahLst/>
              <a:cxnLst/>
              <a:rect l="l" t="t" r="r" b="b"/>
              <a:pathLst>
                <a:path w="98" h="30" extrusionOk="0">
                  <a:moveTo>
                    <a:pt x="83" y="30"/>
                  </a:moveTo>
                  <a:cubicBezTo>
                    <a:pt x="91" y="30"/>
                    <a:pt x="98" y="24"/>
                    <a:pt x="98" y="15"/>
                  </a:cubicBezTo>
                  <a:cubicBezTo>
                    <a:pt x="98" y="7"/>
                    <a:pt x="91" y="0"/>
                    <a:pt x="83" y="0"/>
                  </a:cubicBezTo>
                  <a:lnTo>
                    <a:pt x="15" y="0"/>
                  </a:lnTo>
                  <a:cubicBezTo>
                    <a:pt x="7" y="0"/>
                    <a:pt x="0" y="7"/>
                    <a:pt x="0" y="15"/>
                  </a:cubicBezTo>
                  <a:cubicBezTo>
                    <a:pt x="0" y="24"/>
                    <a:pt x="7" y="30"/>
                    <a:pt x="15" y="30"/>
                  </a:cubicBezTo>
                  <a:lnTo>
                    <a:pt x="83"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2" name="Google Shape;2272;p44"/>
            <p:cNvSpPr/>
            <p:nvPr/>
          </p:nvSpPr>
          <p:spPr>
            <a:xfrm>
              <a:off x="4563360" y="4170600"/>
              <a:ext cx="59760" cy="11160"/>
            </a:xfrm>
            <a:custGeom>
              <a:avLst/>
              <a:gdLst/>
              <a:ahLst/>
              <a:cxnLst/>
              <a:rect l="l" t="t" r="r" b="b"/>
              <a:pathLst>
                <a:path w="166" h="31" extrusionOk="0">
                  <a:moveTo>
                    <a:pt x="16" y="31"/>
                  </a:moveTo>
                  <a:lnTo>
                    <a:pt x="151" y="31"/>
                  </a:lnTo>
                  <a:cubicBezTo>
                    <a:pt x="159" y="31"/>
                    <a:pt x="166" y="24"/>
                    <a:pt x="166" y="16"/>
                  </a:cubicBezTo>
                  <a:cubicBezTo>
                    <a:pt x="166" y="7"/>
                    <a:pt x="159" y="0"/>
                    <a:pt x="151"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3" name="Google Shape;2273;p44"/>
            <p:cNvSpPr/>
            <p:nvPr/>
          </p:nvSpPr>
          <p:spPr>
            <a:xfrm>
              <a:off x="4533120" y="4170600"/>
              <a:ext cx="23040" cy="11160"/>
            </a:xfrm>
            <a:custGeom>
              <a:avLst/>
              <a:gdLst/>
              <a:ahLst/>
              <a:cxnLst/>
              <a:rect l="l" t="t" r="r" b="b"/>
              <a:pathLst>
                <a:path w="64" h="31" extrusionOk="0">
                  <a:moveTo>
                    <a:pt x="15" y="31"/>
                  </a:moveTo>
                  <a:lnTo>
                    <a:pt x="49" y="31"/>
                  </a:lnTo>
                  <a:cubicBezTo>
                    <a:pt x="57" y="31"/>
                    <a:pt x="64" y="24"/>
                    <a:pt x="64" y="16"/>
                  </a:cubicBezTo>
                  <a:cubicBezTo>
                    <a:pt x="64" y="7"/>
                    <a:pt x="57" y="0"/>
                    <a:pt x="49" y="0"/>
                  </a:cubicBezTo>
                  <a:lnTo>
                    <a:pt x="15" y="0"/>
                  </a:lnTo>
                  <a:cubicBezTo>
                    <a:pt x="7" y="0"/>
                    <a:pt x="0" y="7"/>
                    <a:pt x="0" y="16"/>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74" name="Google Shape;2274;p44"/>
            <p:cNvSpPr/>
            <p:nvPr/>
          </p:nvSpPr>
          <p:spPr>
            <a:xfrm>
              <a:off x="4539240" y="4249800"/>
              <a:ext cx="108360" cy="108360"/>
            </a:xfrm>
            <a:custGeom>
              <a:avLst/>
              <a:gdLst/>
              <a:ahLst/>
              <a:cxnLst/>
              <a:rect l="l" t="t" r="r" b="b"/>
              <a:pathLst>
                <a:path w="301" h="301" extrusionOk="0">
                  <a:moveTo>
                    <a:pt x="132" y="254"/>
                  </a:moveTo>
                  <a:lnTo>
                    <a:pt x="132" y="218"/>
                  </a:lnTo>
                  <a:cubicBezTo>
                    <a:pt x="132" y="209"/>
                    <a:pt x="125" y="203"/>
                    <a:pt x="116" y="203"/>
                  </a:cubicBezTo>
                  <a:lnTo>
                    <a:pt x="30" y="203"/>
                  </a:lnTo>
                  <a:lnTo>
                    <a:pt x="30" y="98"/>
                  </a:lnTo>
                  <a:lnTo>
                    <a:pt x="116" y="98"/>
                  </a:lnTo>
                  <a:cubicBezTo>
                    <a:pt x="125" y="98"/>
                    <a:pt x="132" y="91"/>
                    <a:pt x="132" y="83"/>
                  </a:cubicBezTo>
                  <a:lnTo>
                    <a:pt x="132" y="47"/>
                  </a:lnTo>
                  <a:lnTo>
                    <a:pt x="261" y="150"/>
                  </a:lnTo>
                  <a:lnTo>
                    <a:pt x="132" y="254"/>
                  </a:lnTo>
                  <a:moveTo>
                    <a:pt x="295" y="138"/>
                  </a:moveTo>
                  <a:lnTo>
                    <a:pt x="126" y="3"/>
                  </a:lnTo>
                  <a:cubicBezTo>
                    <a:pt x="121" y="0"/>
                    <a:pt x="115" y="-1"/>
                    <a:pt x="110" y="1"/>
                  </a:cubicBezTo>
                  <a:cubicBezTo>
                    <a:pt x="104" y="4"/>
                    <a:pt x="101" y="9"/>
                    <a:pt x="101" y="15"/>
                  </a:cubicBezTo>
                  <a:lnTo>
                    <a:pt x="101" y="67"/>
                  </a:lnTo>
                  <a:lnTo>
                    <a:pt x="15" y="67"/>
                  </a:lnTo>
                  <a:cubicBezTo>
                    <a:pt x="7" y="67"/>
                    <a:pt x="0" y="74"/>
                    <a:pt x="0" y="83"/>
                  </a:cubicBezTo>
                  <a:lnTo>
                    <a:pt x="0" y="218"/>
                  </a:lnTo>
                  <a:cubicBezTo>
                    <a:pt x="0" y="226"/>
                    <a:pt x="7" y="233"/>
                    <a:pt x="15" y="233"/>
                  </a:cubicBezTo>
                  <a:lnTo>
                    <a:pt x="101" y="233"/>
                  </a:lnTo>
                  <a:lnTo>
                    <a:pt x="101" y="285"/>
                  </a:lnTo>
                  <a:cubicBezTo>
                    <a:pt x="101" y="291"/>
                    <a:pt x="104" y="297"/>
                    <a:pt x="110" y="299"/>
                  </a:cubicBezTo>
                  <a:cubicBezTo>
                    <a:pt x="112" y="300"/>
                    <a:pt x="114" y="301"/>
                    <a:pt x="116" y="301"/>
                  </a:cubicBezTo>
                  <a:cubicBezTo>
                    <a:pt x="120" y="301"/>
                    <a:pt x="123" y="300"/>
                    <a:pt x="126" y="297"/>
                  </a:cubicBezTo>
                  <a:lnTo>
                    <a:pt x="295" y="162"/>
                  </a:lnTo>
                  <a:cubicBezTo>
                    <a:pt x="298" y="159"/>
                    <a:pt x="301" y="155"/>
                    <a:pt x="301" y="150"/>
                  </a:cubicBezTo>
                  <a:cubicBezTo>
                    <a:pt x="301" y="146"/>
                    <a:pt x="298" y="141"/>
                    <a:pt x="295" y="13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75" name="Google Shape;2275;p44"/>
          <p:cNvGrpSpPr/>
          <p:nvPr/>
        </p:nvGrpSpPr>
        <p:grpSpPr>
          <a:xfrm>
            <a:off x="4677168" y="4095167"/>
            <a:ext cx="380873" cy="344282"/>
            <a:chOff x="5223240" y="4154040"/>
            <a:chExt cx="412200" cy="372600"/>
          </a:xfrm>
        </p:grpSpPr>
        <p:sp>
          <p:nvSpPr>
            <p:cNvPr id="2276" name="Google Shape;2276;p44"/>
            <p:cNvSpPr/>
            <p:nvPr/>
          </p:nvSpPr>
          <p:spPr>
            <a:xfrm>
              <a:off x="5382720" y="4434480"/>
              <a:ext cx="93240" cy="65520"/>
            </a:xfrm>
            <a:custGeom>
              <a:avLst/>
              <a:gdLst/>
              <a:ahLst/>
              <a:cxnLst/>
              <a:rect l="l" t="t" r="r" b="b"/>
              <a:pathLst>
                <a:path w="259" h="182" extrusionOk="0">
                  <a:moveTo>
                    <a:pt x="0" y="0"/>
                  </a:moveTo>
                  <a:lnTo>
                    <a:pt x="259" y="0"/>
                  </a:lnTo>
                  <a:lnTo>
                    <a:pt x="259" y="182"/>
                  </a:lnTo>
                  <a:lnTo>
                    <a:pt x="0" y="182"/>
                  </a:lnTo>
                  <a:lnTo>
                    <a:pt x="0" y="0"/>
                  </a:lnTo>
                  <a:close/>
                </a:path>
              </a:pathLst>
            </a:custGeom>
            <a:solidFill>
              <a:srgbClr val="008F95"/>
            </a:solidFill>
            <a:ln>
              <a:noFill/>
            </a:ln>
          </p:spPr>
          <p:txBody>
            <a:bodyPr spcFirstLastPara="1" wrap="square" lIns="90000" tIns="20500" rIns="90000" bIns="20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7" name="Google Shape;2277;p44"/>
            <p:cNvSpPr/>
            <p:nvPr/>
          </p:nvSpPr>
          <p:spPr>
            <a:xfrm>
              <a:off x="5416200" y="4434480"/>
              <a:ext cx="26640" cy="32760"/>
            </a:xfrm>
            <a:custGeom>
              <a:avLst/>
              <a:gdLst/>
              <a:ahLst/>
              <a:cxnLst/>
              <a:rect l="l" t="t" r="r" b="b"/>
              <a:pathLst>
                <a:path w="74" h="91" extrusionOk="0">
                  <a:moveTo>
                    <a:pt x="74" y="0"/>
                  </a:moveTo>
                  <a:lnTo>
                    <a:pt x="74" y="77"/>
                  </a:lnTo>
                  <a:cubicBezTo>
                    <a:pt x="74" y="85"/>
                    <a:pt x="68" y="91"/>
                    <a:pt x="60" y="91"/>
                  </a:cubicBezTo>
                  <a:lnTo>
                    <a:pt x="13" y="91"/>
                  </a:lnTo>
                  <a:cubicBezTo>
                    <a:pt x="6" y="91"/>
                    <a:pt x="0" y="85"/>
                    <a:pt x="0" y="77"/>
                  </a:cubicBezTo>
                  <a:lnTo>
                    <a:pt x="0" y="0"/>
                  </a:lnTo>
                  <a:lnTo>
                    <a:pt x="74" y="0"/>
                  </a:ln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8" name="Google Shape;2278;p44"/>
            <p:cNvSpPr/>
            <p:nvPr/>
          </p:nvSpPr>
          <p:spPr>
            <a:xfrm>
              <a:off x="5229360" y="4160160"/>
              <a:ext cx="400320" cy="280440"/>
            </a:xfrm>
            <a:custGeom>
              <a:avLst/>
              <a:gdLst/>
              <a:ahLst/>
              <a:cxnLst/>
              <a:rect l="l" t="t" r="r" b="b"/>
              <a:pathLst>
                <a:path w="1112" h="779" extrusionOk="0">
                  <a:moveTo>
                    <a:pt x="74" y="0"/>
                  </a:moveTo>
                  <a:cubicBezTo>
                    <a:pt x="33" y="0"/>
                    <a:pt x="0" y="33"/>
                    <a:pt x="0" y="74"/>
                  </a:cubicBezTo>
                  <a:lnTo>
                    <a:pt x="0" y="705"/>
                  </a:lnTo>
                  <a:cubicBezTo>
                    <a:pt x="0" y="745"/>
                    <a:pt x="33" y="779"/>
                    <a:pt x="74" y="779"/>
                  </a:cubicBezTo>
                  <a:lnTo>
                    <a:pt x="1038" y="779"/>
                  </a:lnTo>
                  <a:cubicBezTo>
                    <a:pt x="1078" y="779"/>
                    <a:pt x="1112" y="745"/>
                    <a:pt x="1112" y="705"/>
                  </a:cubicBezTo>
                  <a:lnTo>
                    <a:pt x="1112" y="74"/>
                  </a:lnTo>
                  <a:cubicBezTo>
                    <a:pt x="1112" y="33"/>
                    <a:pt x="1078" y="0"/>
                    <a:pt x="1038" y="0"/>
                  </a:cubicBezTo>
                  <a:lnTo>
                    <a:pt x="74" y="0"/>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9" name="Google Shape;2279;p44"/>
            <p:cNvSpPr/>
            <p:nvPr/>
          </p:nvSpPr>
          <p:spPr>
            <a:xfrm>
              <a:off x="5256000" y="4186800"/>
              <a:ext cx="347040" cy="200160"/>
            </a:xfrm>
            <a:custGeom>
              <a:avLst/>
              <a:gdLst/>
              <a:ahLst/>
              <a:cxnLst/>
              <a:rect l="l" t="t" r="r" b="b"/>
              <a:pathLst>
                <a:path w="964" h="556" extrusionOk="0">
                  <a:moveTo>
                    <a:pt x="964" y="543"/>
                  </a:moveTo>
                  <a:lnTo>
                    <a:pt x="964" y="14"/>
                  </a:lnTo>
                  <a:cubicBezTo>
                    <a:pt x="964" y="6"/>
                    <a:pt x="958" y="0"/>
                    <a:pt x="950" y="0"/>
                  </a:cubicBezTo>
                  <a:lnTo>
                    <a:pt x="13" y="0"/>
                  </a:lnTo>
                  <a:cubicBezTo>
                    <a:pt x="6" y="0"/>
                    <a:pt x="0" y="6"/>
                    <a:pt x="0" y="14"/>
                  </a:cubicBezTo>
                  <a:lnTo>
                    <a:pt x="0" y="543"/>
                  </a:lnTo>
                  <a:cubicBezTo>
                    <a:pt x="0" y="550"/>
                    <a:pt x="6" y="556"/>
                    <a:pt x="13" y="556"/>
                  </a:cubicBezTo>
                  <a:lnTo>
                    <a:pt x="950" y="556"/>
                  </a:lnTo>
                  <a:cubicBezTo>
                    <a:pt x="958" y="556"/>
                    <a:pt x="964" y="550"/>
                    <a:pt x="964" y="54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0" name="Google Shape;2280;p44"/>
            <p:cNvSpPr/>
            <p:nvPr/>
          </p:nvSpPr>
          <p:spPr>
            <a:xfrm>
              <a:off x="5229360" y="4386960"/>
              <a:ext cx="400320" cy="53640"/>
            </a:xfrm>
            <a:custGeom>
              <a:avLst/>
              <a:gdLst/>
              <a:ahLst/>
              <a:cxnLst/>
              <a:rect l="l" t="t" r="r" b="b"/>
              <a:pathLst>
                <a:path w="1112" h="149" extrusionOk="0">
                  <a:moveTo>
                    <a:pt x="0" y="0"/>
                  </a:moveTo>
                  <a:lnTo>
                    <a:pt x="0" y="75"/>
                  </a:lnTo>
                  <a:cubicBezTo>
                    <a:pt x="0" y="115"/>
                    <a:pt x="33" y="149"/>
                    <a:pt x="74" y="149"/>
                  </a:cubicBezTo>
                  <a:lnTo>
                    <a:pt x="1038" y="149"/>
                  </a:lnTo>
                  <a:cubicBezTo>
                    <a:pt x="1078" y="149"/>
                    <a:pt x="1112" y="115"/>
                    <a:pt x="1112" y="75"/>
                  </a:cubicBezTo>
                  <a:lnTo>
                    <a:pt x="1112" y="0"/>
                  </a:lnTo>
                  <a:lnTo>
                    <a:pt x="0" y="0"/>
                  </a:lnTo>
                  <a:close/>
                </a:path>
              </a:pathLst>
            </a:custGeom>
            <a:solidFill>
              <a:srgbClr val="008F95"/>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1" name="Google Shape;2281;p44"/>
            <p:cNvSpPr/>
            <p:nvPr/>
          </p:nvSpPr>
          <p:spPr>
            <a:xfrm>
              <a:off x="5322600" y="4493880"/>
              <a:ext cx="213480" cy="26640"/>
            </a:xfrm>
            <a:custGeom>
              <a:avLst/>
              <a:gdLst/>
              <a:ahLst/>
              <a:cxnLst/>
              <a:rect l="l" t="t" r="r" b="b"/>
              <a:pathLst>
                <a:path w="593" h="74" extrusionOk="0">
                  <a:moveTo>
                    <a:pt x="580" y="0"/>
                  </a:moveTo>
                  <a:lnTo>
                    <a:pt x="13" y="0"/>
                  </a:lnTo>
                  <a:cubicBezTo>
                    <a:pt x="6" y="0"/>
                    <a:pt x="0" y="6"/>
                    <a:pt x="0" y="13"/>
                  </a:cubicBezTo>
                  <a:lnTo>
                    <a:pt x="0" y="61"/>
                  </a:lnTo>
                  <a:cubicBezTo>
                    <a:pt x="0" y="68"/>
                    <a:pt x="6" y="74"/>
                    <a:pt x="13" y="74"/>
                  </a:cubicBezTo>
                  <a:lnTo>
                    <a:pt x="580" y="74"/>
                  </a:lnTo>
                  <a:cubicBezTo>
                    <a:pt x="587" y="74"/>
                    <a:pt x="593" y="68"/>
                    <a:pt x="593" y="61"/>
                  </a:cubicBezTo>
                  <a:lnTo>
                    <a:pt x="593" y="13"/>
                  </a:lnTo>
                  <a:cubicBezTo>
                    <a:pt x="593" y="6"/>
                    <a:pt x="587" y="0"/>
                    <a:pt x="580"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2" name="Google Shape;2282;p44"/>
            <p:cNvSpPr/>
            <p:nvPr/>
          </p:nvSpPr>
          <p:spPr>
            <a:xfrm>
              <a:off x="5309280" y="4213440"/>
              <a:ext cx="240120" cy="146880"/>
            </a:xfrm>
            <a:custGeom>
              <a:avLst/>
              <a:gdLst/>
              <a:ahLst/>
              <a:cxnLst/>
              <a:rect l="l" t="t" r="r" b="b"/>
              <a:pathLst>
                <a:path w="667" h="408" extrusionOk="0">
                  <a:moveTo>
                    <a:pt x="654" y="408"/>
                  </a:moveTo>
                  <a:lnTo>
                    <a:pt x="13" y="408"/>
                  </a:lnTo>
                  <a:cubicBezTo>
                    <a:pt x="6" y="408"/>
                    <a:pt x="0" y="402"/>
                    <a:pt x="0" y="395"/>
                  </a:cubicBezTo>
                  <a:lnTo>
                    <a:pt x="0" y="14"/>
                  </a:lnTo>
                  <a:cubicBezTo>
                    <a:pt x="0" y="6"/>
                    <a:pt x="6" y="0"/>
                    <a:pt x="13" y="0"/>
                  </a:cubicBezTo>
                  <a:lnTo>
                    <a:pt x="654" y="0"/>
                  </a:lnTo>
                  <a:cubicBezTo>
                    <a:pt x="661" y="0"/>
                    <a:pt x="667" y="6"/>
                    <a:pt x="667" y="14"/>
                  </a:cubicBezTo>
                  <a:lnTo>
                    <a:pt x="667" y="395"/>
                  </a:lnTo>
                  <a:cubicBezTo>
                    <a:pt x="667" y="402"/>
                    <a:pt x="661" y="408"/>
                    <a:pt x="654" y="408"/>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3" name="Google Shape;2283;p44"/>
            <p:cNvSpPr/>
            <p:nvPr/>
          </p:nvSpPr>
          <p:spPr>
            <a:xfrm>
              <a:off x="5309280" y="4213440"/>
              <a:ext cx="240120" cy="33480"/>
            </a:xfrm>
            <a:custGeom>
              <a:avLst/>
              <a:gdLst/>
              <a:ahLst/>
              <a:cxnLst/>
              <a:rect l="l" t="t" r="r" b="b"/>
              <a:pathLst>
                <a:path w="667" h="93" extrusionOk="0">
                  <a:moveTo>
                    <a:pt x="667" y="93"/>
                  </a:moveTo>
                  <a:lnTo>
                    <a:pt x="667" y="14"/>
                  </a:lnTo>
                  <a:cubicBezTo>
                    <a:pt x="667" y="6"/>
                    <a:pt x="661" y="0"/>
                    <a:pt x="654" y="0"/>
                  </a:cubicBezTo>
                  <a:lnTo>
                    <a:pt x="13" y="0"/>
                  </a:lnTo>
                  <a:cubicBezTo>
                    <a:pt x="6" y="0"/>
                    <a:pt x="0" y="6"/>
                    <a:pt x="0" y="14"/>
                  </a:cubicBezTo>
                  <a:lnTo>
                    <a:pt x="0" y="93"/>
                  </a:lnTo>
                  <a:lnTo>
                    <a:pt x="667" y="93"/>
                  </a:ln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4" name="Google Shape;2284;p44"/>
            <p:cNvSpPr/>
            <p:nvPr/>
          </p:nvSpPr>
          <p:spPr>
            <a:xfrm>
              <a:off x="5392440" y="4272120"/>
              <a:ext cx="73800" cy="68400"/>
            </a:xfrm>
            <a:custGeom>
              <a:avLst/>
              <a:gdLst/>
              <a:ahLst/>
              <a:cxnLst/>
              <a:rect l="l" t="t" r="r" b="b"/>
              <a:pathLst>
                <a:path w="205" h="190" extrusionOk="0">
                  <a:moveTo>
                    <a:pt x="191" y="190"/>
                  </a:moveTo>
                  <a:lnTo>
                    <a:pt x="14" y="190"/>
                  </a:lnTo>
                  <a:cubicBezTo>
                    <a:pt x="4" y="190"/>
                    <a:pt x="-3" y="179"/>
                    <a:pt x="2" y="170"/>
                  </a:cubicBezTo>
                  <a:lnTo>
                    <a:pt x="91" y="7"/>
                  </a:lnTo>
                  <a:cubicBezTo>
                    <a:pt x="96" y="-2"/>
                    <a:pt x="109" y="-2"/>
                    <a:pt x="114" y="7"/>
                  </a:cubicBezTo>
                  <a:lnTo>
                    <a:pt x="203" y="170"/>
                  </a:lnTo>
                  <a:cubicBezTo>
                    <a:pt x="208" y="179"/>
                    <a:pt x="201" y="190"/>
                    <a:pt x="191" y="190"/>
                  </a:cubicBezTo>
                  <a:close/>
                </a:path>
              </a:pathLst>
            </a:custGeom>
            <a:solidFill>
              <a:srgbClr val="E9B000"/>
            </a:solidFill>
            <a:ln>
              <a:noFill/>
            </a:ln>
          </p:spPr>
          <p:txBody>
            <a:bodyPr spcFirstLastPara="1" wrap="square" lIns="90000" tIns="23400" rIns="90000" bIns="23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85" name="Google Shape;2285;p44"/>
            <p:cNvSpPr/>
            <p:nvPr/>
          </p:nvSpPr>
          <p:spPr>
            <a:xfrm>
              <a:off x="5223240" y="4154040"/>
              <a:ext cx="412200" cy="372600"/>
            </a:xfrm>
            <a:custGeom>
              <a:avLst/>
              <a:gdLst/>
              <a:ahLst/>
              <a:cxnLst/>
              <a:rect l="l" t="t" r="r" b="b"/>
              <a:pathLst>
                <a:path w="1145" h="1035" extrusionOk="0">
                  <a:moveTo>
                    <a:pt x="1112" y="631"/>
                  </a:moveTo>
                  <a:lnTo>
                    <a:pt x="1071" y="631"/>
                  </a:lnTo>
                  <a:lnTo>
                    <a:pt x="1071" y="91"/>
                  </a:lnTo>
                  <a:cubicBezTo>
                    <a:pt x="1071" y="82"/>
                    <a:pt x="1064" y="75"/>
                    <a:pt x="1055" y="75"/>
                  </a:cubicBezTo>
                  <a:lnTo>
                    <a:pt x="91" y="75"/>
                  </a:lnTo>
                  <a:cubicBezTo>
                    <a:pt x="81" y="75"/>
                    <a:pt x="74" y="82"/>
                    <a:pt x="74" y="91"/>
                  </a:cubicBezTo>
                  <a:lnTo>
                    <a:pt x="74" y="631"/>
                  </a:lnTo>
                  <a:lnTo>
                    <a:pt x="33" y="631"/>
                  </a:lnTo>
                  <a:lnTo>
                    <a:pt x="33" y="91"/>
                  </a:lnTo>
                  <a:cubicBezTo>
                    <a:pt x="33" y="60"/>
                    <a:pt x="59" y="34"/>
                    <a:pt x="91" y="34"/>
                  </a:cubicBezTo>
                  <a:lnTo>
                    <a:pt x="1055" y="34"/>
                  </a:lnTo>
                  <a:cubicBezTo>
                    <a:pt x="1086" y="34"/>
                    <a:pt x="1112" y="60"/>
                    <a:pt x="1112" y="91"/>
                  </a:cubicBezTo>
                  <a:lnTo>
                    <a:pt x="1112" y="631"/>
                  </a:lnTo>
                  <a:moveTo>
                    <a:pt x="1038" y="631"/>
                  </a:moveTo>
                  <a:lnTo>
                    <a:pt x="107" y="631"/>
                  </a:lnTo>
                  <a:lnTo>
                    <a:pt x="107" y="108"/>
                  </a:lnTo>
                  <a:lnTo>
                    <a:pt x="1038" y="108"/>
                  </a:lnTo>
                  <a:lnTo>
                    <a:pt x="1038" y="631"/>
                  </a:lnTo>
                  <a:moveTo>
                    <a:pt x="852" y="1001"/>
                  </a:moveTo>
                  <a:lnTo>
                    <a:pt x="293" y="1001"/>
                  </a:lnTo>
                  <a:lnTo>
                    <a:pt x="293" y="961"/>
                  </a:lnTo>
                  <a:lnTo>
                    <a:pt x="852" y="961"/>
                  </a:lnTo>
                  <a:lnTo>
                    <a:pt x="852" y="1001"/>
                  </a:lnTo>
                  <a:moveTo>
                    <a:pt x="519" y="812"/>
                  </a:moveTo>
                  <a:lnTo>
                    <a:pt x="519" y="870"/>
                  </a:lnTo>
                  <a:cubicBezTo>
                    <a:pt x="519" y="879"/>
                    <a:pt x="526" y="887"/>
                    <a:pt x="536" y="887"/>
                  </a:cubicBezTo>
                  <a:lnTo>
                    <a:pt x="610" y="887"/>
                  </a:lnTo>
                  <a:cubicBezTo>
                    <a:pt x="619" y="887"/>
                    <a:pt x="626" y="879"/>
                    <a:pt x="626" y="870"/>
                  </a:cubicBezTo>
                  <a:lnTo>
                    <a:pt x="626" y="812"/>
                  </a:lnTo>
                  <a:lnTo>
                    <a:pt x="686" y="812"/>
                  </a:lnTo>
                  <a:lnTo>
                    <a:pt x="686" y="927"/>
                  </a:lnTo>
                  <a:lnTo>
                    <a:pt x="460" y="927"/>
                  </a:lnTo>
                  <a:lnTo>
                    <a:pt x="460" y="812"/>
                  </a:lnTo>
                  <a:lnTo>
                    <a:pt x="519" y="812"/>
                  </a:lnTo>
                  <a:moveTo>
                    <a:pt x="552" y="812"/>
                  </a:moveTo>
                  <a:lnTo>
                    <a:pt x="593" y="812"/>
                  </a:lnTo>
                  <a:lnTo>
                    <a:pt x="593" y="853"/>
                  </a:lnTo>
                  <a:lnTo>
                    <a:pt x="552" y="853"/>
                  </a:lnTo>
                  <a:lnTo>
                    <a:pt x="552" y="812"/>
                  </a:lnTo>
                  <a:moveTo>
                    <a:pt x="1145" y="647"/>
                  </a:moveTo>
                  <a:lnTo>
                    <a:pt x="1145" y="91"/>
                  </a:lnTo>
                  <a:cubicBezTo>
                    <a:pt x="1145" y="41"/>
                    <a:pt x="1105" y="0"/>
                    <a:pt x="1055" y="0"/>
                  </a:cubicBezTo>
                  <a:lnTo>
                    <a:pt x="91" y="0"/>
                  </a:lnTo>
                  <a:cubicBezTo>
                    <a:pt x="41" y="0"/>
                    <a:pt x="0" y="41"/>
                    <a:pt x="0" y="91"/>
                  </a:cubicBezTo>
                  <a:lnTo>
                    <a:pt x="0" y="647"/>
                  </a:lnTo>
                  <a:lnTo>
                    <a:pt x="0" y="647"/>
                  </a:lnTo>
                  <a:lnTo>
                    <a:pt x="0" y="647"/>
                  </a:lnTo>
                  <a:lnTo>
                    <a:pt x="0" y="722"/>
                  </a:lnTo>
                  <a:cubicBezTo>
                    <a:pt x="0" y="772"/>
                    <a:pt x="41" y="812"/>
                    <a:pt x="91" y="812"/>
                  </a:cubicBezTo>
                  <a:lnTo>
                    <a:pt x="150" y="812"/>
                  </a:lnTo>
                  <a:cubicBezTo>
                    <a:pt x="159" y="812"/>
                    <a:pt x="167" y="805"/>
                    <a:pt x="167" y="796"/>
                  </a:cubicBezTo>
                  <a:cubicBezTo>
                    <a:pt x="167" y="786"/>
                    <a:pt x="159" y="779"/>
                    <a:pt x="150" y="779"/>
                  </a:cubicBezTo>
                  <a:lnTo>
                    <a:pt x="91" y="779"/>
                  </a:lnTo>
                  <a:cubicBezTo>
                    <a:pt x="59" y="779"/>
                    <a:pt x="33" y="753"/>
                    <a:pt x="33" y="722"/>
                  </a:cubicBezTo>
                  <a:lnTo>
                    <a:pt x="33" y="664"/>
                  </a:lnTo>
                  <a:lnTo>
                    <a:pt x="1112" y="664"/>
                  </a:lnTo>
                  <a:lnTo>
                    <a:pt x="1112" y="722"/>
                  </a:lnTo>
                  <a:cubicBezTo>
                    <a:pt x="1112" y="753"/>
                    <a:pt x="1086" y="779"/>
                    <a:pt x="1055" y="779"/>
                  </a:cubicBezTo>
                  <a:lnTo>
                    <a:pt x="702" y="779"/>
                  </a:lnTo>
                  <a:lnTo>
                    <a:pt x="702" y="779"/>
                  </a:lnTo>
                  <a:lnTo>
                    <a:pt x="702" y="779"/>
                  </a:lnTo>
                  <a:lnTo>
                    <a:pt x="610" y="779"/>
                  </a:lnTo>
                  <a:lnTo>
                    <a:pt x="610" y="779"/>
                  </a:lnTo>
                  <a:lnTo>
                    <a:pt x="610" y="779"/>
                  </a:lnTo>
                  <a:lnTo>
                    <a:pt x="536" y="779"/>
                  </a:lnTo>
                  <a:lnTo>
                    <a:pt x="536" y="779"/>
                  </a:lnTo>
                  <a:lnTo>
                    <a:pt x="535" y="779"/>
                  </a:lnTo>
                  <a:lnTo>
                    <a:pt x="443" y="779"/>
                  </a:lnTo>
                  <a:lnTo>
                    <a:pt x="443" y="779"/>
                  </a:lnTo>
                  <a:lnTo>
                    <a:pt x="443" y="779"/>
                  </a:lnTo>
                  <a:lnTo>
                    <a:pt x="217" y="779"/>
                  </a:lnTo>
                  <a:cubicBezTo>
                    <a:pt x="208" y="779"/>
                    <a:pt x="200" y="786"/>
                    <a:pt x="200" y="796"/>
                  </a:cubicBezTo>
                  <a:cubicBezTo>
                    <a:pt x="200" y="805"/>
                    <a:pt x="208" y="812"/>
                    <a:pt x="217" y="812"/>
                  </a:cubicBezTo>
                  <a:lnTo>
                    <a:pt x="426" y="812"/>
                  </a:lnTo>
                  <a:lnTo>
                    <a:pt x="426" y="927"/>
                  </a:lnTo>
                  <a:lnTo>
                    <a:pt x="276" y="927"/>
                  </a:lnTo>
                  <a:cubicBezTo>
                    <a:pt x="267" y="927"/>
                    <a:pt x="259" y="935"/>
                    <a:pt x="259" y="944"/>
                  </a:cubicBezTo>
                  <a:lnTo>
                    <a:pt x="259" y="1018"/>
                  </a:lnTo>
                  <a:cubicBezTo>
                    <a:pt x="259" y="1027"/>
                    <a:pt x="267" y="1035"/>
                    <a:pt x="276" y="1035"/>
                  </a:cubicBezTo>
                  <a:lnTo>
                    <a:pt x="869" y="1035"/>
                  </a:lnTo>
                  <a:cubicBezTo>
                    <a:pt x="878" y="1035"/>
                    <a:pt x="886" y="1027"/>
                    <a:pt x="886" y="1018"/>
                  </a:cubicBezTo>
                  <a:lnTo>
                    <a:pt x="886" y="944"/>
                  </a:lnTo>
                  <a:cubicBezTo>
                    <a:pt x="886" y="935"/>
                    <a:pt x="878" y="927"/>
                    <a:pt x="869" y="927"/>
                  </a:cubicBezTo>
                  <a:lnTo>
                    <a:pt x="719" y="927"/>
                  </a:lnTo>
                  <a:lnTo>
                    <a:pt x="719" y="812"/>
                  </a:lnTo>
                  <a:lnTo>
                    <a:pt x="1055" y="812"/>
                  </a:lnTo>
                  <a:cubicBezTo>
                    <a:pt x="1105" y="812"/>
                    <a:pt x="1145" y="772"/>
                    <a:pt x="1145" y="722"/>
                  </a:cubicBezTo>
                  <a:lnTo>
                    <a:pt x="1145" y="647"/>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6" name="Google Shape;2286;p44"/>
            <p:cNvSpPr/>
            <p:nvPr/>
          </p:nvSpPr>
          <p:spPr>
            <a:xfrm>
              <a:off x="5410080" y="4407840"/>
              <a:ext cx="38520" cy="11880"/>
            </a:xfrm>
            <a:custGeom>
              <a:avLst/>
              <a:gdLst/>
              <a:ahLst/>
              <a:cxnLst/>
              <a:rect l="l" t="t" r="r" b="b"/>
              <a:pathLst>
                <a:path w="107" h="33" extrusionOk="0">
                  <a:moveTo>
                    <a:pt x="91" y="33"/>
                  </a:moveTo>
                  <a:cubicBezTo>
                    <a:pt x="100" y="33"/>
                    <a:pt x="107" y="26"/>
                    <a:pt x="107" y="17"/>
                  </a:cubicBezTo>
                  <a:cubicBezTo>
                    <a:pt x="107" y="7"/>
                    <a:pt x="100" y="0"/>
                    <a:pt x="91" y="0"/>
                  </a:cubicBezTo>
                  <a:lnTo>
                    <a:pt x="17" y="0"/>
                  </a:lnTo>
                  <a:cubicBezTo>
                    <a:pt x="7" y="0"/>
                    <a:pt x="0" y="7"/>
                    <a:pt x="0" y="17"/>
                  </a:cubicBezTo>
                  <a:cubicBezTo>
                    <a:pt x="0" y="26"/>
                    <a:pt x="7" y="33"/>
                    <a:pt x="17" y="33"/>
                  </a:cubicBezTo>
                  <a:lnTo>
                    <a:pt x="91" y="33"/>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7" name="Google Shape;2287;p44"/>
            <p:cNvSpPr/>
            <p:nvPr/>
          </p:nvSpPr>
          <p:spPr>
            <a:xfrm>
              <a:off x="5303160" y="4207680"/>
              <a:ext cx="252360" cy="158760"/>
            </a:xfrm>
            <a:custGeom>
              <a:avLst/>
              <a:gdLst/>
              <a:ahLst/>
              <a:cxnLst/>
              <a:rect l="l" t="t" r="r" b="b"/>
              <a:pathLst>
                <a:path w="701" h="441" extrusionOk="0">
                  <a:moveTo>
                    <a:pt x="34" y="126"/>
                  </a:moveTo>
                  <a:lnTo>
                    <a:pt x="667" y="126"/>
                  </a:lnTo>
                  <a:lnTo>
                    <a:pt x="667" y="407"/>
                  </a:lnTo>
                  <a:lnTo>
                    <a:pt x="34" y="407"/>
                  </a:lnTo>
                  <a:lnTo>
                    <a:pt x="34" y="126"/>
                  </a:lnTo>
                  <a:moveTo>
                    <a:pt x="34" y="33"/>
                  </a:moveTo>
                  <a:lnTo>
                    <a:pt x="667" y="33"/>
                  </a:lnTo>
                  <a:lnTo>
                    <a:pt x="667" y="92"/>
                  </a:lnTo>
                  <a:lnTo>
                    <a:pt x="34" y="92"/>
                  </a:lnTo>
                  <a:lnTo>
                    <a:pt x="34" y="33"/>
                  </a:lnTo>
                  <a:moveTo>
                    <a:pt x="0" y="424"/>
                  </a:moveTo>
                  <a:cubicBezTo>
                    <a:pt x="0" y="434"/>
                    <a:pt x="8" y="441"/>
                    <a:pt x="17" y="441"/>
                  </a:cubicBezTo>
                  <a:lnTo>
                    <a:pt x="684" y="441"/>
                  </a:lnTo>
                  <a:cubicBezTo>
                    <a:pt x="694" y="441"/>
                    <a:pt x="701" y="434"/>
                    <a:pt x="701" y="424"/>
                  </a:cubicBezTo>
                  <a:lnTo>
                    <a:pt x="701" y="16"/>
                  </a:lnTo>
                  <a:cubicBezTo>
                    <a:pt x="701" y="7"/>
                    <a:pt x="694" y="0"/>
                    <a:pt x="684" y="0"/>
                  </a:cubicBezTo>
                  <a:lnTo>
                    <a:pt x="17" y="0"/>
                  </a:lnTo>
                  <a:cubicBezTo>
                    <a:pt x="8" y="0"/>
                    <a:pt x="0" y="7"/>
                    <a:pt x="0" y="16"/>
                  </a:cubicBezTo>
                  <a:lnTo>
                    <a:pt x="0" y="109"/>
                  </a:lnTo>
                  <a:lnTo>
                    <a:pt x="0" y="109"/>
                  </a:lnTo>
                  <a:lnTo>
                    <a:pt x="0" y="109"/>
                  </a:lnTo>
                  <a:lnTo>
                    <a:pt x="0" y="424"/>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8" name="Google Shape;2288;p44"/>
            <p:cNvSpPr/>
            <p:nvPr/>
          </p:nvSpPr>
          <p:spPr>
            <a:xfrm>
              <a:off x="5329800" y="4224240"/>
              <a:ext cx="25560" cy="12240"/>
            </a:xfrm>
            <a:custGeom>
              <a:avLst/>
              <a:gdLst/>
              <a:ahLst/>
              <a:cxnLst/>
              <a:rect l="l" t="t" r="r" b="b"/>
              <a:pathLst>
                <a:path w="71" h="34" extrusionOk="0">
                  <a:moveTo>
                    <a:pt x="54" y="0"/>
                  </a:moveTo>
                  <a:lnTo>
                    <a:pt x="17" y="0"/>
                  </a:lnTo>
                  <a:cubicBezTo>
                    <a:pt x="8" y="0"/>
                    <a:pt x="0" y="8"/>
                    <a:pt x="0" y="17"/>
                  </a:cubicBezTo>
                  <a:cubicBezTo>
                    <a:pt x="0" y="26"/>
                    <a:pt x="8" y="34"/>
                    <a:pt x="17" y="34"/>
                  </a:cubicBezTo>
                  <a:lnTo>
                    <a:pt x="54" y="34"/>
                  </a:lnTo>
                  <a:cubicBezTo>
                    <a:pt x="63" y="34"/>
                    <a:pt x="71" y="26"/>
                    <a:pt x="71" y="17"/>
                  </a:cubicBezTo>
                  <a:cubicBezTo>
                    <a:pt x="71" y="8"/>
                    <a:pt x="63" y="0"/>
                    <a:pt x="54"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9" name="Google Shape;2289;p44"/>
            <p:cNvSpPr/>
            <p:nvPr/>
          </p:nvSpPr>
          <p:spPr>
            <a:xfrm>
              <a:off x="5370120" y="4224240"/>
              <a:ext cx="25200" cy="12240"/>
            </a:xfrm>
            <a:custGeom>
              <a:avLst/>
              <a:gdLst/>
              <a:ahLst/>
              <a:cxnLst/>
              <a:rect l="l" t="t" r="r" b="b"/>
              <a:pathLst>
                <a:path w="70" h="34" extrusionOk="0">
                  <a:moveTo>
                    <a:pt x="53" y="0"/>
                  </a:moveTo>
                  <a:lnTo>
                    <a:pt x="16" y="0"/>
                  </a:lnTo>
                  <a:cubicBezTo>
                    <a:pt x="7" y="0"/>
                    <a:pt x="0" y="8"/>
                    <a:pt x="0" y="17"/>
                  </a:cubicBezTo>
                  <a:cubicBezTo>
                    <a:pt x="0" y="26"/>
                    <a:pt x="7" y="34"/>
                    <a:pt x="16" y="34"/>
                  </a:cubicBezTo>
                  <a:lnTo>
                    <a:pt x="53" y="34"/>
                  </a:lnTo>
                  <a:cubicBezTo>
                    <a:pt x="63" y="34"/>
                    <a:pt x="70" y="26"/>
                    <a:pt x="70" y="17"/>
                  </a:cubicBezTo>
                  <a:cubicBezTo>
                    <a:pt x="70" y="8"/>
                    <a:pt x="63" y="0"/>
                    <a:pt x="5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90" name="Google Shape;2290;p44"/>
            <p:cNvSpPr/>
            <p:nvPr/>
          </p:nvSpPr>
          <p:spPr>
            <a:xfrm>
              <a:off x="5383440" y="4260960"/>
              <a:ext cx="91800" cy="85320"/>
            </a:xfrm>
            <a:custGeom>
              <a:avLst/>
              <a:gdLst/>
              <a:ahLst/>
              <a:cxnLst/>
              <a:rect l="l" t="t" r="r" b="b"/>
              <a:pathLst>
                <a:path w="255" h="237" extrusionOk="0">
                  <a:moveTo>
                    <a:pt x="45" y="204"/>
                  </a:moveTo>
                  <a:lnTo>
                    <a:pt x="128" y="52"/>
                  </a:lnTo>
                  <a:lnTo>
                    <a:pt x="211" y="204"/>
                  </a:lnTo>
                  <a:lnTo>
                    <a:pt x="45" y="204"/>
                  </a:lnTo>
                  <a:moveTo>
                    <a:pt x="142" y="9"/>
                  </a:moveTo>
                  <a:cubicBezTo>
                    <a:pt x="139" y="3"/>
                    <a:pt x="134" y="0"/>
                    <a:pt x="128" y="0"/>
                  </a:cubicBezTo>
                  <a:cubicBezTo>
                    <a:pt x="121" y="0"/>
                    <a:pt x="116" y="3"/>
                    <a:pt x="113" y="9"/>
                  </a:cubicBezTo>
                  <a:lnTo>
                    <a:pt x="2" y="213"/>
                  </a:lnTo>
                  <a:cubicBezTo>
                    <a:pt x="-1" y="218"/>
                    <a:pt x="-1" y="224"/>
                    <a:pt x="2" y="229"/>
                  </a:cubicBezTo>
                  <a:cubicBezTo>
                    <a:pt x="5" y="234"/>
                    <a:pt x="10" y="237"/>
                    <a:pt x="16" y="237"/>
                  </a:cubicBezTo>
                  <a:lnTo>
                    <a:pt x="239" y="237"/>
                  </a:lnTo>
                  <a:cubicBezTo>
                    <a:pt x="245" y="237"/>
                    <a:pt x="250" y="234"/>
                    <a:pt x="253" y="229"/>
                  </a:cubicBezTo>
                  <a:cubicBezTo>
                    <a:pt x="256" y="224"/>
                    <a:pt x="256" y="218"/>
                    <a:pt x="254" y="213"/>
                  </a:cubicBezTo>
                  <a:lnTo>
                    <a:pt x="142" y="9"/>
                  </a:lnTo>
                  <a:close/>
                </a:path>
              </a:pathLst>
            </a:custGeom>
            <a:solidFill>
              <a:srgbClr val="3C2C31"/>
            </a:solidFill>
            <a:ln>
              <a:noFill/>
            </a:ln>
          </p:spPr>
          <p:txBody>
            <a:bodyPr spcFirstLastPara="1" wrap="square" lIns="90000" tIns="40300" rIns="90000" bIns="40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91" name="Google Shape;2291;p44"/>
            <p:cNvSpPr/>
            <p:nvPr/>
          </p:nvSpPr>
          <p:spPr>
            <a:xfrm>
              <a:off x="5423400" y="4300920"/>
              <a:ext cx="11880" cy="25560"/>
            </a:xfrm>
            <a:custGeom>
              <a:avLst/>
              <a:gdLst/>
              <a:ahLst/>
              <a:cxnLst/>
              <a:rect l="l" t="t" r="r" b="b"/>
              <a:pathLst>
                <a:path w="33" h="71" extrusionOk="0">
                  <a:moveTo>
                    <a:pt x="0" y="17"/>
                  </a:moveTo>
                  <a:lnTo>
                    <a:pt x="0" y="54"/>
                  </a:lnTo>
                  <a:cubicBezTo>
                    <a:pt x="0" y="63"/>
                    <a:pt x="7" y="71"/>
                    <a:pt x="17" y="71"/>
                  </a:cubicBezTo>
                  <a:cubicBezTo>
                    <a:pt x="26" y="71"/>
                    <a:pt x="33" y="63"/>
                    <a:pt x="33" y="54"/>
                  </a:cubicBezTo>
                  <a:lnTo>
                    <a:pt x="33" y="17"/>
                  </a:lnTo>
                  <a:cubicBezTo>
                    <a:pt x="33" y="8"/>
                    <a:pt x="26" y="0"/>
                    <a:pt x="17" y="0"/>
                  </a:cubicBezTo>
                  <a:cubicBezTo>
                    <a:pt x="7" y="0"/>
                    <a:pt x="0" y="8"/>
                    <a:pt x="0" y="1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92" name="Google Shape;2292;p44"/>
          <p:cNvGrpSpPr/>
          <p:nvPr/>
        </p:nvGrpSpPr>
        <p:grpSpPr>
          <a:xfrm>
            <a:off x="5414386" y="4095832"/>
            <a:ext cx="187609" cy="342952"/>
            <a:chOff x="6179760" y="4154760"/>
            <a:chExt cx="203040" cy="371160"/>
          </a:xfrm>
        </p:grpSpPr>
        <p:sp>
          <p:nvSpPr>
            <p:cNvPr id="2293" name="Google Shape;2293;p44"/>
            <p:cNvSpPr/>
            <p:nvPr/>
          </p:nvSpPr>
          <p:spPr>
            <a:xfrm>
              <a:off x="6185160" y="4160160"/>
              <a:ext cx="192240" cy="360360"/>
            </a:xfrm>
            <a:custGeom>
              <a:avLst/>
              <a:gdLst/>
              <a:ahLst/>
              <a:cxnLst/>
              <a:rect l="l" t="t" r="r" b="b"/>
              <a:pathLst>
                <a:path w="534" h="1001" extrusionOk="0">
                  <a:moveTo>
                    <a:pt x="534" y="968"/>
                  </a:moveTo>
                  <a:cubicBezTo>
                    <a:pt x="534" y="986"/>
                    <a:pt x="519" y="1001"/>
                    <a:pt x="501" y="1001"/>
                  </a:cubicBezTo>
                  <a:lnTo>
                    <a:pt x="33" y="1001"/>
                  </a:lnTo>
                  <a:cubicBezTo>
                    <a:pt x="15" y="1001"/>
                    <a:pt x="0" y="986"/>
                    <a:pt x="0" y="968"/>
                  </a:cubicBezTo>
                  <a:lnTo>
                    <a:pt x="0" y="33"/>
                  </a:lnTo>
                  <a:cubicBezTo>
                    <a:pt x="0" y="15"/>
                    <a:pt x="15" y="0"/>
                    <a:pt x="33" y="0"/>
                  </a:cubicBezTo>
                  <a:lnTo>
                    <a:pt x="501" y="0"/>
                  </a:lnTo>
                  <a:cubicBezTo>
                    <a:pt x="519" y="0"/>
                    <a:pt x="534" y="15"/>
                    <a:pt x="534" y="33"/>
                  </a:cubicBezTo>
                  <a:lnTo>
                    <a:pt x="534" y="968"/>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4" name="Google Shape;2294;p44"/>
            <p:cNvSpPr/>
            <p:nvPr/>
          </p:nvSpPr>
          <p:spPr>
            <a:xfrm>
              <a:off x="6185160" y="4196160"/>
              <a:ext cx="192240" cy="288360"/>
            </a:xfrm>
            <a:custGeom>
              <a:avLst/>
              <a:gdLst/>
              <a:ahLst/>
              <a:cxnLst/>
              <a:rect l="l" t="t" r="r" b="b"/>
              <a:pathLst>
                <a:path w="534" h="801" extrusionOk="0">
                  <a:moveTo>
                    <a:pt x="534" y="0"/>
                  </a:moveTo>
                  <a:lnTo>
                    <a:pt x="408" y="0"/>
                  </a:lnTo>
                  <a:cubicBezTo>
                    <a:pt x="403" y="0"/>
                    <a:pt x="399" y="3"/>
                    <a:pt x="397" y="7"/>
                  </a:cubicBezTo>
                  <a:lnTo>
                    <a:pt x="387" y="27"/>
                  </a:lnTo>
                  <a:cubicBezTo>
                    <a:pt x="385" y="31"/>
                    <a:pt x="381" y="34"/>
                    <a:pt x="376" y="34"/>
                  </a:cubicBezTo>
                  <a:lnTo>
                    <a:pt x="158" y="34"/>
                  </a:lnTo>
                  <a:cubicBezTo>
                    <a:pt x="153" y="34"/>
                    <a:pt x="149" y="31"/>
                    <a:pt x="147" y="27"/>
                  </a:cubicBezTo>
                  <a:lnTo>
                    <a:pt x="137" y="7"/>
                  </a:lnTo>
                  <a:cubicBezTo>
                    <a:pt x="135" y="3"/>
                    <a:pt x="131" y="0"/>
                    <a:pt x="126" y="0"/>
                  </a:cubicBezTo>
                  <a:lnTo>
                    <a:pt x="0" y="0"/>
                  </a:lnTo>
                  <a:lnTo>
                    <a:pt x="0" y="801"/>
                  </a:lnTo>
                  <a:lnTo>
                    <a:pt x="534" y="801"/>
                  </a:lnTo>
                  <a:lnTo>
                    <a:pt x="534"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5" name="Google Shape;2295;p44"/>
            <p:cNvSpPr/>
            <p:nvPr/>
          </p:nvSpPr>
          <p:spPr>
            <a:xfrm>
              <a:off x="6233400" y="4376520"/>
              <a:ext cx="23760" cy="36000"/>
            </a:xfrm>
            <a:custGeom>
              <a:avLst/>
              <a:gdLst/>
              <a:ahLst/>
              <a:cxnLst/>
              <a:rect l="l" t="t" r="r" b="b"/>
              <a:pathLst>
                <a:path w="66" h="100" extrusionOk="0">
                  <a:moveTo>
                    <a:pt x="54" y="100"/>
                  </a:moveTo>
                  <a:lnTo>
                    <a:pt x="12" y="100"/>
                  </a:lnTo>
                  <a:cubicBezTo>
                    <a:pt x="5" y="100"/>
                    <a:pt x="0" y="94"/>
                    <a:pt x="0" y="88"/>
                  </a:cubicBezTo>
                  <a:lnTo>
                    <a:pt x="0" y="12"/>
                  </a:lnTo>
                  <a:cubicBezTo>
                    <a:pt x="0" y="5"/>
                    <a:pt x="5" y="0"/>
                    <a:pt x="12" y="0"/>
                  </a:cubicBezTo>
                  <a:lnTo>
                    <a:pt x="54" y="0"/>
                  </a:lnTo>
                  <a:cubicBezTo>
                    <a:pt x="61" y="0"/>
                    <a:pt x="66" y="5"/>
                    <a:pt x="66" y="12"/>
                  </a:cubicBezTo>
                  <a:lnTo>
                    <a:pt x="66" y="88"/>
                  </a:lnTo>
                  <a:cubicBezTo>
                    <a:pt x="66" y="94"/>
                    <a:pt x="61" y="100"/>
                    <a:pt x="54" y="10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6" name="Google Shape;2296;p44"/>
            <p:cNvSpPr/>
            <p:nvPr/>
          </p:nvSpPr>
          <p:spPr>
            <a:xfrm>
              <a:off x="6281280" y="4352400"/>
              <a:ext cx="24120" cy="60120"/>
            </a:xfrm>
            <a:custGeom>
              <a:avLst/>
              <a:gdLst/>
              <a:ahLst/>
              <a:cxnLst/>
              <a:rect l="l" t="t" r="r" b="b"/>
              <a:pathLst>
                <a:path w="67" h="167" extrusionOk="0">
                  <a:moveTo>
                    <a:pt x="55" y="167"/>
                  </a:moveTo>
                  <a:lnTo>
                    <a:pt x="12" y="167"/>
                  </a:lnTo>
                  <a:cubicBezTo>
                    <a:pt x="5" y="167"/>
                    <a:pt x="0" y="161"/>
                    <a:pt x="0" y="155"/>
                  </a:cubicBezTo>
                  <a:lnTo>
                    <a:pt x="0" y="12"/>
                  </a:lnTo>
                  <a:cubicBezTo>
                    <a:pt x="0" y="5"/>
                    <a:pt x="5" y="0"/>
                    <a:pt x="12" y="0"/>
                  </a:cubicBezTo>
                  <a:lnTo>
                    <a:pt x="55" y="0"/>
                  </a:lnTo>
                  <a:cubicBezTo>
                    <a:pt x="61" y="0"/>
                    <a:pt x="67" y="5"/>
                    <a:pt x="67" y="12"/>
                  </a:cubicBezTo>
                  <a:lnTo>
                    <a:pt x="67" y="155"/>
                  </a:lnTo>
                  <a:cubicBezTo>
                    <a:pt x="67" y="161"/>
                    <a:pt x="61" y="167"/>
                    <a:pt x="55" y="167"/>
                  </a:cubicBezTo>
                  <a:close/>
                </a:path>
              </a:pathLst>
            </a:custGeom>
            <a:solidFill>
              <a:srgbClr val="DDFBFC"/>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7" name="Google Shape;2297;p44"/>
            <p:cNvSpPr/>
            <p:nvPr/>
          </p:nvSpPr>
          <p:spPr>
            <a:xfrm>
              <a:off x="6329520" y="4328280"/>
              <a:ext cx="23760" cy="84240"/>
            </a:xfrm>
            <a:custGeom>
              <a:avLst/>
              <a:gdLst/>
              <a:ahLst/>
              <a:cxnLst/>
              <a:rect l="l" t="t" r="r" b="b"/>
              <a:pathLst>
                <a:path w="66" h="234" extrusionOk="0">
                  <a:moveTo>
                    <a:pt x="54" y="234"/>
                  </a:moveTo>
                  <a:lnTo>
                    <a:pt x="12" y="234"/>
                  </a:lnTo>
                  <a:cubicBezTo>
                    <a:pt x="5" y="234"/>
                    <a:pt x="0" y="228"/>
                    <a:pt x="0" y="222"/>
                  </a:cubicBezTo>
                  <a:lnTo>
                    <a:pt x="0" y="12"/>
                  </a:lnTo>
                  <a:cubicBezTo>
                    <a:pt x="0" y="6"/>
                    <a:pt x="5" y="0"/>
                    <a:pt x="12" y="0"/>
                  </a:cubicBezTo>
                  <a:lnTo>
                    <a:pt x="54" y="0"/>
                  </a:lnTo>
                  <a:cubicBezTo>
                    <a:pt x="61" y="0"/>
                    <a:pt x="66" y="6"/>
                    <a:pt x="66" y="12"/>
                  </a:cubicBezTo>
                  <a:lnTo>
                    <a:pt x="66" y="222"/>
                  </a:lnTo>
                  <a:cubicBezTo>
                    <a:pt x="66" y="228"/>
                    <a:pt x="61" y="234"/>
                    <a:pt x="54" y="234"/>
                  </a:cubicBezTo>
                  <a:close/>
                </a:path>
              </a:pathLst>
            </a:custGeom>
            <a:solidFill>
              <a:srgbClr val="DDFBFC"/>
            </a:solidFill>
            <a:ln>
              <a:noFill/>
            </a:ln>
          </p:spPr>
          <p:txBody>
            <a:bodyPr spcFirstLastPara="1" wrap="square" lIns="90000" tIns="39225" rIns="90000" bIns="39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8" name="Google Shape;2298;p44"/>
            <p:cNvSpPr/>
            <p:nvPr/>
          </p:nvSpPr>
          <p:spPr>
            <a:xfrm>
              <a:off x="6235560" y="4273560"/>
              <a:ext cx="89280" cy="53640"/>
            </a:xfrm>
            <a:custGeom>
              <a:avLst/>
              <a:gdLst/>
              <a:ahLst/>
              <a:cxnLst/>
              <a:rect l="l" t="t" r="r" b="b"/>
              <a:pathLst>
                <a:path w="248" h="149" extrusionOk="0">
                  <a:moveTo>
                    <a:pt x="202" y="99"/>
                  </a:moveTo>
                  <a:lnTo>
                    <a:pt x="246" y="33"/>
                  </a:lnTo>
                  <a:cubicBezTo>
                    <a:pt x="251" y="26"/>
                    <a:pt x="246" y="16"/>
                    <a:pt x="238" y="15"/>
                  </a:cubicBezTo>
                  <a:lnTo>
                    <a:pt x="160" y="0"/>
                  </a:lnTo>
                  <a:cubicBezTo>
                    <a:pt x="150" y="-2"/>
                    <a:pt x="143" y="7"/>
                    <a:pt x="146" y="16"/>
                  </a:cubicBezTo>
                  <a:lnTo>
                    <a:pt x="151" y="26"/>
                  </a:lnTo>
                  <a:lnTo>
                    <a:pt x="8" y="86"/>
                  </a:lnTo>
                  <a:cubicBezTo>
                    <a:pt x="2" y="89"/>
                    <a:pt x="-1" y="96"/>
                    <a:pt x="1" y="102"/>
                  </a:cubicBezTo>
                  <a:lnTo>
                    <a:pt x="18" y="141"/>
                  </a:lnTo>
                  <a:cubicBezTo>
                    <a:pt x="21" y="147"/>
                    <a:pt x="28" y="150"/>
                    <a:pt x="34" y="148"/>
                  </a:cubicBezTo>
                  <a:lnTo>
                    <a:pt x="176" y="88"/>
                  </a:lnTo>
                  <a:lnTo>
                    <a:pt x="181" y="97"/>
                  </a:lnTo>
                  <a:cubicBezTo>
                    <a:pt x="184" y="106"/>
                    <a:pt x="197" y="108"/>
                    <a:pt x="202" y="99"/>
                  </a:cubicBezTo>
                  <a:close/>
                </a:path>
              </a:pathLst>
            </a:custGeom>
            <a:solidFill>
              <a:srgbClr val="EB6E80"/>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9" name="Google Shape;2299;p44"/>
            <p:cNvSpPr/>
            <p:nvPr/>
          </p:nvSpPr>
          <p:spPr>
            <a:xfrm>
              <a:off x="6179760" y="4154760"/>
              <a:ext cx="203040" cy="371160"/>
            </a:xfrm>
            <a:custGeom>
              <a:avLst/>
              <a:gdLst/>
              <a:ahLst/>
              <a:cxnLst/>
              <a:rect l="l" t="t" r="r" b="b"/>
              <a:pathLst>
                <a:path w="564" h="1031" extrusionOk="0">
                  <a:moveTo>
                    <a:pt x="516" y="1001"/>
                  </a:moveTo>
                  <a:lnTo>
                    <a:pt x="48" y="1001"/>
                  </a:lnTo>
                  <a:cubicBezTo>
                    <a:pt x="38" y="1001"/>
                    <a:pt x="30" y="993"/>
                    <a:pt x="30" y="983"/>
                  </a:cubicBezTo>
                  <a:lnTo>
                    <a:pt x="30" y="931"/>
                  </a:lnTo>
                  <a:lnTo>
                    <a:pt x="534" y="931"/>
                  </a:lnTo>
                  <a:lnTo>
                    <a:pt x="534" y="983"/>
                  </a:lnTo>
                  <a:cubicBezTo>
                    <a:pt x="534" y="993"/>
                    <a:pt x="526" y="1001"/>
                    <a:pt x="516" y="1001"/>
                  </a:cubicBezTo>
                  <a:moveTo>
                    <a:pt x="416" y="100"/>
                  </a:moveTo>
                  <a:cubicBezTo>
                    <a:pt x="410" y="100"/>
                    <a:pt x="405" y="103"/>
                    <a:pt x="402" y="108"/>
                  </a:cubicBezTo>
                  <a:lnTo>
                    <a:pt x="389" y="133"/>
                  </a:lnTo>
                  <a:lnTo>
                    <a:pt x="175" y="133"/>
                  </a:lnTo>
                  <a:lnTo>
                    <a:pt x="162" y="108"/>
                  </a:lnTo>
                  <a:cubicBezTo>
                    <a:pt x="159" y="103"/>
                    <a:pt x="154" y="100"/>
                    <a:pt x="149" y="100"/>
                  </a:cubicBezTo>
                  <a:lnTo>
                    <a:pt x="30" y="100"/>
                  </a:lnTo>
                  <a:lnTo>
                    <a:pt x="30" y="48"/>
                  </a:lnTo>
                  <a:cubicBezTo>
                    <a:pt x="30" y="38"/>
                    <a:pt x="38" y="30"/>
                    <a:pt x="48" y="30"/>
                  </a:cubicBezTo>
                  <a:lnTo>
                    <a:pt x="516" y="30"/>
                  </a:lnTo>
                  <a:cubicBezTo>
                    <a:pt x="526" y="30"/>
                    <a:pt x="534" y="38"/>
                    <a:pt x="534" y="48"/>
                  </a:cubicBezTo>
                  <a:lnTo>
                    <a:pt x="534" y="100"/>
                  </a:lnTo>
                  <a:lnTo>
                    <a:pt x="416" y="100"/>
                  </a:lnTo>
                  <a:moveTo>
                    <a:pt x="564" y="115"/>
                  </a:moveTo>
                  <a:lnTo>
                    <a:pt x="564" y="115"/>
                  </a:lnTo>
                  <a:lnTo>
                    <a:pt x="564" y="115"/>
                  </a:lnTo>
                  <a:lnTo>
                    <a:pt x="564" y="48"/>
                  </a:lnTo>
                  <a:cubicBezTo>
                    <a:pt x="564" y="22"/>
                    <a:pt x="542" y="0"/>
                    <a:pt x="516" y="0"/>
                  </a:cubicBezTo>
                  <a:lnTo>
                    <a:pt x="48" y="0"/>
                  </a:lnTo>
                  <a:cubicBezTo>
                    <a:pt x="22" y="0"/>
                    <a:pt x="0" y="22"/>
                    <a:pt x="0" y="48"/>
                  </a:cubicBezTo>
                  <a:lnTo>
                    <a:pt x="0" y="249"/>
                  </a:lnTo>
                  <a:cubicBezTo>
                    <a:pt x="0" y="257"/>
                    <a:pt x="7" y="264"/>
                    <a:pt x="15" y="264"/>
                  </a:cubicBezTo>
                  <a:cubicBezTo>
                    <a:pt x="23" y="264"/>
                    <a:pt x="30" y="257"/>
                    <a:pt x="30" y="249"/>
                  </a:cubicBezTo>
                  <a:lnTo>
                    <a:pt x="30" y="130"/>
                  </a:lnTo>
                  <a:lnTo>
                    <a:pt x="139" y="130"/>
                  </a:lnTo>
                  <a:lnTo>
                    <a:pt x="152" y="155"/>
                  </a:lnTo>
                  <a:cubicBezTo>
                    <a:pt x="154" y="160"/>
                    <a:pt x="159" y="164"/>
                    <a:pt x="165" y="164"/>
                  </a:cubicBezTo>
                  <a:lnTo>
                    <a:pt x="399" y="164"/>
                  </a:lnTo>
                  <a:cubicBezTo>
                    <a:pt x="405" y="164"/>
                    <a:pt x="410" y="160"/>
                    <a:pt x="412" y="155"/>
                  </a:cubicBezTo>
                  <a:lnTo>
                    <a:pt x="425" y="130"/>
                  </a:lnTo>
                  <a:lnTo>
                    <a:pt x="534" y="130"/>
                  </a:lnTo>
                  <a:lnTo>
                    <a:pt x="534" y="901"/>
                  </a:lnTo>
                  <a:lnTo>
                    <a:pt x="30" y="901"/>
                  </a:lnTo>
                  <a:lnTo>
                    <a:pt x="30" y="309"/>
                  </a:lnTo>
                  <a:cubicBezTo>
                    <a:pt x="30" y="301"/>
                    <a:pt x="23" y="294"/>
                    <a:pt x="15" y="294"/>
                  </a:cubicBezTo>
                  <a:cubicBezTo>
                    <a:pt x="7" y="294"/>
                    <a:pt x="0" y="301"/>
                    <a:pt x="0" y="309"/>
                  </a:cubicBezTo>
                  <a:lnTo>
                    <a:pt x="0" y="983"/>
                  </a:lnTo>
                  <a:cubicBezTo>
                    <a:pt x="0" y="1010"/>
                    <a:pt x="22" y="1031"/>
                    <a:pt x="48" y="1031"/>
                  </a:cubicBezTo>
                  <a:lnTo>
                    <a:pt x="516" y="1031"/>
                  </a:lnTo>
                  <a:cubicBezTo>
                    <a:pt x="542" y="1031"/>
                    <a:pt x="564" y="1010"/>
                    <a:pt x="564" y="983"/>
                  </a:cubicBezTo>
                  <a:lnTo>
                    <a:pt x="564" y="115"/>
                  </a:ln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0" name="Google Shape;2300;p44"/>
            <p:cNvSpPr/>
            <p:nvPr/>
          </p:nvSpPr>
          <p:spPr>
            <a:xfrm>
              <a:off x="6264000" y="4497120"/>
              <a:ext cx="34920" cy="10800"/>
            </a:xfrm>
            <a:custGeom>
              <a:avLst/>
              <a:gdLst/>
              <a:ahLst/>
              <a:cxnLst/>
              <a:rect l="l" t="t" r="r" b="b"/>
              <a:pathLst>
                <a:path w="97" h="30" extrusionOk="0">
                  <a:moveTo>
                    <a:pt x="81" y="0"/>
                  </a:moveTo>
                  <a:lnTo>
                    <a:pt x="15" y="0"/>
                  </a:lnTo>
                  <a:cubicBezTo>
                    <a:pt x="6" y="0"/>
                    <a:pt x="0" y="7"/>
                    <a:pt x="0" y="15"/>
                  </a:cubicBezTo>
                  <a:cubicBezTo>
                    <a:pt x="0" y="24"/>
                    <a:pt x="6" y="30"/>
                    <a:pt x="15" y="30"/>
                  </a:cubicBezTo>
                  <a:lnTo>
                    <a:pt x="81" y="30"/>
                  </a:lnTo>
                  <a:cubicBezTo>
                    <a:pt x="90" y="30"/>
                    <a:pt x="97" y="24"/>
                    <a:pt x="97" y="15"/>
                  </a:cubicBezTo>
                  <a:cubicBezTo>
                    <a:pt x="97" y="7"/>
                    <a:pt x="90" y="0"/>
                    <a:pt x="81"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1" name="Google Shape;2301;p44"/>
            <p:cNvSpPr/>
            <p:nvPr/>
          </p:nvSpPr>
          <p:spPr>
            <a:xfrm>
              <a:off x="6251760" y="4172760"/>
              <a:ext cx="59040" cy="10800"/>
            </a:xfrm>
            <a:custGeom>
              <a:avLst/>
              <a:gdLst/>
              <a:ahLst/>
              <a:cxnLst/>
              <a:rect l="l" t="t" r="r" b="b"/>
              <a:pathLst>
                <a:path w="164" h="30" extrusionOk="0">
                  <a:moveTo>
                    <a:pt x="149" y="0"/>
                  </a:moveTo>
                  <a:lnTo>
                    <a:pt x="15" y="0"/>
                  </a:lnTo>
                  <a:cubicBezTo>
                    <a:pt x="7" y="0"/>
                    <a:pt x="0" y="7"/>
                    <a:pt x="0" y="15"/>
                  </a:cubicBezTo>
                  <a:cubicBezTo>
                    <a:pt x="0" y="23"/>
                    <a:pt x="7" y="30"/>
                    <a:pt x="15" y="30"/>
                  </a:cubicBezTo>
                  <a:lnTo>
                    <a:pt x="149" y="30"/>
                  </a:lnTo>
                  <a:cubicBezTo>
                    <a:pt x="157" y="30"/>
                    <a:pt x="164" y="23"/>
                    <a:pt x="164" y="15"/>
                  </a:cubicBezTo>
                  <a:cubicBezTo>
                    <a:pt x="164" y="7"/>
                    <a:pt x="157" y="0"/>
                    <a:pt x="149"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2" name="Google Shape;2302;p44"/>
            <p:cNvSpPr/>
            <p:nvPr/>
          </p:nvSpPr>
          <p:spPr>
            <a:xfrm>
              <a:off x="6221880" y="4172760"/>
              <a:ext cx="22680" cy="10800"/>
            </a:xfrm>
            <a:custGeom>
              <a:avLst/>
              <a:gdLst/>
              <a:ahLst/>
              <a:cxnLst/>
              <a:rect l="l" t="t" r="r" b="b"/>
              <a:pathLst>
                <a:path w="63" h="30" extrusionOk="0">
                  <a:moveTo>
                    <a:pt x="48" y="0"/>
                  </a:moveTo>
                  <a:lnTo>
                    <a:pt x="15" y="0"/>
                  </a:lnTo>
                  <a:cubicBezTo>
                    <a:pt x="6" y="0"/>
                    <a:pt x="0" y="7"/>
                    <a:pt x="0" y="15"/>
                  </a:cubicBezTo>
                  <a:cubicBezTo>
                    <a:pt x="0" y="23"/>
                    <a:pt x="6" y="30"/>
                    <a:pt x="15" y="30"/>
                  </a:cubicBezTo>
                  <a:lnTo>
                    <a:pt x="48" y="30"/>
                  </a:lnTo>
                  <a:cubicBezTo>
                    <a:pt x="57" y="30"/>
                    <a:pt x="63" y="23"/>
                    <a:pt x="63" y="15"/>
                  </a:cubicBezTo>
                  <a:cubicBezTo>
                    <a:pt x="63" y="7"/>
                    <a:pt x="57" y="0"/>
                    <a:pt x="48"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3" name="Google Shape;2303;p44"/>
            <p:cNvSpPr/>
            <p:nvPr/>
          </p:nvSpPr>
          <p:spPr>
            <a:xfrm>
              <a:off x="6203880" y="4298760"/>
              <a:ext cx="154800" cy="119160"/>
            </a:xfrm>
            <a:custGeom>
              <a:avLst/>
              <a:gdLst/>
              <a:ahLst/>
              <a:cxnLst/>
              <a:rect l="l" t="t" r="r" b="b"/>
              <a:pathLst>
                <a:path w="430" h="331" extrusionOk="0">
                  <a:moveTo>
                    <a:pt x="97" y="231"/>
                  </a:moveTo>
                  <a:lnTo>
                    <a:pt x="133" y="231"/>
                  </a:lnTo>
                  <a:lnTo>
                    <a:pt x="133" y="301"/>
                  </a:lnTo>
                  <a:lnTo>
                    <a:pt x="97" y="301"/>
                  </a:lnTo>
                  <a:lnTo>
                    <a:pt x="97" y="231"/>
                  </a:lnTo>
                  <a:moveTo>
                    <a:pt x="230" y="164"/>
                  </a:moveTo>
                  <a:lnTo>
                    <a:pt x="267" y="164"/>
                  </a:lnTo>
                  <a:lnTo>
                    <a:pt x="267" y="301"/>
                  </a:lnTo>
                  <a:lnTo>
                    <a:pt x="230" y="301"/>
                  </a:lnTo>
                  <a:lnTo>
                    <a:pt x="230" y="164"/>
                  </a:lnTo>
                  <a:moveTo>
                    <a:pt x="364" y="97"/>
                  </a:moveTo>
                  <a:lnTo>
                    <a:pt x="400" y="97"/>
                  </a:lnTo>
                  <a:lnTo>
                    <a:pt x="400" y="301"/>
                  </a:lnTo>
                  <a:lnTo>
                    <a:pt x="364" y="301"/>
                  </a:lnTo>
                  <a:lnTo>
                    <a:pt x="364" y="97"/>
                  </a:lnTo>
                  <a:moveTo>
                    <a:pt x="15" y="0"/>
                  </a:moveTo>
                  <a:cubicBezTo>
                    <a:pt x="6" y="0"/>
                    <a:pt x="0" y="7"/>
                    <a:pt x="0" y="16"/>
                  </a:cubicBezTo>
                  <a:lnTo>
                    <a:pt x="0" y="316"/>
                  </a:lnTo>
                  <a:cubicBezTo>
                    <a:pt x="0" y="324"/>
                    <a:pt x="6" y="331"/>
                    <a:pt x="15" y="331"/>
                  </a:cubicBezTo>
                  <a:lnTo>
                    <a:pt x="81" y="331"/>
                  </a:lnTo>
                  <a:lnTo>
                    <a:pt x="82" y="331"/>
                  </a:lnTo>
                  <a:lnTo>
                    <a:pt x="148" y="331"/>
                  </a:lnTo>
                  <a:lnTo>
                    <a:pt x="148" y="331"/>
                  </a:lnTo>
                  <a:lnTo>
                    <a:pt x="215" y="331"/>
                  </a:lnTo>
                  <a:lnTo>
                    <a:pt x="215" y="331"/>
                  </a:lnTo>
                  <a:lnTo>
                    <a:pt x="282" y="331"/>
                  </a:lnTo>
                  <a:lnTo>
                    <a:pt x="282" y="331"/>
                  </a:lnTo>
                  <a:lnTo>
                    <a:pt x="348" y="331"/>
                  </a:lnTo>
                  <a:lnTo>
                    <a:pt x="349" y="331"/>
                  </a:lnTo>
                  <a:lnTo>
                    <a:pt x="415" y="331"/>
                  </a:lnTo>
                  <a:cubicBezTo>
                    <a:pt x="418" y="331"/>
                    <a:pt x="421" y="330"/>
                    <a:pt x="424" y="328"/>
                  </a:cubicBezTo>
                  <a:cubicBezTo>
                    <a:pt x="428" y="326"/>
                    <a:pt x="430" y="321"/>
                    <a:pt x="430" y="316"/>
                  </a:cubicBezTo>
                  <a:lnTo>
                    <a:pt x="430" y="316"/>
                  </a:lnTo>
                  <a:lnTo>
                    <a:pt x="430" y="82"/>
                  </a:lnTo>
                  <a:cubicBezTo>
                    <a:pt x="430" y="74"/>
                    <a:pt x="424" y="67"/>
                    <a:pt x="415" y="67"/>
                  </a:cubicBezTo>
                  <a:lnTo>
                    <a:pt x="349" y="67"/>
                  </a:lnTo>
                  <a:cubicBezTo>
                    <a:pt x="340" y="67"/>
                    <a:pt x="333" y="74"/>
                    <a:pt x="333" y="82"/>
                  </a:cubicBezTo>
                  <a:lnTo>
                    <a:pt x="333" y="301"/>
                  </a:lnTo>
                  <a:lnTo>
                    <a:pt x="297" y="301"/>
                  </a:lnTo>
                  <a:lnTo>
                    <a:pt x="297" y="149"/>
                  </a:lnTo>
                  <a:cubicBezTo>
                    <a:pt x="297" y="141"/>
                    <a:pt x="290" y="134"/>
                    <a:pt x="282" y="134"/>
                  </a:cubicBezTo>
                  <a:lnTo>
                    <a:pt x="215" y="134"/>
                  </a:lnTo>
                  <a:cubicBezTo>
                    <a:pt x="207" y="134"/>
                    <a:pt x="200" y="141"/>
                    <a:pt x="200" y="149"/>
                  </a:cubicBezTo>
                  <a:lnTo>
                    <a:pt x="200" y="301"/>
                  </a:lnTo>
                  <a:lnTo>
                    <a:pt x="163" y="301"/>
                  </a:lnTo>
                  <a:lnTo>
                    <a:pt x="163" y="216"/>
                  </a:lnTo>
                  <a:cubicBezTo>
                    <a:pt x="163" y="207"/>
                    <a:pt x="157" y="201"/>
                    <a:pt x="148" y="201"/>
                  </a:cubicBezTo>
                  <a:lnTo>
                    <a:pt x="82" y="201"/>
                  </a:lnTo>
                  <a:cubicBezTo>
                    <a:pt x="73" y="201"/>
                    <a:pt x="66" y="207"/>
                    <a:pt x="66" y="216"/>
                  </a:cubicBezTo>
                  <a:lnTo>
                    <a:pt x="66" y="301"/>
                  </a:lnTo>
                  <a:lnTo>
                    <a:pt x="30" y="301"/>
                  </a:lnTo>
                  <a:lnTo>
                    <a:pt x="30" y="16"/>
                  </a:lnTo>
                  <a:cubicBezTo>
                    <a:pt x="30" y="7"/>
                    <a:pt x="23" y="0"/>
                    <a:pt x="15" y="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4" name="Google Shape;2304;p44"/>
            <p:cNvSpPr/>
            <p:nvPr/>
          </p:nvSpPr>
          <p:spPr>
            <a:xfrm>
              <a:off x="6203880" y="4431240"/>
              <a:ext cx="34920" cy="10800"/>
            </a:xfrm>
            <a:custGeom>
              <a:avLst/>
              <a:gdLst/>
              <a:ahLst/>
              <a:cxnLst/>
              <a:rect l="l" t="t" r="r" b="b"/>
              <a:pathLst>
                <a:path w="97" h="30" extrusionOk="0">
                  <a:moveTo>
                    <a:pt x="15" y="0"/>
                  </a:moveTo>
                  <a:cubicBezTo>
                    <a:pt x="6" y="0"/>
                    <a:pt x="0" y="6"/>
                    <a:pt x="0" y="15"/>
                  </a:cubicBezTo>
                  <a:cubicBezTo>
                    <a:pt x="0" y="23"/>
                    <a:pt x="6" y="30"/>
                    <a:pt x="15" y="30"/>
                  </a:cubicBezTo>
                  <a:lnTo>
                    <a:pt x="82" y="30"/>
                  </a:lnTo>
                  <a:cubicBezTo>
                    <a:pt x="90" y="30"/>
                    <a:pt x="97" y="23"/>
                    <a:pt x="97" y="15"/>
                  </a:cubicBezTo>
                  <a:cubicBezTo>
                    <a:pt x="97" y="6"/>
                    <a:pt x="90" y="0"/>
                    <a:pt x="82"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5" name="Google Shape;2305;p44"/>
            <p:cNvSpPr/>
            <p:nvPr/>
          </p:nvSpPr>
          <p:spPr>
            <a:xfrm>
              <a:off x="6264000" y="4431240"/>
              <a:ext cx="34920" cy="10800"/>
            </a:xfrm>
            <a:custGeom>
              <a:avLst/>
              <a:gdLst/>
              <a:ahLst/>
              <a:cxnLst/>
              <a:rect l="l" t="t" r="r" b="b"/>
              <a:pathLst>
                <a:path w="97" h="30" extrusionOk="0">
                  <a:moveTo>
                    <a:pt x="15" y="0"/>
                  </a:moveTo>
                  <a:cubicBezTo>
                    <a:pt x="6" y="0"/>
                    <a:pt x="0" y="6"/>
                    <a:pt x="0" y="15"/>
                  </a:cubicBezTo>
                  <a:cubicBezTo>
                    <a:pt x="0" y="23"/>
                    <a:pt x="6" y="30"/>
                    <a:pt x="15" y="30"/>
                  </a:cubicBezTo>
                  <a:lnTo>
                    <a:pt x="81" y="30"/>
                  </a:lnTo>
                  <a:cubicBezTo>
                    <a:pt x="90" y="30"/>
                    <a:pt x="97" y="23"/>
                    <a:pt x="97" y="15"/>
                  </a:cubicBezTo>
                  <a:cubicBezTo>
                    <a:pt x="97" y="6"/>
                    <a:pt x="90" y="0"/>
                    <a:pt x="81" y="0"/>
                  </a:cubicBezTo>
                  <a:lnTo>
                    <a:pt x="15" y="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6" name="Google Shape;2306;p44"/>
            <p:cNvSpPr/>
            <p:nvPr/>
          </p:nvSpPr>
          <p:spPr>
            <a:xfrm>
              <a:off x="6323760" y="4431240"/>
              <a:ext cx="34920" cy="10800"/>
            </a:xfrm>
            <a:custGeom>
              <a:avLst/>
              <a:gdLst/>
              <a:ahLst/>
              <a:cxnLst/>
              <a:rect l="l" t="t" r="r" b="b"/>
              <a:pathLst>
                <a:path w="97" h="30" extrusionOk="0">
                  <a:moveTo>
                    <a:pt x="82" y="0"/>
                  </a:moveTo>
                  <a:lnTo>
                    <a:pt x="16" y="0"/>
                  </a:lnTo>
                  <a:cubicBezTo>
                    <a:pt x="7" y="0"/>
                    <a:pt x="0" y="6"/>
                    <a:pt x="0" y="15"/>
                  </a:cubicBezTo>
                  <a:cubicBezTo>
                    <a:pt x="0" y="23"/>
                    <a:pt x="7" y="30"/>
                    <a:pt x="16" y="30"/>
                  </a:cubicBezTo>
                  <a:lnTo>
                    <a:pt x="82" y="30"/>
                  </a:lnTo>
                  <a:cubicBezTo>
                    <a:pt x="91" y="30"/>
                    <a:pt x="97" y="23"/>
                    <a:pt x="97" y="15"/>
                  </a:cubicBezTo>
                  <a:cubicBezTo>
                    <a:pt x="97" y="6"/>
                    <a:pt x="91" y="0"/>
                    <a:pt x="8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7" name="Google Shape;2307;p44"/>
            <p:cNvSpPr/>
            <p:nvPr/>
          </p:nvSpPr>
          <p:spPr>
            <a:xfrm>
              <a:off x="6228720" y="4266360"/>
              <a:ext cx="104400" cy="67320"/>
            </a:xfrm>
            <a:custGeom>
              <a:avLst/>
              <a:gdLst/>
              <a:ahLst/>
              <a:cxnLst/>
              <a:rect l="l" t="t" r="r" b="b"/>
              <a:pathLst>
                <a:path w="290" h="187" extrusionOk="0">
                  <a:moveTo>
                    <a:pt x="175" y="60"/>
                  </a:moveTo>
                  <a:cubicBezTo>
                    <a:pt x="183" y="57"/>
                    <a:pt x="187" y="48"/>
                    <a:pt x="184" y="40"/>
                  </a:cubicBezTo>
                  <a:lnTo>
                    <a:pt x="181" y="35"/>
                  </a:lnTo>
                  <a:lnTo>
                    <a:pt x="250" y="49"/>
                  </a:lnTo>
                  <a:lnTo>
                    <a:pt x="211" y="106"/>
                  </a:lnTo>
                  <a:lnTo>
                    <a:pt x="209" y="102"/>
                  </a:lnTo>
                  <a:cubicBezTo>
                    <a:pt x="208" y="98"/>
                    <a:pt x="205" y="95"/>
                    <a:pt x="201" y="94"/>
                  </a:cubicBezTo>
                  <a:cubicBezTo>
                    <a:pt x="197" y="92"/>
                    <a:pt x="193" y="92"/>
                    <a:pt x="190" y="94"/>
                  </a:cubicBezTo>
                  <a:lnTo>
                    <a:pt x="50" y="152"/>
                  </a:lnTo>
                  <a:lnTo>
                    <a:pt x="36" y="119"/>
                  </a:lnTo>
                  <a:lnTo>
                    <a:pt x="175" y="60"/>
                  </a:lnTo>
                  <a:moveTo>
                    <a:pt x="2" y="105"/>
                  </a:moveTo>
                  <a:cubicBezTo>
                    <a:pt x="0" y="109"/>
                    <a:pt x="0" y="113"/>
                    <a:pt x="2" y="117"/>
                  </a:cubicBezTo>
                  <a:lnTo>
                    <a:pt x="28" y="178"/>
                  </a:lnTo>
                  <a:cubicBezTo>
                    <a:pt x="30" y="184"/>
                    <a:pt x="36" y="187"/>
                    <a:pt x="42" y="187"/>
                  </a:cubicBezTo>
                  <a:cubicBezTo>
                    <a:pt x="44" y="187"/>
                    <a:pt x="46" y="187"/>
                    <a:pt x="47" y="186"/>
                  </a:cubicBezTo>
                  <a:lnTo>
                    <a:pt x="187" y="127"/>
                  </a:lnTo>
                  <a:lnTo>
                    <a:pt x="194" y="144"/>
                  </a:lnTo>
                  <a:cubicBezTo>
                    <a:pt x="197" y="149"/>
                    <a:pt x="201" y="153"/>
                    <a:pt x="207" y="153"/>
                  </a:cubicBezTo>
                  <a:cubicBezTo>
                    <a:pt x="213" y="154"/>
                    <a:pt x="218" y="151"/>
                    <a:pt x="221" y="147"/>
                  </a:cubicBezTo>
                  <a:lnTo>
                    <a:pt x="287" y="46"/>
                  </a:lnTo>
                  <a:cubicBezTo>
                    <a:pt x="290" y="42"/>
                    <a:pt x="291" y="37"/>
                    <a:pt x="289" y="32"/>
                  </a:cubicBezTo>
                  <a:cubicBezTo>
                    <a:pt x="287" y="27"/>
                    <a:pt x="283" y="24"/>
                    <a:pt x="278" y="23"/>
                  </a:cubicBezTo>
                  <a:lnTo>
                    <a:pt x="159" y="0"/>
                  </a:lnTo>
                  <a:cubicBezTo>
                    <a:pt x="154" y="-1"/>
                    <a:pt x="148" y="1"/>
                    <a:pt x="145" y="6"/>
                  </a:cubicBezTo>
                  <a:cubicBezTo>
                    <a:pt x="141" y="10"/>
                    <a:pt x="141" y="16"/>
                    <a:pt x="143" y="21"/>
                  </a:cubicBezTo>
                  <a:lnTo>
                    <a:pt x="150" y="38"/>
                  </a:lnTo>
                  <a:lnTo>
                    <a:pt x="10" y="97"/>
                  </a:lnTo>
                  <a:cubicBezTo>
                    <a:pt x="6" y="98"/>
                    <a:pt x="3" y="101"/>
                    <a:pt x="2" y="105"/>
                  </a:cubicBezTo>
                  <a:close/>
                </a:path>
              </a:pathLst>
            </a:custGeom>
            <a:solidFill>
              <a:srgbClr val="3C2C31"/>
            </a:solidFill>
            <a:ln>
              <a:noFill/>
            </a:ln>
          </p:spPr>
          <p:txBody>
            <a:bodyPr spcFirstLastPara="1" wrap="square" lIns="90000" tIns="22300" rIns="90000" bIns="22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08" name="Google Shape;2308;p44"/>
          <p:cNvGrpSpPr/>
          <p:nvPr/>
        </p:nvGrpSpPr>
        <p:grpSpPr>
          <a:xfrm>
            <a:off x="5987945" y="4095832"/>
            <a:ext cx="298378" cy="342952"/>
            <a:chOff x="6959160" y="4154760"/>
            <a:chExt cx="322920" cy="371160"/>
          </a:xfrm>
        </p:grpSpPr>
        <p:sp>
          <p:nvSpPr>
            <p:cNvPr id="2309" name="Google Shape;2309;p44"/>
            <p:cNvSpPr/>
            <p:nvPr/>
          </p:nvSpPr>
          <p:spPr>
            <a:xfrm>
              <a:off x="7024680" y="4160160"/>
              <a:ext cx="191520" cy="275760"/>
            </a:xfrm>
            <a:custGeom>
              <a:avLst/>
              <a:gdLst/>
              <a:ahLst/>
              <a:cxnLst/>
              <a:rect l="l" t="t" r="r" b="b"/>
              <a:pathLst>
                <a:path w="532" h="766" extrusionOk="0">
                  <a:moveTo>
                    <a:pt x="532" y="171"/>
                  </a:moveTo>
                  <a:lnTo>
                    <a:pt x="532" y="754"/>
                  </a:lnTo>
                  <a:cubicBezTo>
                    <a:pt x="532" y="761"/>
                    <a:pt x="527" y="766"/>
                    <a:pt x="520" y="766"/>
                  </a:cubicBezTo>
                  <a:lnTo>
                    <a:pt x="0" y="766"/>
                  </a:lnTo>
                  <a:lnTo>
                    <a:pt x="0" y="12"/>
                  </a:lnTo>
                  <a:cubicBezTo>
                    <a:pt x="0" y="5"/>
                    <a:pt x="6" y="0"/>
                    <a:pt x="12" y="0"/>
                  </a:cubicBezTo>
                  <a:lnTo>
                    <a:pt x="361" y="0"/>
                  </a:lnTo>
                  <a:cubicBezTo>
                    <a:pt x="364" y="0"/>
                    <a:pt x="367" y="1"/>
                    <a:pt x="369" y="3"/>
                  </a:cubicBezTo>
                  <a:lnTo>
                    <a:pt x="529" y="163"/>
                  </a:lnTo>
                  <a:cubicBezTo>
                    <a:pt x="531" y="165"/>
                    <a:pt x="532" y="168"/>
                    <a:pt x="532" y="171"/>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0" name="Google Shape;2310;p44"/>
            <p:cNvSpPr/>
            <p:nvPr/>
          </p:nvSpPr>
          <p:spPr>
            <a:xfrm>
              <a:off x="7156080" y="4160160"/>
              <a:ext cx="59760" cy="59760"/>
            </a:xfrm>
            <a:custGeom>
              <a:avLst/>
              <a:gdLst/>
              <a:ahLst/>
              <a:cxnLst/>
              <a:rect l="l" t="t" r="r" b="b"/>
              <a:pathLst>
                <a:path w="166" h="166" extrusionOk="0">
                  <a:moveTo>
                    <a:pt x="163" y="162"/>
                  </a:moveTo>
                  <a:lnTo>
                    <a:pt x="4" y="3"/>
                  </a:lnTo>
                  <a:cubicBezTo>
                    <a:pt x="3" y="2"/>
                    <a:pt x="1" y="1"/>
                    <a:pt x="0" y="0"/>
                  </a:cubicBezTo>
                  <a:lnTo>
                    <a:pt x="0" y="154"/>
                  </a:lnTo>
                  <a:cubicBezTo>
                    <a:pt x="0" y="160"/>
                    <a:pt x="5" y="166"/>
                    <a:pt x="12" y="166"/>
                  </a:cubicBezTo>
                  <a:lnTo>
                    <a:pt x="166" y="166"/>
                  </a:lnTo>
                  <a:cubicBezTo>
                    <a:pt x="165" y="164"/>
                    <a:pt x="164" y="163"/>
                    <a:pt x="163" y="162"/>
                  </a:cubicBezTo>
                  <a:close/>
                </a:path>
              </a:pathLst>
            </a:custGeom>
            <a:solidFill>
              <a:srgbClr val="DDFBFC"/>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1" name="Google Shape;2311;p44"/>
            <p:cNvSpPr/>
            <p:nvPr/>
          </p:nvSpPr>
          <p:spPr>
            <a:xfrm>
              <a:off x="7006680" y="4484520"/>
              <a:ext cx="36000" cy="36000"/>
            </a:xfrm>
            <a:custGeom>
              <a:avLst/>
              <a:gdLst/>
              <a:ahLst/>
              <a:cxnLst/>
              <a:rect l="l" t="t" r="r" b="b"/>
              <a:pathLst>
                <a:path w="100" h="100" extrusionOk="0">
                  <a:moveTo>
                    <a:pt x="88" y="100"/>
                  </a:moveTo>
                  <a:lnTo>
                    <a:pt x="12" y="100"/>
                  </a:lnTo>
                  <a:cubicBezTo>
                    <a:pt x="6" y="100"/>
                    <a:pt x="0" y="95"/>
                    <a:pt x="0" y="88"/>
                  </a:cubicBezTo>
                  <a:lnTo>
                    <a:pt x="0" y="12"/>
                  </a:lnTo>
                  <a:cubicBezTo>
                    <a:pt x="0" y="6"/>
                    <a:pt x="6" y="0"/>
                    <a:pt x="12" y="0"/>
                  </a:cubicBezTo>
                  <a:lnTo>
                    <a:pt x="88" y="0"/>
                  </a:lnTo>
                  <a:cubicBezTo>
                    <a:pt x="95" y="0"/>
                    <a:pt x="100" y="6"/>
                    <a:pt x="100" y="12"/>
                  </a:cubicBezTo>
                  <a:lnTo>
                    <a:pt x="100" y="88"/>
                  </a:lnTo>
                  <a:cubicBezTo>
                    <a:pt x="100" y="95"/>
                    <a:pt x="95" y="100"/>
                    <a:pt x="88" y="10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2" name="Google Shape;2312;p44"/>
            <p:cNvSpPr/>
            <p:nvPr/>
          </p:nvSpPr>
          <p:spPr>
            <a:xfrm>
              <a:off x="7102440" y="4484520"/>
              <a:ext cx="36000" cy="36000"/>
            </a:xfrm>
            <a:custGeom>
              <a:avLst/>
              <a:gdLst/>
              <a:ahLst/>
              <a:cxnLst/>
              <a:rect l="l" t="t" r="r" b="b"/>
              <a:pathLst>
                <a:path w="100" h="100" extrusionOk="0">
                  <a:moveTo>
                    <a:pt x="88" y="100"/>
                  </a:moveTo>
                  <a:lnTo>
                    <a:pt x="13" y="100"/>
                  </a:lnTo>
                  <a:cubicBezTo>
                    <a:pt x="6" y="100"/>
                    <a:pt x="0" y="95"/>
                    <a:pt x="0" y="88"/>
                  </a:cubicBezTo>
                  <a:lnTo>
                    <a:pt x="0" y="12"/>
                  </a:lnTo>
                  <a:cubicBezTo>
                    <a:pt x="0" y="6"/>
                    <a:pt x="6" y="0"/>
                    <a:pt x="13" y="0"/>
                  </a:cubicBezTo>
                  <a:lnTo>
                    <a:pt x="88" y="0"/>
                  </a:lnTo>
                  <a:cubicBezTo>
                    <a:pt x="95" y="0"/>
                    <a:pt x="100" y="6"/>
                    <a:pt x="100" y="12"/>
                  </a:cubicBezTo>
                  <a:lnTo>
                    <a:pt x="100" y="88"/>
                  </a:lnTo>
                  <a:cubicBezTo>
                    <a:pt x="100" y="95"/>
                    <a:pt x="95" y="100"/>
                    <a:pt x="88" y="10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3" name="Google Shape;2313;p44"/>
            <p:cNvSpPr/>
            <p:nvPr/>
          </p:nvSpPr>
          <p:spPr>
            <a:xfrm>
              <a:off x="7198920" y="4484520"/>
              <a:ext cx="36000" cy="36000"/>
            </a:xfrm>
            <a:custGeom>
              <a:avLst/>
              <a:gdLst/>
              <a:ahLst/>
              <a:cxnLst/>
              <a:rect l="l" t="t" r="r" b="b"/>
              <a:pathLst>
                <a:path w="100" h="100" extrusionOk="0">
                  <a:moveTo>
                    <a:pt x="87" y="100"/>
                  </a:moveTo>
                  <a:lnTo>
                    <a:pt x="12" y="100"/>
                  </a:lnTo>
                  <a:cubicBezTo>
                    <a:pt x="5" y="100"/>
                    <a:pt x="0" y="95"/>
                    <a:pt x="0" y="88"/>
                  </a:cubicBezTo>
                  <a:lnTo>
                    <a:pt x="0" y="12"/>
                  </a:lnTo>
                  <a:cubicBezTo>
                    <a:pt x="0" y="6"/>
                    <a:pt x="5" y="0"/>
                    <a:pt x="12" y="0"/>
                  </a:cubicBezTo>
                  <a:lnTo>
                    <a:pt x="87" y="0"/>
                  </a:lnTo>
                  <a:cubicBezTo>
                    <a:pt x="94" y="0"/>
                    <a:pt x="100" y="6"/>
                    <a:pt x="100" y="12"/>
                  </a:cubicBezTo>
                  <a:lnTo>
                    <a:pt x="100" y="88"/>
                  </a:lnTo>
                  <a:cubicBezTo>
                    <a:pt x="100" y="95"/>
                    <a:pt x="94" y="100"/>
                    <a:pt x="87" y="100"/>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4" name="Google Shape;2314;p44"/>
            <p:cNvSpPr/>
            <p:nvPr/>
          </p:nvSpPr>
          <p:spPr>
            <a:xfrm>
              <a:off x="6976800" y="4244400"/>
              <a:ext cx="288000" cy="204120"/>
            </a:xfrm>
            <a:custGeom>
              <a:avLst/>
              <a:gdLst/>
              <a:ahLst/>
              <a:cxnLst/>
              <a:rect l="l" t="t" r="r" b="b"/>
              <a:pathLst>
                <a:path w="800" h="567" extrusionOk="0">
                  <a:moveTo>
                    <a:pt x="800" y="534"/>
                  </a:moveTo>
                  <a:cubicBezTo>
                    <a:pt x="800" y="552"/>
                    <a:pt x="785" y="567"/>
                    <a:pt x="767" y="567"/>
                  </a:cubicBezTo>
                  <a:lnTo>
                    <a:pt x="33" y="567"/>
                  </a:lnTo>
                  <a:cubicBezTo>
                    <a:pt x="15" y="567"/>
                    <a:pt x="0" y="552"/>
                    <a:pt x="0" y="534"/>
                  </a:cubicBezTo>
                  <a:lnTo>
                    <a:pt x="0" y="33"/>
                  </a:lnTo>
                  <a:cubicBezTo>
                    <a:pt x="0" y="15"/>
                    <a:pt x="15" y="0"/>
                    <a:pt x="33" y="0"/>
                  </a:cubicBezTo>
                  <a:lnTo>
                    <a:pt x="258" y="0"/>
                  </a:lnTo>
                  <a:cubicBezTo>
                    <a:pt x="263" y="0"/>
                    <a:pt x="267" y="2"/>
                    <a:pt x="269" y="6"/>
                  </a:cubicBezTo>
                  <a:lnTo>
                    <a:pt x="296" y="60"/>
                  </a:lnTo>
                  <a:cubicBezTo>
                    <a:pt x="298" y="64"/>
                    <a:pt x="302" y="66"/>
                    <a:pt x="307" y="66"/>
                  </a:cubicBezTo>
                  <a:lnTo>
                    <a:pt x="767" y="66"/>
                  </a:lnTo>
                  <a:cubicBezTo>
                    <a:pt x="785" y="66"/>
                    <a:pt x="800" y="81"/>
                    <a:pt x="800" y="100"/>
                  </a:cubicBezTo>
                  <a:lnTo>
                    <a:pt x="800" y="534"/>
                  </a:lnTo>
                  <a:close/>
                </a:path>
              </a:pathLst>
            </a:custGeom>
            <a:solidFill>
              <a:srgbClr val="E9B0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5" name="Google Shape;2315;p44"/>
            <p:cNvSpPr/>
            <p:nvPr/>
          </p:nvSpPr>
          <p:spPr>
            <a:xfrm>
              <a:off x="7168680" y="4400640"/>
              <a:ext cx="72000" cy="23760"/>
            </a:xfrm>
            <a:custGeom>
              <a:avLst/>
              <a:gdLst/>
              <a:ahLst/>
              <a:cxnLst/>
              <a:rect l="l" t="t" r="r" b="b"/>
              <a:pathLst>
                <a:path w="200" h="66" extrusionOk="0">
                  <a:moveTo>
                    <a:pt x="12" y="0"/>
                  </a:moveTo>
                  <a:lnTo>
                    <a:pt x="188" y="0"/>
                  </a:lnTo>
                  <a:cubicBezTo>
                    <a:pt x="195" y="0"/>
                    <a:pt x="200" y="5"/>
                    <a:pt x="200" y="12"/>
                  </a:cubicBezTo>
                  <a:lnTo>
                    <a:pt x="200" y="54"/>
                  </a:lnTo>
                  <a:cubicBezTo>
                    <a:pt x="200" y="61"/>
                    <a:pt x="195" y="66"/>
                    <a:pt x="188" y="66"/>
                  </a:cubicBezTo>
                  <a:lnTo>
                    <a:pt x="12" y="66"/>
                  </a:lnTo>
                  <a:cubicBezTo>
                    <a:pt x="5" y="66"/>
                    <a:pt x="0" y="61"/>
                    <a:pt x="0" y="54"/>
                  </a:cubicBezTo>
                  <a:lnTo>
                    <a:pt x="0" y="12"/>
                  </a:lnTo>
                  <a:cubicBezTo>
                    <a:pt x="0" y="5"/>
                    <a:pt x="5" y="0"/>
                    <a:pt x="12"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6" name="Google Shape;2316;p44"/>
            <p:cNvSpPr/>
            <p:nvPr/>
          </p:nvSpPr>
          <p:spPr>
            <a:xfrm>
              <a:off x="7163280" y="4394880"/>
              <a:ext cx="82800" cy="34920"/>
            </a:xfrm>
            <a:custGeom>
              <a:avLst/>
              <a:gdLst/>
              <a:ahLst/>
              <a:cxnLst/>
              <a:rect l="l" t="t" r="r" b="b"/>
              <a:pathLst>
                <a:path w="230" h="97" extrusionOk="0">
                  <a:moveTo>
                    <a:pt x="30" y="31"/>
                  </a:moveTo>
                  <a:lnTo>
                    <a:pt x="200" y="31"/>
                  </a:lnTo>
                  <a:lnTo>
                    <a:pt x="200" y="67"/>
                  </a:lnTo>
                  <a:lnTo>
                    <a:pt x="30" y="67"/>
                  </a:lnTo>
                  <a:lnTo>
                    <a:pt x="30" y="31"/>
                  </a:lnTo>
                  <a:moveTo>
                    <a:pt x="0" y="16"/>
                  </a:moveTo>
                  <a:lnTo>
                    <a:pt x="0" y="82"/>
                  </a:lnTo>
                  <a:cubicBezTo>
                    <a:pt x="0" y="91"/>
                    <a:pt x="7" y="97"/>
                    <a:pt x="15" y="97"/>
                  </a:cubicBezTo>
                  <a:lnTo>
                    <a:pt x="215" y="97"/>
                  </a:lnTo>
                  <a:cubicBezTo>
                    <a:pt x="223" y="97"/>
                    <a:pt x="230" y="91"/>
                    <a:pt x="230" y="82"/>
                  </a:cubicBezTo>
                  <a:lnTo>
                    <a:pt x="230" y="16"/>
                  </a:lnTo>
                  <a:cubicBezTo>
                    <a:pt x="230" y="7"/>
                    <a:pt x="223" y="0"/>
                    <a:pt x="215" y="0"/>
                  </a:cubicBezTo>
                  <a:lnTo>
                    <a:pt x="15" y="0"/>
                  </a:lnTo>
                  <a:cubicBezTo>
                    <a:pt x="7" y="0"/>
                    <a:pt x="0" y="7"/>
                    <a:pt x="0" y="16"/>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7" name="Google Shape;2317;p44"/>
            <p:cNvSpPr/>
            <p:nvPr/>
          </p:nvSpPr>
          <p:spPr>
            <a:xfrm>
              <a:off x="7211160" y="4371120"/>
              <a:ext cx="34920" cy="10800"/>
            </a:xfrm>
            <a:custGeom>
              <a:avLst/>
              <a:gdLst/>
              <a:ahLst/>
              <a:cxnLst/>
              <a:rect l="l" t="t" r="r" b="b"/>
              <a:pathLst>
                <a:path w="97" h="30" extrusionOk="0">
                  <a:moveTo>
                    <a:pt x="82" y="30"/>
                  </a:moveTo>
                  <a:cubicBezTo>
                    <a:pt x="91" y="30"/>
                    <a:pt x="97" y="23"/>
                    <a:pt x="97" y="15"/>
                  </a:cubicBezTo>
                  <a:cubicBezTo>
                    <a:pt x="97" y="6"/>
                    <a:pt x="91" y="0"/>
                    <a:pt x="82" y="0"/>
                  </a:cubicBezTo>
                  <a:lnTo>
                    <a:pt x="15" y="0"/>
                  </a:lnTo>
                  <a:cubicBezTo>
                    <a:pt x="7" y="0"/>
                    <a:pt x="0" y="6"/>
                    <a:pt x="0" y="15"/>
                  </a:cubicBezTo>
                  <a:cubicBezTo>
                    <a:pt x="0" y="23"/>
                    <a:pt x="7" y="30"/>
                    <a:pt x="15" y="30"/>
                  </a:cubicBezTo>
                  <a:lnTo>
                    <a:pt x="82" y="30"/>
                  </a:ln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8" name="Google Shape;2318;p44"/>
            <p:cNvSpPr/>
            <p:nvPr/>
          </p:nvSpPr>
          <p:spPr>
            <a:xfrm>
              <a:off x="7112160" y="4497120"/>
              <a:ext cx="16920" cy="10800"/>
            </a:xfrm>
            <a:custGeom>
              <a:avLst/>
              <a:gdLst/>
              <a:ahLst/>
              <a:cxnLst/>
              <a:rect l="l" t="t" r="r" b="b"/>
              <a:pathLst>
                <a:path w="47" h="30" extrusionOk="0">
                  <a:moveTo>
                    <a:pt x="0" y="15"/>
                  </a:moveTo>
                  <a:cubicBezTo>
                    <a:pt x="0" y="24"/>
                    <a:pt x="7" y="30"/>
                    <a:pt x="15" y="30"/>
                  </a:cubicBezTo>
                  <a:lnTo>
                    <a:pt x="32" y="30"/>
                  </a:lnTo>
                  <a:cubicBezTo>
                    <a:pt x="40" y="30"/>
                    <a:pt x="47" y="24"/>
                    <a:pt x="47" y="15"/>
                  </a:cubicBezTo>
                  <a:cubicBezTo>
                    <a:pt x="47" y="7"/>
                    <a:pt x="40" y="0"/>
                    <a:pt x="32" y="0"/>
                  </a:cubicBezTo>
                  <a:lnTo>
                    <a:pt x="15"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9" name="Google Shape;2319;p44"/>
            <p:cNvSpPr/>
            <p:nvPr/>
          </p:nvSpPr>
          <p:spPr>
            <a:xfrm>
              <a:off x="7016400" y="4497120"/>
              <a:ext cx="16920" cy="10800"/>
            </a:xfrm>
            <a:custGeom>
              <a:avLst/>
              <a:gdLst/>
              <a:ahLst/>
              <a:cxnLst/>
              <a:rect l="l" t="t" r="r" b="b"/>
              <a:pathLst>
                <a:path w="47" h="30" extrusionOk="0">
                  <a:moveTo>
                    <a:pt x="15" y="30"/>
                  </a:moveTo>
                  <a:lnTo>
                    <a:pt x="32" y="30"/>
                  </a:lnTo>
                  <a:cubicBezTo>
                    <a:pt x="40" y="30"/>
                    <a:pt x="47" y="24"/>
                    <a:pt x="47" y="15"/>
                  </a:cubicBezTo>
                  <a:cubicBezTo>
                    <a:pt x="47" y="7"/>
                    <a:pt x="40" y="0"/>
                    <a:pt x="32" y="0"/>
                  </a:cubicBezTo>
                  <a:lnTo>
                    <a:pt x="15" y="0"/>
                  </a:lnTo>
                  <a:cubicBezTo>
                    <a:pt x="7" y="0"/>
                    <a:pt x="0" y="7"/>
                    <a:pt x="0" y="15"/>
                  </a:cubicBezTo>
                  <a:cubicBezTo>
                    <a:pt x="0" y="24"/>
                    <a:pt x="7" y="30"/>
                    <a:pt x="15" y="3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20" name="Google Shape;2320;p44"/>
            <p:cNvSpPr/>
            <p:nvPr/>
          </p:nvSpPr>
          <p:spPr>
            <a:xfrm>
              <a:off x="7208280" y="4497120"/>
              <a:ext cx="16920" cy="10800"/>
            </a:xfrm>
            <a:custGeom>
              <a:avLst/>
              <a:gdLst/>
              <a:ahLst/>
              <a:cxnLst/>
              <a:rect l="l" t="t" r="r" b="b"/>
              <a:pathLst>
                <a:path w="47" h="30" extrusionOk="0">
                  <a:moveTo>
                    <a:pt x="32" y="0"/>
                  </a:moveTo>
                  <a:lnTo>
                    <a:pt x="15" y="0"/>
                  </a:lnTo>
                  <a:cubicBezTo>
                    <a:pt x="7" y="0"/>
                    <a:pt x="0" y="7"/>
                    <a:pt x="0" y="15"/>
                  </a:cubicBezTo>
                  <a:cubicBezTo>
                    <a:pt x="0" y="24"/>
                    <a:pt x="7" y="30"/>
                    <a:pt x="15" y="30"/>
                  </a:cubicBezTo>
                  <a:lnTo>
                    <a:pt x="32" y="30"/>
                  </a:lnTo>
                  <a:cubicBezTo>
                    <a:pt x="40" y="30"/>
                    <a:pt x="47" y="24"/>
                    <a:pt x="47" y="15"/>
                  </a:cubicBezTo>
                  <a:cubicBezTo>
                    <a:pt x="47" y="7"/>
                    <a:pt x="40"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21" name="Google Shape;2321;p44"/>
            <p:cNvSpPr/>
            <p:nvPr/>
          </p:nvSpPr>
          <p:spPr>
            <a:xfrm>
              <a:off x="6959160" y="4154760"/>
              <a:ext cx="322920" cy="371160"/>
            </a:xfrm>
            <a:custGeom>
              <a:avLst/>
              <a:gdLst/>
              <a:ahLst/>
              <a:cxnLst/>
              <a:rect l="l" t="t" r="r" b="b"/>
              <a:pathLst>
                <a:path w="897" h="1031" extrusionOk="0">
                  <a:moveTo>
                    <a:pt x="680" y="1001"/>
                  </a:moveTo>
                  <a:lnTo>
                    <a:pt x="680" y="931"/>
                  </a:lnTo>
                  <a:lnTo>
                    <a:pt x="750" y="931"/>
                  </a:lnTo>
                  <a:lnTo>
                    <a:pt x="750" y="966"/>
                  </a:lnTo>
                  <a:lnTo>
                    <a:pt x="750" y="966"/>
                  </a:lnTo>
                  <a:lnTo>
                    <a:pt x="750" y="966"/>
                  </a:lnTo>
                  <a:lnTo>
                    <a:pt x="750" y="1001"/>
                  </a:lnTo>
                  <a:lnTo>
                    <a:pt x="680" y="1001"/>
                  </a:lnTo>
                  <a:moveTo>
                    <a:pt x="483" y="1001"/>
                  </a:moveTo>
                  <a:lnTo>
                    <a:pt x="413" y="1001"/>
                  </a:lnTo>
                  <a:lnTo>
                    <a:pt x="413" y="931"/>
                  </a:lnTo>
                  <a:lnTo>
                    <a:pt x="483" y="931"/>
                  </a:lnTo>
                  <a:lnTo>
                    <a:pt x="483" y="1001"/>
                  </a:lnTo>
                  <a:moveTo>
                    <a:pt x="217" y="1001"/>
                  </a:moveTo>
                  <a:lnTo>
                    <a:pt x="147" y="1001"/>
                  </a:lnTo>
                  <a:lnTo>
                    <a:pt x="147" y="931"/>
                  </a:lnTo>
                  <a:lnTo>
                    <a:pt x="217" y="931"/>
                  </a:lnTo>
                  <a:lnTo>
                    <a:pt x="217" y="1001"/>
                  </a:lnTo>
                  <a:moveTo>
                    <a:pt x="328" y="242"/>
                  </a:moveTo>
                  <a:cubicBezTo>
                    <a:pt x="326" y="237"/>
                    <a:pt x="321" y="233"/>
                    <a:pt x="315" y="233"/>
                  </a:cubicBezTo>
                  <a:lnTo>
                    <a:pt x="198" y="233"/>
                  </a:lnTo>
                  <a:lnTo>
                    <a:pt x="198" y="30"/>
                  </a:lnTo>
                  <a:lnTo>
                    <a:pt x="533" y="30"/>
                  </a:lnTo>
                  <a:lnTo>
                    <a:pt x="533" y="182"/>
                  </a:lnTo>
                  <a:cubicBezTo>
                    <a:pt x="533" y="190"/>
                    <a:pt x="540" y="197"/>
                    <a:pt x="549" y="197"/>
                  </a:cubicBezTo>
                  <a:lnTo>
                    <a:pt x="700" y="197"/>
                  </a:lnTo>
                  <a:lnTo>
                    <a:pt x="700" y="300"/>
                  </a:lnTo>
                  <a:lnTo>
                    <a:pt x="358" y="300"/>
                  </a:lnTo>
                  <a:lnTo>
                    <a:pt x="328" y="242"/>
                  </a:lnTo>
                  <a:moveTo>
                    <a:pt x="564" y="51"/>
                  </a:moveTo>
                  <a:lnTo>
                    <a:pt x="679" y="167"/>
                  </a:lnTo>
                  <a:lnTo>
                    <a:pt x="564" y="167"/>
                  </a:lnTo>
                  <a:lnTo>
                    <a:pt x="564" y="51"/>
                  </a:lnTo>
                  <a:moveTo>
                    <a:pt x="882" y="951"/>
                  </a:moveTo>
                  <a:lnTo>
                    <a:pt x="781" y="951"/>
                  </a:lnTo>
                  <a:lnTo>
                    <a:pt x="781" y="916"/>
                  </a:lnTo>
                  <a:cubicBezTo>
                    <a:pt x="781" y="908"/>
                    <a:pt x="774" y="901"/>
                    <a:pt x="765" y="901"/>
                  </a:cubicBezTo>
                  <a:lnTo>
                    <a:pt x="665" y="901"/>
                  </a:lnTo>
                  <a:cubicBezTo>
                    <a:pt x="657" y="901"/>
                    <a:pt x="650" y="908"/>
                    <a:pt x="650" y="916"/>
                  </a:cubicBezTo>
                  <a:lnTo>
                    <a:pt x="650" y="951"/>
                  </a:lnTo>
                  <a:lnTo>
                    <a:pt x="514" y="951"/>
                  </a:lnTo>
                  <a:lnTo>
                    <a:pt x="514" y="916"/>
                  </a:lnTo>
                  <a:cubicBezTo>
                    <a:pt x="514" y="908"/>
                    <a:pt x="507" y="901"/>
                    <a:pt x="498" y="901"/>
                  </a:cubicBezTo>
                  <a:lnTo>
                    <a:pt x="464" y="901"/>
                  </a:lnTo>
                  <a:lnTo>
                    <a:pt x="464" y="831"/>
                  </a:lnTo>
                  <a:lnTo>
                    <a:pt x="816" y="831"/>
                  </a:lnTo>
                  <a:cubicBezTo>
                    <a:pt x="842" y="831"/>
                    <a:pt x="864" y="809"/>
                    <a:pt x="864" y="783"/>
                  </a:cubicBezTo>
                  <a:lnTo>
                    <a:pt x="864" y="349"/>
                  </a:lnTo>
                  <a:cubicBezTo>
                    <a:pt x="864" y="322"/>
                    <a:pt x="842" y="300"/>
                    <a:pt x="816" y="300"/>
                  </a:cubicBezTo>
                  <a:lnTo>
                    <a:pt x="731" y="300"/>
                  </a:lnTo>
                  <a:lnTo>
                    <a:pt x="731" y="182"/>
                  </a:lnTo>
                  <a:cubicBezTo>
                    <a:pt x="731" y="182"/>
                    <a:pt x="730" y="182"/>
                    <a:pt x="730" y="181"/>
                  </a:cubicBezTo>
                  <a:lnTo>
                    <a:pt x="730" y="181"/>
                  </a:lnTo>
                  <a:cubicBezTo>
                    <a:pt x="730" y="180"/>
                    <a:pt x="730" y="180"/>
                    <a:pt x="730" y="179"/>
                  </a:cubicBezTo>
                  <a:lnTo>
                    <a:pt x="730" y="179"/>
                  </a:lnTo>
                  <a:cubicBezTo>
                    <a:pt x="730" y="178"/>
                    <a:pt x="730" y="178"/>
                    <a:pt x="730" y="177"/>
                  </a:cubicBezTo>
                  <a:lnTo>
                    <a:pt x="730" y="177"/>
                  </a:lnTo>
                  <a:cubicBezTo>
                    <a:pt x="729" y="176"/>
                    <a:pt x="729" y="175"/>
                    <a:pt x="729" y="175"/>
                  </a:cubicBezTo>
                  <a:lnTo>
                    <a:pt x="729" y="175"/>
                  </a:lnTo>
                  <a:cubicBezTo>
                    <a:pt x="728" y="174"/>
                    <a:pt x="728" y="174"/>
                    <a:pt x="728" y="173"/>
                  </a:cubicBezTo>
                  <a:lnTo>
                    <a:pt x="727" y="173"/>
                  </a:lnTo>
                  <a:cubicBezTo>
                    <a:pt x="727" y="172"/>
                    <a:pt x="727" y="172"/>
                    <a:pt x="726" y="171"/>
                  </a:cubicBezTo>
                  <a:lnTo>
                    <a:pt x="726" y="171"/>
                  </a:lnTo>
                  <a:lnTo>
                    <a:pt x="559" y="4"/>
                  </a:lnTo>
                  <a:lnTo>
                    <a:pt x="559" y="4"/>
                  </a:lnTo>
                  <a:lnTo>
                    <a:pt x="558" y="3"/>
                  </a:lnTo>
                  <a:lnTo>
                    <a:pt x="557" y="3"/>
                  </a:lnTo>
                  <a:cubicBezTo>
                    <a:pt x="557" y="2"/>
                    <a:pt x="556" y="2"/>
                    <a:pt x="556" y="2"/>
                  </a:cubicBezTo>
                  <a:lnTo>
                    <a:pt x="555" y="2"/>
                  </a:lnTo>
                  <a:cubicBezTo>
                    <a:pt x="555" y="1"/>
                    <a:pt x="554" y="1"/>
                    <a:pt x="554" y="1"/>
                  </a:cubicBezTo>
                  <a:lnTo>
                    <a:pt x="553" y="1"/>
                  </a:lnTo>
                  <a:cubicBezTo>
                    <a:pt x="553" y="0"/>
                    <a:pt x="552" y="0"/>
                    <a:pt x="552" y="0"/>
                  </a:cubicBezTo>
                  <a:cubicBezTo>
                    <a:pt x="551" y="0"/>
                    <a:pt x="551" y="0"/>
                    <a:pt x="551" y="0"/>
                  </a:cubicBezTo>
                  <a:lnTo>
                    <a:pt x="550" y="0"/>
                  </a:lnTo>
                  <a:cubicBezTo>
                    <a:pt x="549" y="0"/>
                    <a:pt x="549" y="0"/>
                    <a:pt x="549" y="0"/>
                  </a:cubicBezTo>
                  <a:lnTo>
                    <a:pt x="549" y="0"/>
                  </a:lnTo>
                  <a:lnTo>
                    <a:pt x="182" y="0"/>
                  </a:lnTo>
                  <a:cubicBezTo>
                    <a:pt x="174" y="0"/>
                    <a:pt x="167" y="7"/>
                    <a:pt x="167" y="15"/>
                  </a:cubicBezTo>
                  <a:lnTo>
                    <a:pt x="167" y="233"/>
                  </a:lnTo>
                  <a:lnTo>
                    <a:pt x="82" y="233"/>
                  </a:lnTo>
                  <a:cubicBezTo>
                    <a:pt x="56" y="233"/>
                    <a:pt x="34" y="255"/>
                    <a:pt x="34" y="282"/>
                  </a:cubicBezTo>
                  <a:lnTo>
                    <a:pt x="34" y="783"/>
                  </a:lnTo>
                  <a:cubicBezTo>
                    <a:pt x="34" y="809"/>
                    <a:pt x="56" y="831"/>
                    <a:pt x="82" y="831"/>
                  </a:cubicBezTo>
                  <a:lnTo>
                    <a:pt x="152" y="831"/>
                  </a:lnTo>
                  <a:cubicBezTo>
                    <a:pt x="161" y="831"/>
                    <a:pt x="167" y="824"/>
                    <a:pt x="167" y="816"/>
                  </a:cubicBezTo>
                  <a:cubicBezTo>
                    <a:pt x="167" y="808"/>
                    <a:pt x="161" y="801"/>
                    <a:pt x="152" y="801"/>
                  </a:cubicBezTo>
                  <a:lnTo>
                    <a:pt x="82" y="801"/>
                  </a:lnTo>
                  <a:cubicBezTo>
                    <a:pt x="72" y="801"/>
                    <a:pt x="64" y="793"/>
                    <a:pt x="64" y="783"/>
                  </a:cubicBezTo>
                  <a:lnTo>
                    <a:pt x="64" y="282"/>
                  </a:lnTo>
                  <a:cubicBezTo>
                    <a:pt x="64" y="272"/>
                    <a:pt x="72" y="264"/>
                    <a:pt x="82" y="264"/>
                  </a:cubicBezTo>
                  <a:lnTo>
                    <a:pt x="182" y="264"/>
                  </a:lnTo>
                  <a:lnTo>
                    <a:pt x="182" y="264"/>
                  </a:lnTo>
                  <a:lnTo>
                    <a:pt x="182" y="264"/>
                  </a:lnTo>
                  <a:lnTo>
                    <a:pt x="306" y="264"/>
                  </a:lnTo>
                  <a:lnTo>
                    <a:pt x="335" y="322"/>
                  </a:lnTo>
                  <a:cubicBezTo>
                    <a:pt x="337" y="327"/>
                    <a:pt x="343" y="330"/>
                    <a:pt x="348" y="330"/>
                  </a:cubicBezTo>
                  <a:lnTo>
                    <a:pt x="816" y="330"/>
                  </a:lnTo>
                  <a:cubicBezTo>
                    <a:pt x="826" y="330"/>
                    <a:pt x="834" y="339"/>
                    <a:pt x="834" y="349"/>
                  </a:cubicBezTo>
                  <a:lnTo>
                    <a:pt x="834" y="783"/>
                  </a:lnTo>
                  <a:cubicBezTo>
                    <a:pt x="834" y="793"/>
                    <a:pt x="826" y="801"/>
                    <a:pt x="816" y="801"/>
                  </a:cubicBezTo>
                  <a:lnTo>
                    <a:pt x="213" y="801"/>
                  </a:lnTo>
                  <a:cubicBezTo>
                    <a:pt x="204" y="801"/>
                    <a:pt x="198" y="808"/>
                    <a:pt x="198" y="816"/>
                  </a:cubicBezTo>
                  <a:cubicBezTo>
                    <a:pt x="198" y="824"/>
                    <a:pt x="204" y="831"/>
                    <a:pt x="213" y="831"/>
                  </a:cubicBezTo>
                  <a:lnTo>
                    <a:pt x="433" y="831"/>
                  </a:lnTo>
                  <a:lnTo>
                    <a:pt x="433" y="901"/>
                  </a:lnTo>
                  <a:lnTo>
                    <a:pt x="398" y="901"/>
                  </a:lnTo>
                  <a:cubicBezTo>
                    <a:pt x="390" y="901"/>
                    <a:pt x="383" y="908"/>
                    <a:pt x="383" y="916"/>
                  </a:cubicBezTo>
                  <a:lnTo>
                    <a:pt x="383" y="951"/>
                  </a:lnTo>
                  <a:lnTo>
                    <a:pt x="248" y="951"/>
                  </a:lnTo>
                  <a:lnTo>
                    <a:pt x="248" y="916"/>
                  </a:lnTo>
                  <a:cubicBezTo>
                    <a:pt x="248" y="908"/>
                    <a:pt x="241" y="901"/>
                    <a:pt x="232" y="901"/>
                  </a:cubicBezTo>
                  <a:lnTo>
                    <a:pt x="132" y="901"/>
                  </a:lnTo>
                  <a:cubicBezTo>
                    <a:pt x="124" y="901"/>
                    <a:pt x="117" y="908"/>
                    <a:pt x="117" y="916"/>
                  </a:cubicBezTo>
                  <a:lnTo>
                    <a:pt x="117" y="951"/>
                  </a:lnTo>
                  <a:lnTo>
                    <a:pt x="16" y="951"/>
                  </a:lnTo>
                  <a:cubicBezTo>
                    <a:pt x="7" y="951"/>
                    <a:pt x="0" y="958"/>
                    <a:pt x="0" y="966"/>
                  </a:cubicBezTo>
                  <a:cubicBezTo>
                    <a:pt x="0" y="975"/>
                    <a:pt x="7" y="981"/>
                    <a:pt x="16" y="981"/>
                  </a:cubicBezTo>
                  <a:lnTo>
                    <a:pt x="117" y="981"/>
                  </a:lnTo>
                  <a:lnTo>
                    <a:pt x="117" y="1016"/>
                  </a:lnTo>
                  <a:cubicBezTo>
                    <a:pt x="117" y="1025"/>
                    <a:pt x="124" y="1031"/>
                    <a:pt x="132" y="1031"/>
                  </a:cubicBezTo>
                  <a:lnTo>
                    <a:pt x="232" y="1031"/>
                  </a:lnTo>
                  <a:cubicBezTo>
                    <a:pt x="241" y="1031"/>
                    <a:pt x="248" y="1025"/>
                    <a:pt x="248" y="1016"/>
                  </a:cubicBezTo>
                  <a:lnTo>
                    <a:pt x="248" y="981"/>
                  </a:lnTo>
                  <a:lnTo>
                    <a:pt x="383" y="981"/>
                  </a:lnTo>
                  <a:lnTo>
                    <a:pt x="383" y="1016"/>
                  </a:lnTo>
                  <a:cubicBezTo>
                    <a:pt x="383" y="1025"/>
                    <a:pt x="390" y="1031"/>
                    <a:pt x="398" y="1031"/>
                  </a:cubicBezTo>
                  <a:lnTo>
                    <a:pt x="498" y="1031"/>
                  </a:lnTo>
                  <a:cubicBezTo>
                    <a:pt x="507" y="1031"/>
                    <a:pt x="514" y="1025"/>
                    <a:pt x="514" y="1016"/>
                  </a:cubicBezTo>
                  <a:lnTo>
                    <a:pt x="514" y="981"/>
                  </a:lnTo>
                  <a:lnTo>
                    <a:pt x="650" y="981"/>
                  </a:lnTo>
                  <a:lnTo>
                    <a:pt x="650" y="1016"/>
                  </a:lnTo>
                  <a:cubicBezTo>
                    <a:pt x="650" y="1025"/>
                    <a:pt x="657" y="1031"/>
                    <a:pt x="665" y="1031"/>
                  </a:cubicBezTo>
                  <a:lnTo>
                    <a:pt x="765" y="1031"/>
                  </a:lnTo>
                  <a:cubicBezTo>
                    <a:pt x="774" y="1031"/>
                    <a:pt x="781" y="1025"/>
                    <a:pt x="781" y="1016"/>
                  </a:cubicBezTo>
                  <a:lnTo>
                    <a:pt x="781" y="981"/>
                  </a:lnTo>
                  <a:lnTo>
                    <a:pt x="882" y="981"/>
                  </a:lnTo>
                  <a:cubicBezTo>
                    <a:pt x="891" y="981"/>
                    <a:pt x="897" y="975"/>
                    <a:pt x="897" y="966"/>
                  </a:cubicBezTo>
                  <a:cubicBezTo>
                    <a:pt x="897" y="958"/>
                    <a:pt x="891" y="951"/>
                    <a:pt x="882" y="951"/>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22" name="Google Shape;2322;p44"/>
          <p:cNvGrpSpPr/>
          <p:nvPr/>
        </p:nvGrpSpPr>
        <p:grpSpPr>
          <a:xfrm>
            <a:off x="6621379" y="4126435"/>
            <a:ext cx="397837" cy="281746"/>
            <a:chOff x="7803360" y="4187880"/>
            <a:chExt cx="430560" cy="304920"/>
          </a:xfrm>
        </p:grpSpPr>
        <p:sp>
          <p:nvSpPr>
            <p:cNvPr id="2323" name="Google Shape;2323;p44"/>
            <p:cNvSpPr/>
            <p:nvPr/>
          </p:nvSpPr>
          <p:spPr>
            <a:xfrm>
              <a:off x="7830720" y="4194000"/>
              <a:ext cx="375840" cy="246240"/>
            </a:xfrm>
            <a:custGeom>
              <a:avLst/>
              <a:gdLst/>
              <a:ahLst/>
              <a:cxnLst/>
              <a:rect l="l" t="t" r="r" b="b"/>
              <a:pathLst>
                <a:path w="1044" h="684" extrusionOk="0">
                  <a:moveTo>
                    <a:pt x="0" y="684"/>
                  </a:moveTo>
                  <a:lnTo>
                    <a:pt x="0" y="78"/>
                  </a:lnTo>
                  <a:cubicBezTo>
                    <a:pt x="0" y="35"/>
                    <a:pt x="34" y="0"/>
                    <a:pt x="77" y="0"/>
                  </a:cubicBezTo>
                  <a:lnTo>
                    <a:pt x="967" y="0"/>
                  </a:lnTo>
                  <a:cubicBezTo>
                    <a:pt x="1009" y="0"/>
                    <a:pt x="1044" y="35"/>
                    <a:pt x="1044" y="78"/>
                  </a:cubicBezTo>
                  <a:lnTo>
                    <a:pt x="1044" y="684"/>
                  </a:lnTo>
                  <a:lnTo>
                    <a:pt x="0" y="684"/>
                  </a:ln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4" name="Google Shape;2324;p44"/>
            <p:cNvSpPr/>
            <p:nvPr/>
          </p:nvSpPr>
          <p:spPr>
            <a:xfrm>
              <a:off x="7858440" y="4222080"/>
              <a:ext cx="320400" cy="208800"/>
            </a:xfrm>
            <a:custGeom>
              <a:avLst/>
              <a:gdLst/>
              <a:ahLst/>
              <a:cxnLst/>
              <a:rect l="l" t="t" r="r" b="b"/>
              <a:pathLst>
                <a:path w="890" h="580" extrusionOk="0">
                  <a:moveTo>
                    <a:pt x="890" y="566"/>
                  </a:moveTo>
                  <a:lnTo>
                    <a:pt x="890" y="14"/>
                  </a:lnTo>
                  <a:cubicBezTo>
                    <a:pt x="890" y="6"/>
                    <a:pt x="883" y="0"/>
                    <a:pt x="876" y="0"/>
                  </a:cubicBezTo>
                  <a:lnTo>
                    <a:pt x="14" y="0"/>
                  </a:lnTo>
                  <a:cubicBezTo>
                    <a:pt x="6" y="0"/>
                    <a:pt x="0" y="6"/>
                    <a:pt x="0" y="14"/>
                  </a:cubicBezTo>
                  <a:lnTo>
                    <a:pt x="0" y="566"/>
                  </a:lnTo>
                  <a:cubicBezTo>
                    <a:pt x="0" y="574"/>
                    <a:pt x="6" y="580"/>
                    <a:pt x="14" y="580"/>
                  </a:cubicBezTo>
                  <a:lnTo>
                    <a:pt x="876" y="580"/>
                  </a:lnTo>
                  <a:cubicBezTo>
                    <a:pt x="883" y="580"/>
                    <a:pt x="890" y="574"/>
                    <a:pt x="890" y="566"/>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5" name="Google Shape;2325;p44"/>
            <p:cNvSpPr/>
            <p:nvPr/>
          </p:nvSpPr>
          <p:spPr>
            <a:xfrm>
              <a:off x="7900200" y="4312440"/>
              <a:ext cx="27720" cy="28080"/>
            </a:xfrm>
            <a:custGeom>
              <a:avLst/>
              <a:gdLst/>
              <a:ahLst/>
              <a:cxnLst/>
              <a:rect l="l" t="t" r="r" b="b"/>
              <a:pathLst>
                <a:path w="77" h="78" extrusionOk="0">
                  <a:moveTo>
                    <a:pt x="77" y="39"/>
                  </a:moveTo>
                  <a:cubicBezTo>
                    <a:pt x="77" y="60"/>
                    <a:pt x="60" y="78"/>
                    <a:pt x="39" y="78"/>
                  </a:cubicBezTo>
                  <a:cubicBezTo>
                    <a:pt x="17" y="78"/>
                    <a:pt x="0" y="60"/>
                    <a:pt x="0" y="39"/>
                  </a:cubicBezTo>
                  <a:cubicBezTo>
                    <a:pt x="0" y="18"/>
                    <a:pt x="17" y="0"/>
                    <a:pt x="39" y="0"/>
                  </a:cubicBezTo>
                  <a:cubicBezTo>
                    <a:pt x="60" y="0"/>
                    <a:pt x="77" y="18"/>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6" name="Google Shape;2326;p44"/>
            <p:cNvSpPr/>
            <p:nvPr/>
          </p:nvSpPr>
          <p:spPr>
            <a:xfrm>
              <a:off x="7969680" y="4354200"/>
              <a:ext cx="28080" cy="28080"/>
            </a:xfrm>
            <a:custGeom>
              <a:avLst/>
              <a:gdLst/>
              <a:ahLst/>
              <a:cxnLst/>
              <a:rect l="l" t="t" r="r" b="b"/>
              <a:pathLst>
                <a:path w="78" h="78" extrusionOk="0">
                  <a:moveTo>
                    <a:pt x="78" y="39"/>
                  </a:moveTo>
                  <a:cubicBezTo>
                    <a:pt x="78" y="60"/>
                    <a:pt x="60" y="78"/>
                    <a:pt x="39" y="78"/>
                  </a:cubicBezTo>
                  <a:cubicBezTo>
                    <a:pt x="18" y="78"/>
                    <a:pt x="0" y="60"/>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7" name="Google Shape;2327;p44"/>
            <p:cNvSpPr/>
            <p:nvPr/>
          </p:nvSpPr>
          <p:spPr>
            <a:xfrm>
              <a:off x="8039520" y="4284720"/>
              <a:ext cx="27720" cy="27720"/>
            </a:xfrm>
            <a:custGeom>
              <a:avLst/>
              <a:gdLst/>
              <a:ahLst/>
              <a:cxnLst/>
              <a:rect l="l" t="t" r="r" b="b"/>
              <a:pathLst>
                <a:path w="77" h="77" extrusionOk="0">
                  <a:moveTo>
                    <a:pt x="77" y="39"/>
                  </a:moveTo>
                  <a:cubicBezTo>
                    <a:pt x="77" y="60"/>
                    <a:pt x="60" y="77"/>
                    <a:pt x="38" y="77"/>
                  </a:cubicBezTo>
                  <a:cubicBezTo>
                    <a:pt x="17" y="77"/>
                    <a:pt x="0" y="60"/>
                    <a:pt x="0" y="39"/>
                  </a:cubicBezTo>
                  <a:cubicBezTo>
                    <a:pt x="0" y="17"/>
                    <a:pt x="17" y="0"/>
                    <a:pt x="38" y="0"/>
                  </a:cubicBezTo>
                  <a:cubicBezTo>
                    <a:pt x="60" y="0"/>
                    <a:pt x="77" y="17"/>
                    <a:pt x="77"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8" name="Google Shape;2328;p44"/>
            <p:cNvSpPr/>
            <p:nvPr/>
          </p:nvSpPr>
          <p:spPr>
            <a:xfrm>
              <a:off x="8109000" y="4256640"/>
              <a:ext cx="28080" cy="28080"/>
            </a:xfrm>
            <a:custGeom>
              <a:avLst/>
              <a:gdLst/>
              <a:ahLst/>
              <a:cxnLst/>
              <a:rect l="l" t="t" r="r" b="b"/>
              <a:pathLst>
                <a:path w="78" h="78" extrusionOk="0">
                  <a:moveTo>
                    <a:pt x="78" y="39"/>
                  </a:moveTo>
                  <a:cubicBezTo>
                    <a:pt x="78" y="61"/>
                    <a:pt x="60" y="78"/>
                    <a:pt x="39" y="78"/>
                  </a:cubicBezTo>
                  <a:cubicBezTo>
                    <a:pt x="18" y="78"/>
                    <a:pt x="0" y="61"/>
                    <a:pt x="0" y="39"/>
                  </a:cubicBezTo>
                  <a:cubicBezTo>
                    <a:pt x="0" y="18"/>
                    <a:pt x="18" y="0"/>
                    <a:pt x="39" y="0"/>
                  </a:cubicBezTo>
                  <a:cubicBezTo>
                    <a:pt x="60" y="0"/>
                    <a:pt x="78" y="18"/>
                    <a:pt x="78" y="39"/>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9" name="Google Shape;2329;p44"/>
            <p:cNvSpPr/>
            <p:nvPr/>
          </p:nvSpPr>
          <p:spPr>
            <a:xfrm>
              <a:off x="7809480" y="4430880"/>
              <a:ext cx="417960" cy="55800"/>
            </a:xfrm>
            <a:custGeom>
              <a:avLst/>
              <a:gdLst/>
              <a:ahLst/>
              <a:cxnLst/>
              <a:rect l="l" t="t" r="r" b="b"/>
              <a:pathLst>
                <a:path w="1161" h="155" extrusionOk="0">
                  <a:moveTo>
                    <a:pt x="1161" y="14"/>
                  </a:moveTo>
                  <a:lnTo>
                    <a:pt x="1161" y="77"/>
                  </a:lnTo>
                  <a:cubicBezTo>
                    <a:pt x="1161" y="120"/>
                    <a:pt x="1126" y="155"/>
                    <a:pt x="1084" y="155"/>
                  </a:cubicBezTo>
                  <a:lnTo>
                    <a:pt x="78" y="155"/>
                  </a:lnTo>
                  <a:cubicBezTo>
                    <a:pt x="35" y="155"/>
                    <a:pt x="0" y="120"/>
                    <a:pt x="0" y="77"/>
                  </a:cubicBezTo>
                  <a:lnTo>
                    <a:pt x="0" y="14"/>
                  </a:lnTo>
                  <a:cubicBezTo>
                    <a:pt x="0" y="6"/>
                    <a:pt x="7" y="0"/>
                    <a:pt x="14" y="0"/>
                  </a:cubicBezTo>
                  <a:lnTo>
                    <a:pt x="1147" y="0"/>
                  </a:lnTo>
                  <a:cubicBezTo>
                    <a:pt x="1155" y="0"/>
                    <a:pt x="1161" y="6"/>
                    <a:pt x="1161" y="14"/>
                  </a:cubicBezTo>
                  <a:close/>
                </a:path>
              </a:pathLst>
            </a:custGeom>
            <a:solidFill>
              <a:srgbClr val="008F95"/>
            </a:solidFill>
            <a:ln>
              <a:noFill/>
            </a:ln>
          </p:spPr>
          <p:txBody>
            <a:bodyPr spcFirstLastPara="1" wrap="square" lIns="90000" tIns="10800" rIns="90000" bIns="10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0" name="Google Shape;2330;p44"/>
            <p:cNvSpPr/>
            <p:nvPr/>
          </p:nvSpPr>
          <p:spPr>
            <a:xfrm>
              <a:off x="7971480" y="4430880"/>
              <a:ext cx="94680" cy="27720"/>
            </a:xfrm>
            <a:custGeom>
              <a:avLst/>
              <a:gdLst/>
              <a:ahLst/>
              <a:cxnLst/>
              <a:rect l="l" t="t" r="r" b="b"/>
              <a:pathLst>
                <a:path w="263" h="77" extrusionOk="0">
                  <a:moveTo>
                    <a:pt x="0" y="17"/>
                  </a:moveTo>
                  <a:lnTo>
                    <a:pt x="12" y="67"/>
                  </a:lnTo>
                  <a:cubicBezTo>
                    <a:pt x="14" y="73"/>
                    <a:pt x="19" y="77"/>
                    <a:pt x="26" y="77"/>
                  </a:cubicBezTo>
                  <a:lnTo>
                    <a:pt x="236" y="77"/>
                  </a:lnTo>
                  <a:cubicBezTo>
                    <a:pt x="242" y="77"/>
                    <a:pt x="248" y="73"/>
                    <a:pt x="249" y="67"/>
                  </a:cubicBezTo>
                  <a:lnTo>
                    <a:pt x="262" y="17"/>
                  </a:lnTo>
                  <a:cubicBezTo>
                    <a:pt x="264" y="9"/>
                    <a:pt x="257" y="0"/>
                    <a:pt x="248" y="0"/>
                  </a:cubicBezTo>
                  <a:lnTo>
                    <a:pt x="13" y="0"/>
                  </a:lnTo>
                  <a:cubicBezTo>
                    <a:pt x="4" y="0"/>
                    <a:pt x="-3" y="9"/>
                    <a:pt x="0" y="1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1" name="Google Shape;2331;p44"/>
            <p:cNvSpPr/>
            <p:nvPr/>
          </p:nvSpPr>
          <p:spPr>
            <a:xfrm>
              <a:off x="7803360" y="4187880"/>
              <a:ext cx="430560" cy="304920"/>
            </a:xfrm>
            <a:custGeom>
              <a:avLst/>
              <a:gdLst/>
              <a:ahLst/>
              <a:cxnLst/>
              <a:rect l="l" t="t" r="r" b="b"/>
              <a:pathLst>
                <a:path w="1196" h="847" extrusionOk="0">
                  <a:moveTo>
                    <a:pt x="700" y="735"/>
                  </a:moveTo>
                  <a:lnTo>
                    <a:pt x="495" y="735"/>
                  </a:lnTo>
                  <a:lnTo>
                    <a:pt x="485" y="693"/>
                  </a:lnTo>
                  <a:lnTo>
                    <a:pt x="711" y="693"/>
                  </a:lnTo>
                  <a:lnTo>
                    <a:pt x="700" y="735"/>
                  </a:lnTo>
                  <a:moveTo>
                    <a:pt x="170" y="112"/>
                  </a:moveTo>
                  <a:lnTo>
                    <a:pt x="1025" y="112"/>
                  </a:lnTo>
                  <a:lnTo>
                    <a:pt x="1025" y="658"/>
                  </a:lnTo>
                  <a:lnTo>
                    <a:pt x="170" y="658"/>
                  </a:lnTo>
                  <a:lnTo>
                    <a:pt x="170" y="112"/>
                  </a:lnTo>
                  <a:moveTo>
                    <a:pt x="93" y="95"/>
                  </a:moveTo>
                  <a:cubicBezTo>
                    <a:pt x="93" y="62"/>
                    <a:pt x="120" y="35"/>
                    <a:pt x="153" y="35"/>
                  </a:cubicBezTo>
                  <a:lnTo>
                    <a:pt x="1043" y="35"/>
                  </a:lnTo>
                  <a:cubicBezTo>
                    <a:pt x="1076" y="35"/>
                    <a:pt x="1103" y="62"/>
                    <a:pt x="1103" y="95"/>
                  </a:cubicBezTo>
                  <a:lnTo>
                    <a:pt x="1103" y="658"/>
                  </a:lnTo>
                  <a:lnTo>
                    <a:pt x="1060" y="658"/>
                  </a:lnTo>
                  <a:lnTo>
                    <a:pt x="1060" y="95"/>
                  </a:lnTo>
                  <a:cubicBezTo>
                    <a:pt x="1060" y="85"/>
                    <a:pt x="1052" y="77"/>
                    <a:pt x="1043" y="77"/>
                  </a:cubicBezTo>
                  <a:lnTo>
                    <a:pt x="153" y="77"/>
                  </a:lnTo>
                  <a:cubicBezTo>
                    <a:pt x="143" y="77"/>
                    <a:pt x="135" y="85"/>
                    <a:pt x="135" y="95"/>
                  </a:cubicBezTo>
                  <a:lnTo>
                    <a:pt x="135" y="658"/>
                  </a:lnTo>
                  <a:lnTo>
                    <a:pt x="93" y="658"/>
                  </a:lnTo>
                  <a:lnTo>
                    <a:pt x="93" y="95"/>
                  </a:lnTo>
                  <a:moveTo>
                    <a:pt x="1178" y="658"/>
                  </a:moveTo>
                  <a:lnTo>
                    <a:pt x="1138" y="658"/>
                  </a:lnTo>
                  <a:lnTo>
                    <a:pt x="1138" y="95"/>
                  </a:lnTo>
                  <a:cubicBezTo>
                    <a:pt x="1138" y="42"/>
                    <a:pt x="1095" y="0"/>
                    <a:pt x="1043" y="0"/>
                  </a:cubicBezTo>
                  <a:lnTo>
                    <a:pt x="153" y="0"/>
                  </a:lnTo>
                  <a:cubicBezTo>
                    <a:pt x="101" y="0"/>
                    <a:pt x="58" y="42"/>
                    <a:pt x="58" y="95"/>
                  </a:cubicBezTo>
                  <a:lnTo>
                    <a:pt x="58" y="658"/>
                  </a:lnTo>
                  <a:lnTo>
                    <a:pt x="17" y="658"/>
                  </a:lnTo>
                  <a:cubicBezTo>
                    <a:pt x="8" y="658"/>
                    <a:pt x="0" y="665"/>
                    <a:pt x="0" y="675"/>
                  </a:cubicBezTo>
                  <a:lnTo>
                    <a:pt x="0" y="752"/>
                  </a:lnTo>
                  <a:cubicBezTo>
                    <a:pt x="0" y="805"/>
                    <a:pt x="43" y="847"/>
                    <a:pt x="95" y="847"/>
                  </a:cubicBezTo>
                  <a:lnTo>
                    <a:pt x="157" y="847"/>
                  </a:lnTo>
                  <a:cubicBezTo>
                    <a:pt x="166" y="847"/>
                    <a:pt x="174" y="840"/>
                    <a:pt x="174" y="830"/>
                  </a:cubicBezTo>
                  <a:cubicBezTo>
                    <a:pt x="174" y="820"/>
                    <a:pt x="166" y="812"/>
                    <a:pt x="157" y="812"/>
                  </a:cubicBezTo>
                  <a:lnTo>
                    <a:pt x="95" y="812"/>
                  </a:lnTo>
                  <a:cubicBezTo>
                    <a:pt x="62" y="812"/>
                    <a:pt x="35" y="785"/>
                    <a:pt x="35" y="752"/>
                  </a:cubicBezTo>
                  <a:lnTo>
                    <a:pt x="35" y="693"/>
                  </a:lnTo>
                  <a:lnTo>
                    <a:pt x="75" y="693"/>
                  </a:lnTo>
                  <a:lnTo>
                    <a:pt x="76" y="693"/>
                  </a:lnTo>
                  <a:lnTo>
                    <a:pt x="76" y="693"/>
                  </a:lnTo>
                  <a:lnTo>
                    <a:pt x="153" y="693"/>
                  </a:lnTo>
                  <a:lnTo>
                    <a:pt x="153" y="693"/>
                  </a:lnTo>
                  <a:lnTo>
                    <a:pt x="153" y="693"/>
                  </a:lnTo>
                  <a:lnTo>
                    <a:pt x="449" y="693"/>
                  </a:lnTo>
                  <a:lnTo>
                    <a:pt x="465" y="757"/>
                  </a:lnTo>
                  <a:cubicBezTo>
                    <a:pt x="467" y="765"/>
                    <a:pt x="474" y="770"/>
                    <a:pt x="482" y="770"/>
                  </a:cubicBezTo>
                  <a:lnTo>
                    <a:pt x="714" y="770"/>
                  </a:lnTo>
                  <a:cubicBezTo>
                    <a:pt x="722" y="770"/>
                    <a:pt x="729" y="765"/>
                    <a:pt x="731" y="757"/>
                  </a:cubicBezTo>
                  <a:lnTo>
                    <a:pt x="747" y="693"/>
                  </a:lnTo>
                  <a:lnTo>
                    <a:pt x="1043" y="693"/>
                  </a:lnTo>
                  <a:lnTo>
                    <a:pt x="1043" y="693"/>
                  </a:lnTo>
                  <a:lnTo>
                    <a:pt x="1043" y="693"/>
                  </a:lnTo>
                  <a:lnTo>
                    <a:pt x="1120" y="693"/>
                  </a:lnTo>
                  <a:lnTo>
                    <a:pt x="1120" y="693"/>
                  </a:lnTo>
                  <a:lnTo>
                    <a:pt x="1120" y="693"/>
                  </a:lnTo>
                  <a:lnTo>
                    <a:pt x="1161" y="693"/>
                  </a:lnTo>
                  <a:lnTo>
                    <a:pt x="1161" y="752"/>
                  </a:lnTo>
                  <a:cubicBezTo>
                    <a:pt x="1161" y="785"/>
                    <a:pt x="1134" y="812"/>
                    <a:pt x="1101" y="812"/>
                  </a:cubicBezTo>
                  <a:lnTo>
                    <a:pt x="227" y="812"/>
                  </a:lnTo>
                  <a:cubicBezTo>
                    <a:pt x="217" y="812"/>
                    <a:pt x="209" y="820"/>
                    <a:pt x="209" y="830"/>
                  </a:cubicBezTo>
                  <a:cubicBezTo>
                    <a:pt x="209" y="840"/>
                    <a:pt x="217" y="847"/>
                    <a:pt x="227" y="847"/>
                  </a:cubicBezTo>
                  <a:lnTo>
                    <a:pt x="1101" y="847"/>
                  </a:lnTo>
                  <a:cubicBezTo>
                    <a:pt x="1153" y="847"/>
                    <a:pt x="1196" y="805"/>
                    <a:pt x="1196" y="752"/>
                  </a:cubicBezTo>
                  <a:lnTo>
                    <a:pt x="1196" y="675"/>
                  </a:lnTo>
                  <a:cubicBezTo>
                    <a:pt x="1196" y="665"/>
                    <a:pt x="1188" y="658"/>
                    <a:pt x="1178" y="65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2" name="Google Shape;2332;p44"/>
            <p:cNvSpPr/>
            <p:nvPr/>
          </p:nvSpPr>
          <p:spPr>
            <a:xfrm>
              <a:off x="7893720" y="4250520"/>
              <a:ext cx="249480" cy="137880"/>
            </a:xfrm>
            <a:custGeom>
              <a:avLst/>
              <a:gdLst/>
              <a:ahLst/>
              <a:cxnLst/>
              <a:rect l="l" t="t" r="r" b="b"/>
              <a:pathLst>
                <a:path w="693" h="383" extrusionOk="0">
                  <a:moveTo>
                    <a:pt x="637" y="35"/>
                  </a:moveTo>
                  <a:cubicBezTo>
                    <a:pt x="649" y="35"/>
                    <a:pt x="658" y="45"/>
                    <a:pt x="658" y="56"/>
                  </a:cubicBezTo>
                  <a:cubicBezTo>
                    <a:pt x="658" y="68"/>
                    <a:pt x="649" y="77"/>
                    <a:pt x="637" y="77"/>
                  </a:cubicBezTo>
                  <a:cubicBezTo>
                    <a:pt x="625" y="77"/>
                    <a:pt x="616" y="68"/>
                    <a:pt x="616" y="56"/>
                  </a:cubicBezTo>
                  <a:cubicBezTo>
                    <a:pt x="616" y="45"/>
                    <a:pt x="625" y="35"/>
                    <a:pt x="637" y="35"/>
                  </a:cubicBezTo>
                  <a:moveTo>
                    <a:pt x="443" y="155"/>
                  </a:moveTo>
                  <a:cubicBezTo>
                    <a:pt x="432" y="155"/>
                    <a:pt x="422" y="145"/>
                    <a:pt x="422" y="134"/>
                  </a:cubicBezTo>
                  <a:cubicBezTo>
                    <a:pt x="422" y="122"/>
                    <a:pt x="432" y="112"/>
                    <a:pt x="443" y="112"/>
                  </a:cubicBezTo>
                  <a:cubicBezTo>
                    <a:pt x="455" y="112"/>
                    <a:pt x="465" y="122"/>
                    <a:pt x="465" y="134"/>
                  </a:cubicBezTo>
                  <a:cubicBezTo>
                    <a:pt x="465" y="145"/>
                    <a:pt x="455" y="155"/>
                    <a:pt x="443" y="155"/>
                  </a:cubicBezTo>
                  <a:moveTo>
                    <a:pt x="250" y="348"/>
                  </a:moveTo>
                  <a:cubicBezTo>
                    <a:pt x="238" y="348"/>
                    <a:pt x="229" y="339"/>
                    <a:pt x="229" y="327"/>
                  </a:cubicBezTo>
                  <a:cubicBezTo>
                    <a:pt x="229" y="315"/>
                    <a:pt x="238" y="306"/>
                    <a:pt x="250" y="306"/>
                  </a:cubicBezTo>
                  <a:cubicBezTo>
                    <a:pt x="262" y="306"/>
                    <a:pt x="271" y="315"/>
                    <a:pt x="271" y="327"/>
                  </a:cubicBezTo>
                  <a:cubicBezTo>
                    <a:pt x="271" y="339"/>
                    <a:pt x="262" y="348"/>
                    <a:pt x="250" y="348"/>
                  </a:cubicBezTo>
                  <a:moveTo>
                    <a:pt x="57" y="232"/>
                  </a:moveTo>
                  <a:cubicBezTo>
                    <a:pt x="45" y="232"/>
                    <a:pt x="35" y="223"/>
                    <a:pt x="35" y="211"/>
                  </a:cubicBezTo>
                  <a:cubicBezTo>
                    <a:pt x="35" y="199"/>
                    <a:pt x="45" y="190"/>
                    <a:pt x="57" y="190"/>
                  </a:cubicBezTo>
                  <a:cubicBezTo>
                    <a:pt x="68" y="190"/>
                    <a:pt x="78" y="199"/>
                    <a:pt x="78" y="211"/>
                  </a:cubicBezTo>
                  <a:cubicBezTo>
                    <a:pt x="78" y="223"/>
                    <a:pt x="68" y="232"/>
                    <a:pt x="57" y="232"/>
                  </a:cubicBezTo>
                  <a:moveTo>
                    <a:pt x="637" y="112"/>
                  </a:moveTo>
                  <a:cubicBezTo>
                    <a:pt x="668" y="112"/>
                    <a:pt x="693" y="87"/>
                    <a:pt x="693" y="56"/>
                  </a:cubicBezTo>
                  <a:cubicBezTo>
                    <a:pt x="693" y="25"/>
                    <a:pt x="668" y="0"/>
                    <a:pt x="637" y="0"/>
                  </a:cubicBezTo>
                  <a:cubicBezTo>
                    <a:pt x="606" y="0"/>
                    <a:pt x="581" y="25"/>
                    <a:pt x="581" y="56"/>
                  </a:cubicBezTo>
                  <a:cubicBezTo>
                    <a:pt x="581" y="57"/>
                    <a:pt x="581" y="57"/>
                    <a:pt x="581" y="58"/>
                  </a:cubicBezTo>
                  <a:lnTo>
                    <a:pt x="488" y="99"/>
                  </a:lnTo>
                  <a:cubicBezTo>
                    <a:pt x="477" y="86"/>
                    <a:pt x="461" y="77"/>
                    <a:pt x="443" y="77"/>
                  </a:cubicBezTo>
                  <a:cubicBezTo>
                    <a:pt x="412" y="77"/>
                    <a:pt x="387" y="103"/>
                    <a:pt x="387" y="134"/>
                  </a:cubicBezTo>
                  <a:cubicBezTo>
                    <a:pt x="387" y="142"/>
                    <a:pt x="389" y="149"/>
                    <a:pt x="392" y="156"/>
                  </a:cubicBezTo>
                  <a:lnTo>
                    <a:pt x="278" y="278"/>
                  </a:lnTo>
                  <a:cubicBezTo>
                    <a:pt x="270" y="274"/>
                    <a:pt x="260" y="271"/>
                    <a:pt x="250" y="271"/>
                  </a:cubicBezTo>
                  <a:cubicBezTo>
                    <a:pt x="235" y="271"/>
                    <a:pt x="222" y="277"/>
                    <a:pt x="212" y="286"/>
                  </a:cubicBezTo>
                  <a:lnTo>
                    <a:pt x="112" y="221"/>
                  </a:lnTo>
                  <a:cubicBezTo>
                    <a:pt x="113" y="218"/>
                    <a:pt x="113" y="214"/>
                    <a:pt x="113" y="211"/>
                  </a:cubicBezTo>
                  <a:cubicBezTo>
                    <a:pt x="113" y="180"/>
                    <a:pt x="88" y="155"/>
                    <a:pt x="57" y="155"/>
                  </a:cubicBezTo>
                  <a:cubicBezTo>
                    <a:pt x="26" y="155"/>
                    <a:pt x="0" y="180"/>
                    <a:pt x="0" y="211"/>
                  </a:cubicBezTo>
                  <a:cubicBezTo>
                    <a:pt x="0" y="242"/>
                    <a:pt x="26" y="267"/>
                    <a:pt x="57" y="267"/>
                  </a:cubicBezTo>
                  <a:cubicBezTo>
                    <a:pt x="72" y="267"/>
                    <a:pt x="85" y="261"/>
                    <a:pt x="95" y="252"/>
                  </a:cubicBezTo>
                  <a:lnTo>
                    <a:pt x="195" y="317"/>
                  </a:lnTo>
                  <a:cubicBezTo>
                    <a:pt x="194" y="320"/>
                    <a:pt x="194" y="324"/>
                    <a:pt x="194" y="327"/>
                  </a:cubicBezTo>
                  <a:cubicBezTo>
                    <a:pt x="194" y="358"/>
                    <a:pt x="219" y="383"/>
                    <a:pt x="250" y="383"/>
                  </a:cubicBezTo>
                  <a:cubicBezTo>
                    <a:pt x="281" y="383"/>
                    <a:pt x="306" y="358"/>
                    <a:pt x="306" y="327"/>
                  </a:cubicBezTo>
                  <a:cubicBezTo>
                    <a:pt x="306" y="319"/>
                    <a:pt x="305" y="311"/>
                    <a:pt x="302" y="305"/>
                  </a:cubicBezTo>
                  <a:lnTo>
                    <a:pt x="415" y="182"/>
                  </a:lnTo>
                  <a:cubicBezTo>
                    <a:pt x="424" y="187"/>
                    <a:pt x="433" y="190"/>
                    <a:pt x="443" y="190"/>
                  </a:cubicBezTo>
                  <a:cubicBezTo>
                    <a:pt x="474" y="190"/>
                    <a:pt x="500" y="165"/>
                    <a:pt x="500" y="134"/>
                  </a:cubicBezTo>
                  <a:cubicBezTo>
                    <a:pt x="500" y="133"/>
                    <a:pt x="500" y="132"/>
                    <a:pt x="500" y="132"/>
                  </a:cubicBezTo>
                  <a:lnTo>
                    <a:pt x="593" y="91"/>
                  </a:lnTo>
                  <a:cubicBezTo>
                    <a:pt x="603" y="104"/>
                    <a:pt x="619" y="112"/>
                    <a:pt x="637" y="11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3" name="Google Shape;2333;p44"/>
            <p:cNvSpPr/>
            <p:nvPr/>
          </p:nvSpPr>
          <p:spPr>
            <a:xfrm>
              <a:off x="8109360" y="4361400"/>
              <a:ext cx="40680" cy="41040"/>
            </a:xfrm>
            <a:custGeom>
              <a:avLst/>
              <a:gdLst/>
              <a:ahLst/>
              <a:cxnLst/>
              <a:rect l="l" t="t" r="r" b="b"/>
              <a:pathLst>
                <a:path w="113" h="114" extrusionOk="0">
                  <a:moveTo>
                    <a:pt x="78" y="79"/>
                  </a:moveTo>
                  <a:lnTo>
                    <a:pt x="35" y="79"/>
                  </a:lnTo>
                  <a:lnTo>
                    <a:pt x="35" y="35"/>
                  </a:lnTo>
                  <a:lnTo>
                    <a:pt x="78" y="35"/>
                  </a:lnTo>
                  <a:lnTo>
                    <a:pt x="78" y="79"/>
                  </a:lnTo>
                  <a:moveTo>
                    <a:pt x="96" y="0"/>
                  </a:moveTo>
                  <a:lnTo>
                    <a:pt x="17" y="0"/>
                  </a:lnTo>
                  <a:cubicBezTo>
                    <a:pt x="8" y="0"/>
                    <a:pt x="0" y="8"/>
                    <a:pt x="0" y="18"/>
                  </a:cubicBezTo>
                  <a:lnTo>
                    <a:pt x="0" y="96"/>
                  </a:lnTo>
                  <a:cubicBezTo>
                    <a:pt x="0" y="106"/>
                    <a:pt x="8" y="114"/>
                    <a:pt x="17" y="114"/>
                  </a:cubicBezTo>
                  <a:lnTo>
                    <a:pt x="96" y="114"/>
                  </a:lnTo>
                  <a:cubicBezTo>
                    <a:pt x="106" y="114"/>
                    <a:pt x="113" y="106"/>
                    <a:pt x="113" y="96"/>
                  </a:cubicBezTo>
                  <a:lnTo>
                    <a:pt x="113" y="18"/>
                  </a:lnTo>
                  <a:cubicBezTo>
                    <a:pt x="113" y="8"/>
                    <a:pt x="106" y="0"/>
                    <a:pt x="96"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4" name="Google Shape;2334;p44"/>
            <p:cNvSpPr/>
            <p:nvPr/>
          </p:nvSpPr>
          <p:spPr>
            <a:xfrm>
              <a:off x="8053920" y="4389840"/>
              <a:ext cx="40680" cy="12600"/>
            </a:xfrm>
            <a:custGeom>
              <a:avLst/>
              <a:gdLst/>
              <a:ahLst/>
              <a:cxnLst/>
              <a:rect l="l" t="t" r="r" b="b"/>
              <a:pathLst>
                <a:path w="113" h="35" extrusionOk="0">
                  <a:moveTo>
                    <a:pt x="95" y="0"/>
                  </a:moveTo>
                  <a:lnTo>
                    <a:pt x="18" y="0"/>
                  </a:lnTo>
                  <a:cubicBezTo>
                    <a:pt x="8" y="0"/>
                    <a:pt x="0" y="8"/>
                    <a:pt x="0" y="17"/>
                  </a:cubicBezTo>
                  <a:cubicBezTo>
                    <a:pt x="0" y="27"/>
                    <a:pt x="8" y="35"/>
                    <a:pt x="18" y="35"/>
                  </a:cubicBezTo>
                  <a:lnTo>
                    <a:pt x="95" y="35"/>
                  </a:lnTo>
                  <a:cubicBezTo>
                    <a:pt x="105" y="35"/>
                    <a:pt x="113" y="27"/>
                    <a:pt x="113" y="17"/>
                  </a:cubicBezTo>
                  <a:cubicBezTo>
                    <a:pt x="113" y="8"/>
                    <a:pt x="105" y="0"/>
                    <a:pt x="9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35" name="Google Shape;2335;p44"/>
          <p:cNvGrpSpPr/>
          <p:nvPr/>
        </p:nvGrpSpPr>
        <p:grpSpPr>
          <a:xfrm>
            <a:off x="7343627" y="4097828"/>
            <a:ext cx="251143" cy="338960"/>
            <a:chOff x="8743680" y="4156920"/>
            <a:chExt cx="271800" cy="366840"/>
          </a:xfrm>
        </p:grpSpPr>
        <p:sp>
          <p:nvSpPr>
            <p:cNvPr id="2336" name="Google Shape;2336;p44"/>
            <p:cNvSpPr/>
            <p:nvPr/>
          </p:nvSpPr>
          <p:spPr>
            <a:xfrm>
              <a:off x="8867520" y="4414680"/>
              <a:ext cx="23760" cy="53280"/>
            </a:xfrm>
            <a:custGeom>
              <a:avLst/>
              <a:gdLst/>
              <a:ahLst/>
              <a:cxnLst/>
              <a:rect l="l" t="t" r="r" b="b"/>
              <a:pathLst>
                <a:path w="66" h="148" extrusionOk="0">
                  <a:moveTo>
                    <a:pt x="0" y="0"/>
                  </a:moveTo>
                  <a:lnTo>
                    <a:pt x="66" y="0"/>
                  </a:lnTo>
                  <a:lnTo>
                    <a:pt x="66" y="148"/>
                  </a:lnTo>
                  <a:lnTo>
                    <a:pt x="0" y="148"/>
                  </a:lnTo>
                  <a:lnTo>
                    <a:pt x="0" y="0"/>
                  </a:lnTo>
                  <a:close/>
                </a:path>
              </a:pathLst>
            </a:custGeom>
            <a:solidFill>
              <a:srgbClr val="DDFBFC"/>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7" name="Google Shape;2337;p44"/>
            <p:cNvSpPr/>
            <p:nvPr/>
          </p:nvSpPr>
          <p:spPr>
            <a:xfrm>
              <a:off x="8749080" y="4162320"/>
              <a:ext cx="261000" cy="261000"/>
            </a:xfrm>
            <a:custGeom>
              <a:avLst/>
              <a:gdLst/>
              <a:ahLst/>
              <a:cxnLst/>
              <a:rect l="l" t="t" r="r" b="b"/>
              <a:pathLst>
                <a:path w="725" h="725" extrusionOk="0">
                  <a:moveTo>
                    <a:pt x="725" y="363"/>
                  </a:moveTo>
                  <a:cubicBezTo>
                    <a:pt x="725" y="563"/>
                    <a:pt x="563" y="725"/>
                    <a:pt x="362" y="725"/>
                  </a:cubicBezTo>
                  <a:cubicBezTo>
                    <a:pt x="162" y="725"/>
                    <a:pt x="0" y="563"/>
                    <a:pt x="0" y="363"/>
                  </a:cubicBezTo>
                  <a:cubicBezTo>
                    <a:pt x="0" y="162"/>
                    <a:pt x="162" y="0"/>
                    <a:pt x="362" y="0"/>
                  </a:cubicBezTo>
                  <a:cubicBezTo>
                    <a:pt x="563" y="0"/>
                    <a:pt x="725" y="162"/>
                    <a:pt x="725" y="36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8" name="Google Shape;2338;p44"/>
            <p:cNvSpPr/>
            <p:nvPr/>
          </p:nvSpPr>
          <p:spPr>
            <a:xfrm>
              <a:off x="8849880" y="4458960"/>
              <a:ext cx="59400" cy="59400"/>
            </a:xfrm>
            <a:custGeom>
              <a:avLst/>
              <a:gdLst/>
              <a:ahLst/>
              <a:cxnLst/>
              <a:rect l="l" t="t" r="r" b="b"/>
              <a:pathLst>
                <a:path w="165" h="165" extrusionOk="0">
                  <a:moveTo>
                    <a:pt x="153" y="0"/>
                  </a:moveTo>
                  <a:lnTo>
                    <a:pt x="12" y="0"/>
                  </a:lnTo>
                  <a:cubicBezTo>
                    <a:pt x="5" y="0"/>
                    <a:pt x="0" y="6"/>
                    <a:pt x="0" y="12"/>
                  </a:cubicBezTo>
                  <a:lnTo>
                    <a:pt x="0" y="153"/>
                  </a:lnTo>
                  <a:cubicBezTo>
                    <a:pt x="0" y="160"/>
                    <a:pt x="5" y="165"/>
                    <a:pt x="12" y="165"/>
                  </a:cubicBezTo>
                  <a:lnTo>
                    <a:pt x="153" y="165"/>
                  </a:lnTo>
                  <a:cubicBezTo>
                    <a:pt x="159" y="165"/>
                    <a:pt x="165" y="160"/>
                    <a:pt x="165" y="153"/>
                  </a:cubicBezTo>
                  <a:lnTo>
                    <a:pt x="165" y="12"/>
                  </a:lnTo>
                  <a:cubicBezTo>
                    <a:pt x="165" y="6"/>
                    <a:pt x="159" y="0"/>
                    <a:pt x="153" y="0"/>
                  </a:cubicBezTo>
                  <a:close/>
                </a:path>
              </a:pathLst>
            </a:custGeom>
            <a:solidFill>
              <a:srgbClr val="EB6E80"/>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9" name="Google Shape;2339;p44"/>
            <p:cNvSpPr/>
            <p:nvPr/>
          </p:nvSpPr>
          <p:spPr>
            <a:xfrm>
              <a:off x="8772840" y="4186080"/>
              <a:ext cx="213480" cy="213480"/>
            </a:xfrm>
            <a:custGeom>
              <a:avLst/>
              <a:gdLst/>
              <a:ahLst/>
              <a:cxnLst/>
              <a:rect l="l" t="t" r="r" b="b"/>
              <a:pathLst>
                <a:path w="593" h="593" extrusionOk="0">
                  <a:moveTo>
                    <a:pt x="593" y="297"/>
                  </a:moveTo>
                  <a:cubicBezTo>
                    <a:pt x="593" y="461"/>
                    <a:pt x="460" y="593"/>
                    <a:pt x="296" y="593"/>
                  </a:cubicBezTo>
                  <a:cubicBezTo>
                    <a:pt x="132" y="593"/>
                    <a:pt x="0" y="461"/>
                    <a:pt x="0" y="297"/>
                  </a:cubicBezTo>
                  <a:cubicBezTo>
                    <a:pt x="0" y="133"/>
                    <a:pt x="132" y="0"/>
                    <a:pt x="296" y="0"/>
                  </a:cubicBezTo>
                  <a:cubicBezTo>
                    <a:pt x="460" y="0"/>
                    <a:pt x="593" y="133"/>
                    <a:pt x="593" y="297"/>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0" name="Google Shape;2340;p44"/>
            <p:cNvSpPr/>
            <p:nvPr/>
          </p:nvSpPr>
          <p:spPr>
            <a:xfrm>
              <a:off x="8808480" y="4293000"/>
              <a:ext cx="35280" cy="47520"/>
            </a:xfrm>
            <a:custGeom>
              <a:avLst/>
              <a:gdLst/>
              <a:ahLst/>
              <a:cxnLst/>
              <a:rect l="l" t="t" r="r" b="b"/>
              <a:pathLst>
                <a:path w="98" h="132" extrusionOk="0">
                  <a:moveTo>
                    <a:pt x="86" y="132"/>
                  </a:moveTo>
                  <a:lnTo>
                    <a:pt x="11" y="132"/>
                  </a:lnTo>
                  <a:cubicBezTo>
                    <a:pt x="5" y="132"/>
                    <a:pt x="0" y="126"/>
                    <a:pt x="0" y="120"/>
                  </a:cubicBezTo>
                  <a:lnTo>
                    <a:pt x="0" y="12"/>
                  </a:lnTo>
                  <a:cubicBezTo>
                    <a:pt x="0" y="5"/>
                    <a:pt x="5" y="0"/>
                    <a:pt x="11" y="0"/>
                  </a:cubicBezTo>
                  <a:lnTo>
                    <a:pt x="86" y="0"/>
                  </a:lnTo>
                  <a:cubicBezTo>
                    <a:pt x="93" y="0"/>
                    <a:pt x="98" y="5"/>
                    <a:pt x="98" y="12"/>
                  </a:cubicBezTo>
                  <a:lnTo>
                    <a:pt x="98" y="120"/>
                  </a:lnTo>
                  <a:cubicBezTo>
                    <a:pt x="98" y="126"/>
                    <a:pt x="93" y="132"/>
                    <a:pt x="86" y="132"/>
                  </a:cubicBezTo>
                  <a:close/>
                </a:path>
              </a:pathLst>
            </a:custGeom>
            <a:solidFill>
              <a:srgbClr val="EB6E80"/>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1" name="Google Shape;2341;p44"/>
            <p:cNvSpPr/>
            <p:nvPr/>
          </p:nvSpPr>
          <p:spPr>
            <a:xfrm>
              <a:off x="8915040" y="4245480"/>
              <a:ext cx="35640" cy="95040"/>
            </a:xfrm>
            <a:custGeom>
              <a:avLst/>
              <a:gdLst/>
              <a:ahLst/>
              <a:cxnLst/>
              <a:rect l="l" t="t" r="r" b="b"/>
              <a:pathLst>
                <a:path w="99" h="264" extrusionOk="0">
                  <a:moveTo>
                    <a:pt x="87" y="264"/>
                  </a:moveTo>
                  <a:lnTo>
                    <a:pt x="12" y="264"/>
                  </a:lnTo>
                  <a:cubicBezTo>
                    <a:pt x="6" y="264"/>
                    <a:pt x="0" y="258"/>
                    <a:pt x="0" y="252"/>
                  </a:cubicBezTo>
                  <a:lnTo>
                    <a:pt x="0" y="12"/>
                  </a:lnTo>
                  <a:cubicBezTo>
                    <a:pt x="0" y="5"/>
                    <a:pt x="6" y="0"/>
                    <a:pt x="12" y="0"/>
                  </a:cubicBezTo>
                  <a:lnTo>
                    <a:pt x="87" y="0"/>
                  </a:lnTo>
                  <a:cubicBezTo>
                    <a:pt x="94" y="0"/>
                    <a:pt x="99" y="5"/>
                    <a:pt x="99" y="12"/>
                  </a:cubicBezTo>
                  <a:lnTo>
                    <a:pt x="99" y="252"/>
                  </a:lnTo>
                  <a:cubicBezTo>
                    <a:pt x="99" y="258"/>
                    <a:pt x="94" y="264"/>
                    <a:pt x="87" y="264"/>
                  </a:cubicBezTo>
                  <a:close/>
                </a:path>
              </a:pathLst>
            </a:custGeom>
            <a:solidFill>
              <a:srgbClr val="EB6E8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2" name="Google Shape;2342;p44"/>
            <p:cNvSpPr/>
            <p:nvPr/>
          </p:nvSpPr>
          <p:spPr>
            <a:xfrm>
              <a:off x="8861760" y="4269240"/>
              <a:ext cx="35640" cy="71280"/>
            </a:xfrm>
            <a:custGeom>
              <a:avLst/>
              <a:gdLst/>
              <a:ahLst/>
              <a:cxnLst/>
              <a:rect l="l" t="t" r="r" b="b"/>
              <a:pathLst>
                <a:path w="99" h="198" extrusionOk="0">
                  <a:moveTo>
                    <a:pt x="87" y="198"/>
                  </a:moveTo>
                  <a:lnTo>
                    <a:pt x="12" y="198"/>
                  </a:lnTo>
                  <a:cubicBezTo>
                    <a:pt x="5" y="198"/>
                    <a:pt x="0" y="192"/>
                    <a:pt x="0" y="186"/>
                  </a:cubicBezTo>
                  <a:lnTo>
                    <a:pt x="0" y="12"/>
                  </a:lnTo>
                  <a:cubicBezTo>
                    <a:pt x="0" y="5"/>
                    <a:pt x="5" y="0"/>
                    <a:pt x="12" y="0"/>
                  </a:cubicBezTo>
                  <a:lnTo>
                    <a:pt x="87" y="0"/>
                  </a:lnTo>
                  <a:cubicBezTo>
                    <a:pt x="93" y="0"/>
                    <a:pt x="99" y="5"/>
                    <a:pt x="99" y="12"/>
                  </a:cubicBezTo>
                  <a:lnTo>
                    <a:pt x="99" y="186"/>
                  </a:lnTo>
                  <a:cubicBezTo>
                    <a:pt x="99" y="192"/>
                    <a:pt x="93" y="198"/>
                    <a:pt x="87" y="198"/>
                  </a:cubicBezTo>
                  <a:close/>
                </a:path>
              </a:pathLst>
            </a:custGeom>
            <a:solidFill>
              <a:srgbClr val="EB6E80"/>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3" name="Google Shape;2343;p44"/>
            <p:cNvSpPr/>
            <p:nvPr/>
          </p:nvSpPr>
          <p:spPr>
            <a:xfrm>
              <a:off x="8743680" y="4156920"/>
              <a:ext cx="271800" cy="366840"/>
            </a:xfrm>
            <a:custGeom>
              <a:avLst/>
              <a:gdLst/>
              <a:ahLst/>
              <a:cxnLst/>
              <a:rect l="l" t="t" r="r" b="b"/>
              <a:pathLst>
                <a:path w="755" h="1019" extrusionOk="0">
                  <a:moveTo>
                    <a:pt x="395" y="824"/>
                  </a:moveTo>
                  <a:lnTo>
                    <a:pt x="359" y="824"/>
                  </a:lnTo>
                  <a:lnTo>
                    <a:pt x="359" y="755"/>
                  </a:lnTo>
                  <a:cubicBezTo>
                    <a:pt x="365" y="755"/>
                    <a:pt x="371" y="755"/>
                    <a:pt x="377" y="755"/>
                  </a:cubicBezTo>
                  <a:cubicBezTo>
                    <a:pt x="383" y="755"/>
                    <a:pt x="389" y="755"/>
                    <a:pt x="395" y="755"/>
                  </a:cubicBezTo>
                  <a:lnTo>
                    <a:pt x="395" y="824"/>
                  </a:lnTo>
                  <a:moveTo>
                    <a:pt x="445" y="890"/>
                  </a:moveTo>
                  <a:lnTo>
                    <a:pt x="310" y="890"/>
                  </a:lnTo>
                  <a:lnTo>
                    <a:pt x="310" y="854"/>
                  </a:lnTo>
                  <a:lnTo>
                    <a:pt x="445" y="854"/>
                  </a:lnTo>
                  <a:lnTo>
                    <a:pt x="445" y="890"/>
                  </a:lnTo>
                  <a:moveTo>
                    <a:pt x="310" y="920"/>
                  </a:moveTo>
                  <a:lnTo>
                    <a:pt x="445" y="920"/>
                  </a:lnTo>
                  <a:lnTo>
                    <a:pt x="445" y="989"/>
                  </a:lnTo>
                  <a:lnTo>
                    <a:pt x="310" y="989"/>
                  </a:lnTo>
                  <a:lnTo>
                    <a:pt x="310" y="920"/>
                  </a:lnTo>
                  <a:moveTo>
                    <a:pt x="755" y="378"/>
                  </a:moveTo>
                  <a:cubicBezTo>
                    <a:pt x="755" y="170"/>
                    <a:pt x="586" y="0"/>
                    <a:pt x="377" y="0"/>
                  </a:cubicBezTo>
                  <a:cubicBezTo>
                    <a:pt x="283" y="0"/>
                    <a:pt x="193" y="35"/>
                    <a:pt x="123" y="98"/>
                  </a:cubicBezTo>
                  <a:cubicBezTo>
                    <a:pt x="117" y="104"/>
                    <a:pt x="117" y="113"/>
                    <a:pt x="122" y="119"/>
                  </a:cubicBezTo>
                  <a:cubicBezTo>
                    <a:pt x="128" y="125"/>
                    <a:pt x="137" y="126"/>
                    <a:pt x="144" y="120"/>
                  </a:cubicBezTo>
                  <a:cubicBezTo>
                    <a:pt x="208" y="62"/>
                    <a:pt x="291" y="30"/>
                    <a:pt x="377" y="30"/>
                  </a:cubicBezTo>
                  <a:cubicBezTo>
                    <a:pt x="569" y="30"/>
                    <a:pt x="725" y="186"/>
                    <a:pt x="725" y="378"/>
                  </a:cubicBezTo>
                  <a:cubicBezTo>
                    <a:pt x="725" y="569"/>
                    <a:pt x="569" y="725"/>
                    <a:pt x="377" y="725"/>
                  </a:cubicBezTo>
                  <a:cubicBezTo>
                    <a:pt x="186" y="725"/>
                    <a:pt x="30" y="569"/>
                    <a:pt x="30" y="378"/>
                  </a:cubicBezTo>
                  <a:cubicBezTo>
                    <a:pt x="30" y="299"/>
                    <a:pt x="55" y="224"/>
                    <a:pt x="104" y="162"/>
                  </a:cubicBezTo>
                  <a:cubicBezTo>
                    <a:pt x="110" y="156"/>
                    <a:pt x="108" y="146"/>
                    <a:pt x="102" y="141"/>
                  </a:cubicBezTo>
                  <a:cubicBezTo>
                    <a:pt x="96" y="136"/>
                    <a:pt x="86" y="137"/>
                    <a:pt x="81" y="144"/>
                  </a:cubicBezTo>
                  <a:cubicBezTo>
                    <a:pt x="28" y="211"/>
                    <a:pt x="0" y="292"/>
                    <a:pt x="0" y="378"/>
                  </a:cubicBezTo>
                  <a:cubicBezTo>
                    <a:pt x="0" y="570"/>
                    <a:pt x="144" y="729"/>
                    <a:pt x="329" y="752"/>
                  </a:cubicBezTo>
                  <a:lnTo>
                    <a:pt x="329" y="824"/>
                  </a:lnTo>
                  <a:lnTo>
                    <a:pt x="295" y="824"/>
                  </a:lnTo>
                  <a:cubicBezTo>
                    <a:pt x="287" y="824"/>
                    <a:pt x="280" y="831"/>
                    <a:pt x="280" y="839"/>
                  </a:cubicBezTo>
                  <a:lnTo>
                    <a:pt x="280" y="905"/>
                  </a:lnTo>
                  <a:lnTo>
                    <a:pt x="280" y="905"/>
                  </a:lnTo>
                  <a:lnTo>
                    <a:pt x="280" y="905"/>
                  </a:lnTo>
                  <a:lnTo>
                    <a:pt x="280" y="1004"/>
                  </a:lnTo>
                  <a:cubicBezTo>
                    <a:pt x="280" y="1012"/>
                    <a:pt x="287" y="1019"/>
                    <a:pt x="295" y="1019"/>
                  </a:cubicBezTo>
                  <a:lnTo>
                    <a:pt x="460" y="1019"/>
                  </a:lnTo>
                  <a:cubicBezTo>
                    <a:pt x="468" y="1019"/>
                    <a:pt x="475" y="1012"/>
                    <a:pt x="475" y="1004"/>
                  </a:cubicBezTo>
                  <a:lnTo>
                    <a:pt x="475" y="905"/>
                  </a:lnTo>
                  <a:lnTo>
                    <a:pt x="475" y="905"/>
                  </a:lnTo>
                  <a:lnTo>
                    <a:pt x="475" y="905"/>
                  </a:lnTo>
                  <a:lnTo>
                    <a:pt x="475" y="839"/>
                  </a:lnTo>
                  <a:cubicBezTo>
                    <a:pt x="475" y="831"/>
                    <a:pt x="468" y="824"/>
                    <a:pt x="460" y="824"/>
                  </a:cubicBezTo>
                  <a:lnTo>
                    <a:pt x="425" y="824"/>
                  </a:lnTo>
                  <a:lnTo>
                    <a:pt x="425" y="752"/>
                  </a:lnTo>
                  <a:cubicBezTo>
                    <a:pt x="611" y="729"/>
                    <a:pt x="755" y="570"/>
                    <a:pt x="755" y="378"/>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4" name="Google Shape;2344;p44"/>
            <p:cNvSpPr/>
            <p:nvPr/>
          </p:nvSpPr>
          <p:spPr>
            <a:xfrm>
              <a:off x="8767440" y="4180680"/>
              <a:ext cx="224280" cy="224280"/>
            </a:xfrm>
            <a:custGeom>
              <a:avLst/>
              <a:gdLst/>
              <a:ahLst/>
              <a:cxnLst/>
              <a:rect l="l" t="t" r="r" b="b"/>
              <a:pathLst>
                <a:path w="623" h="623" extrusionOk="0">
                  <a:moveTo>
                    <a:pt x="311" y="30"/>
                  </a:moveTo>
                  <a:cubicBezTo>
                    <a:pt x="467" y="30"/>
                    <a:pt x="593" y="156"/>
                    <a:pt x="593" y="312"/>
                  </a:cubicBezTo>
                  <a:cubicBezTo>
                    <a:pt x="593" y="467"/>
                    <a:pt x="467" y="594"/>
                    <a:pt x="311" y="594"/>
                  </a:cubicBezTo>
                  <a:cubicBezTo>
                    <a:pt x="156" y="594"/>
                    <a:pt x="30" y="467"/>
                    <a:pt x="30" y="312"/>
                  </a:cubicBezTo>
                  <a:cubicBezTo>
                    <a:pt x="30" y="156"/>
                    <a:pt x="156" y="30"/>
                    <a:pt x="311" y="30"/>
                  </a:cubicBezTo>
                  <a:moveTo>
                    <a:pt x="311" y="623"/>
                  </a:moveTo>
                  <a:cubicBezTo>
                    <a:pt x="483" y="623"/>
                    <a:pt x="623" y="484"/>
                    <a:pt x="623" y="312"/>
                  </a:cubicBezTo>
                  <a:cubicBezTo>
                    <a:pt x="623" y="140"/>
                    <a:pt x="483" y="0"/>
                    <a:pt x="311" y="0"/>
                  </a:cubicBezTo>
                  <a:cubicBezTo>
                    <a:pt x="140" y="0"/>
                    <a:pt x="0" y="140"/>
                    <a:pt x="0" y="312"/>
                  </a:cubicBezTo>
                  <a:cubicBezTo>
                    <a:pt x="0" y="484"/>
                    <a:pt x="140" y="623"/>
                    <a:pt x="311" y="623"/>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5" name="Google Shape;2345;p44"/>
            <p:cNvSpPr/>
            <p:nvPr/>
          </p:nvSpPr>
          <p:spPr>
            <a:xfrm>
              <a:off x="8803080" y="4287600"/>
              <a:ext cx="46080" cy="58320"/>
            </a:xfrm>
            <a:custGeom>
              <a:avLst/>
              <a:gdLst/>
              <a:ahLst/>
              <a:cxnLst/>
              <a:rect l="l" t="t" r="r" b="b"/>
              <a:pathLst>
                <a:path w="128" h="162" extrusionOk="0">
                  <a:moveTo>
                    <a:pt x="29" y="30"/>
                  </a:moveTo>
                  <a:lnTo>
                    <a:pt x="98" y="30"/>
                  </a:lnTo>
                  <a:lnTo>
                    <a:pt x="98" y="132"/>
                  </a:lnTo>
                  <a:lnTo>
                    <a:pt x="29" y="132"/>
                  </a:lnTo>
                  <a:lnTo>
                    <a:pt x="29" y="30"/>
                  </a:lnTo>
                  <a:moveTo>
                    <a:pt x="15" y="162"/>
                  </a:moveTo>
                  <a:lnTo>
                    <a:pt x="113" y="162"/>
                  </a:lnTo>
                  <a:cubicBezTo>
                    <a:pt x="122" y="162"/>
                    <a:pt x="128" y="155"/>
                    <a:pt x="128" y="147"/>
                  </a:cubicBezTo>
                  <a:lnTo>
                    <a:pt x="128" y="15"/>
                  </a:lnTo>
                  <a:cubicBezTo>
                    <a:pt x="128" y="6"/>
                    <a:pt x="122" y="0"/>
                    <a:pt x="113" y="0"/>
                  </a:cubicBezTo>
                  <a:lnTo>
                    <a:pt x="15" y="0"/>
                  </a:lnTo>
                  <a:cubicBezTo>
                    <a:pt x="6" y="0"/>
                    <a:pt x="0" y="6"/>
                    <a:pt x="0" y="15"/>
                  </a:cubicBezTo>
                  <a:lnTo>
                    <a:pt x="0" y="147"/>
                  </a:lnTo>
                  <a:cubicBezTo>
                    <a:pt x="0" y="155"/>
                    <a:pt x="6" y="162"/>
                    <a:pt x="15" y="162"/>
                  </a:cubicBezTo>
                  <a:close/>
                </a:path>
              </a:pathLst>
            </a:custGeom>
            <a:solidFill>
              <a:srgbClr val="3C2C31"/>
            </a:solidFill>
            <a:ln>
              <a:noFill/>
            </a:ln>
          </p:spPr>
          <p:txBody>
            <a:bodyPr spcFirstLastPara="1" wrap="square" lIns="90000" tIns="13300" rIns="90000" bIns="13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6" name="Google Shape;2346;p44"/>
            <p:cNvSpPr/>
            <p:nvPr/>
          </p:nvSpPr>
          <p:spPr>
            <a:xfrm>
              <a:off x="8909640" y="4240080"/>
              <a:ext cx="46440" cy="105840"/>
            </a:xfrm>
            <a:custGeom>
              <a:avLst/>
              <a:gdLst/>
              <a:ahLst/>
              <a:cxnLst/>
              <a:rect l="l" t="t" r="r" b="b"/>
              <a:pathLst>
                <a:path w="129" h="294" extrusionOk="0">
                  <a:moveTo>
                    <a:pt x="30" y="30"/>
                  </a:moveTo>
                  <a:lnTo>
                    <a:pt x="99" y="30"/>
                  </a:lnTo>
                  <a:lnTo>
                    <a:pt x="99" y="264"/>
                  </a:lnTo>
                  <a:lnTo>
                    <a:pt x="30" y="264"/>
                  </a:lnTo>
                  <a:lnTo>
                    <a:pt x="30" y="30"/>
                  </a:lnTo>
                  <a:moveTo>
                    <a:pt x="15" y="294"/>
                  </a:moveTo>
                  <a:lnTo>
                    <a:pt x="114" y="294"/>
                  </a:lnTo>
                  <a:cubicBezTo>
                    <a:pt x="122" y="294"/>
                    <a:pt x="129" y="287"/>
                    <a:pt x="129" y="279"/>
                  </a:cubicBezTo>
                  <a:lnTo>
                    <a:pt x="129" y="15"/>
                  </a:lnTo>
                  <a:cubicBezTo>
                    <a:pt x="129" y="7"/>
                    <a:pt x="122" y="0"/>
                    <a:pt x="114" y="0"/>
                  </a:cubicBezTo>
                  <a:lnTo>
                    <a:pt x="15" y="0"/>
                  </a:lnTo>
                  <a:cubicBezTo>
                    <a:pt x="7" y="0"/>
                    <a:pt x="0" y="7"/>
                    <a:pt x="0" y="15"/>
                  </a:cubicBezTo>
                  <a:lnTo>
                    <a:pt x="0" y="279"/>
                  </a:lnTo>
                  <a:cubicBezTo>
                    <a:pt x="0" y="287"/>
                    <a:pt x="7" y="294"/>
                    <a:pt x="15" y="294"/>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7" name="Google Shape;2347;p44"/>
            <p:cNvSpPr/>
            <p:nvPr/>
          </p:nvSpPr>
          <p:spPr>
            <a:xfrm>
              <a:off x="8856360" y="4263840"/>
              <a:ext cx="46440" cy="82080"/>
            </a:xfrm>
            <a:custGeom>
              <a:avLst/>
              <a:gdLst/>
              <a:ahLst/>
              <a:cxnLst/>
              <a:rect l="l" t="t" r="r" b="b"/>
              <a:pathLst>
                <a:path w="129" h="228" extrusionOk="0">
                  <a:moveTo>
                    <a:pt x="30" y="30"/>
                  </a:moveTo>
                  <a:lnTo>
                    <a:pt x="99" y="30"/>
                  </a:lnTo>
                  <a:lnTo>
                    <a:pt x="99" y="198"/>
                  </a:lnTo>
                  <a:lnTo>
                    <a:pt x="30" y="198"/>
                  </a:lnTo>
                  <a:lnTo>
                    <a:pt x="30" y="30"/>
                  </a:lnTo>
                  <a:moveTo>
                    <a:pt x="15" y="228"/>
                  </a:moveTo>
                  <a:lnTo>
                    <a:pt x="114" y="228"/>
                  </a:lnTo>
                  <a:cubicBezTo>
                    <a:pt x="122" y="228"/>
                    <a:pt x="129" y="221"/>
                    <a:pt x="129" y="213"/>
                  </a:cubicBezTo>
                  <a:lnTo>
                    <a:pt x="129" y="15"/>
                  </a:lnTo>
                  <a:cubicBezTo>
                    <a:pt x="129" y="7"/>
                    <a:pt x="122" y="0"/>
                    <a:pt x="114" y="0"/>
                  </a:cubicBezTo>
                  <a:lnTo>
                    <a:pt x="15" y="0"/>
                  </a:lnTo>
                  <a:cubicBezTo>
                    <a:pt x="7" y="0"/>
                    <a:pt x="0" y="7"/>
                    <a:pt x="0" y="15"/>
                  </a:cubicBezTo>
                  <a:lnTo>
                    <a:pt x="0" y="213"/>
                  </a:lnTo>
                  <a:cubicBezTo>
                    <a:pt x="0" y="221"/>
                    <a:pt x="7" y="228"/>
                    <a:pt x="15" y="228"/>
                  </a:cubicBezTo>
                  <a:close/>
                </a:path>
              </a:pathLst>
            </a:custGeom>
            <a:solidFill>
              <a:srgbClr val="3C2C31"/>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2348" name="Google Shape;2348;p44"/>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2352"/>
        <p:cNvGrpSpPr/>
        <p:nvPr/>
      </p:nvGrpSpPr>
      <p:grpSpPr>
        <a:xfrm>
          <a:off x="0" y="0"/>
          <a:ext cx="0" cy="0"/>
          <a:chOff x="0" y="0"/>
          <a:chExt cx="0" cy="0"/>
        </a:xfrm>
      </p:grpSpPr>
      <p:sp>
        <p:nvSpPr>
          <p:cNvPr id="2353" name="Google Shape;2353;p45"/>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Photos</a:t>
            </a:r>
            <a:endParaRPr sz="1200" b="1"/>
          </a:p>
          <a:p>
            <a:pPr marL="91440" lvl="0" indent="-167640" algn="l" rtl="0">
              <a:spcBef>
                <a:spcPts val="1000"/>
              </a:spcBef>
              <a:spcAft>
                <a:spcPts val="0"/>
              </a:spcAft>
              <a:buSzPts val="1200"/>
              <a:buFont typeface="Lato"/>
              <a:buChar char="●"/>
            </a:pPr>
            <a:r>
              <a:rPr lang="en" sz="1200" u="sng">
                <a:solidFill>
                  <a:schemeClr val="hlink"/>
                </a:solidFill>
                <a:hlinkClick r:id="rId3"/>
              </a:rPr>
              <a:t>Colorful bar graph; pie chart and yellow pyramid on desk over pink background</a:t>
            </a:r>
            <a:endParaRPr sz="1200"/>
          </a:p>
          <a:p>
            <a:pPr marL="91440" lvl="0" indent="-167640" algn="l" rtl="0">
              <a:spcBef>
                <a:spcPts val="0"/>
              </a:spcBef>
              <a:spcAft>
                <a:spcPts val="0"/>
              </a:spcAft>
              <a:buSzPts val="1200"/>
              <a:buFont typeface="Lato"/>
              <a:buChar char="●"/>
            </a:pPr>
            <a:r>
              <a:rPr lang="en" sz="1200" u="sng">
                <a:solidFill>
                  <a:schemeClr val="hlink"/>
                </a:solidFill>
                <a:hlinkClick r:id="rId4"/>
              </a:rPr>
              <a:t>Top view frame of economy charts</a:t>
            </a:r>
            <a:endParaRPr sz="1200"/>
          </a:p>
          <a:p>
            <a:pPr marL="91440" lvl="0" indent="-167640" algn="l" rtl="0">
              <a:spcBef>
                <a:spcPts val="0"/>
              </a:spcBef>
              <a:spcAft>
                <a:spcPts val="0"/>
              </a:spcAft>
              <a:buSzPts val="1200"/>
              <a:buFont typeface="Lato"/>
              <a:buChar char="●"/>
            </a:pPr>
            <a:r>
              <a:rPr lang="en" sz="1200" u="sng">
                <a:solidFill>
                  <a:schemeClr val="hlink"/>
                </a:solidFill>
                <a:hlinkClick r:id="rId5"/>
              </a:rPr>
              <a:t>Bar graph and pie chart on pink background</a:t>
            </a:r>
            <a:endParaRPr sz="1200"/>
          </a:p>
        </p:txBody>
      </p:sp>
      <p:sp>
        <p:nvSpPr>
          <p:cNvPr id="2354" name="Google Shape;2354;p45"/>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p>
            <a:pPr marL="91440" lvl="0" indent="-91440" algn="l" rtl="0">
              <a:spcBef>
                <a:spcPts val="0"/>
              </a:spcBef>
              <a:spcAft>
                <a:spcPts val="0"/>
              </a:spcAft>
              <a:buNone/>
            </a:pPr>
            <a:r>
              <a:rPr lang="en" sz="1200" b="1"/>
              <a:t>Vectors</a:t>
            </a:r>
            <a:endParaRPr sz="1200" b="1"/>
          </a:p>
          <a:p>
            <a:pPr marL="91440" lvl="0" indent="-167640" algn="l" rtl="0">
              <a:spcBef>
                <a:spcPts val="1000"/>
              </a:spcBef>
              <a:spcAft>
                <a:spcPts val="0"/>
              </a:spcAft>
              <a:buSzPts val="1200"/>
              <a:buChar char="●"/>
            </a:pPr>
            <a:r>
              <a:rPr lang="en" sz="1200" u="sng">
                <a:solidFill>
                  <a:schemeClr val="hlink"/>
                </a:solidFill>
                <a:hlinkClick r:id="rId6"/>
              </a:rPr>
              <a:t>Flat-hand drawn people analyzing growth charts illustration</a:t>
            </a:r>
            <a:endParaRPr sz="1200"/>
          </a:p>
          <a:p>
            <a:pPr marL="91440" lvl="0" indent="-167640" algn="l" rtl="0">
              <a:spcBef>
                <a:spcPts val="0"/>
              </a:spcBef>
              <a:spcAft>
                <a:spcPts val="0"/>
              </a:spcAft>
              <a:buSzPts val="1200"/>
              <a:buChar char="●"/>
            </a:pPr>
            <a:r>
              <a:rPr lang="en" sz="1200" u="sng">
                <a:solidFill>
                  <a:schemeClr val="hlink"/>
                </a:solidFill>
                <a:hlinkClick r:id="rId7"/>
              </a:rPr>
              <a:t>Hand drawn flat design erp illustration</a:t>
            </a:r>
            <a:endParaRPr sz="1200"/>
          </a:p>
        </p:txBody>
      </p:sp>
      <p:sp>
        <p:nvSpPr>
          <p:cNvPr id="2355" name="Google Shape;2355;p45"/>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356" name="Google Shape;2356;p45"/>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91440" lvl="0" indent="-91440" algn="ctr" rtl="0">
              <a:spcBef>
                <a:spcPts val="0"/>
              </a:spcBef>
              <a:spcAft>
                <a:spcPts val="0"/>
              </a:spcAft>
              <a:buNone/>
            </a:pPr>
            <a:r>
              <a:rPr lang="en" sz="1200">
                <a:solidFill>
                  <a:schemeClr val="dk1"/>
                </a:solidFill>
                <a:latin typeface="Lato"/>
                <a:ea typeface="Lato"/>
                <a:cs typeface="Lato"/>
                <a:sym typeface="Lato"/>
              </a:rPr>
              <a:t>Here’s an assortment of alternative resources whose style fits that of this template:</a:t>
            </a:r>
            <a:endParaRPr sz="1200">
              <a:solidFill>
                <a:schemeClr val="dk1"/>
              </a:solidFill>
              <a:latin typeface="Lato"/>
              <a:ea typeface="Lato"/>
              <a:cs typeface="Lato"/>
              <a:sym typeface="Lato"/>
            </a:endParaRPr>
          </a:p>
          <a:p>
            <a:pPr marL="91440" lvl="0" indent="-91440" algn="ctr" rtl="0">
              <a:spcBef>
                <a:spcPts val="0"/>
              </a:spcBef>
              <a:spcAft>
                <a:spcPts val="0"/>
              </a:spcAft>
              <a:buNone/>
            </a:pPr>
            <a:endParaRPr sz="1200">
              <a:solidFill>
                <a:schemeClr val="dk1"/>
              </a:solidFill>
              <a:latin typeface="Lato"/>
              <a:ea typeface="Lato"/>
              <a:cs typeface="Lato"/>
              <a:sym typeface="Lato"/>
            </a:endParaRPr>
          </a:p>
          <a:p>
            <a:pPr marL="0" lvl="0" indent="0" algn="l" rtl="0">
              <a:spcBef>
                <a:spcPts val="0"/>
              </a:spcBef>
              <a:spcAft>
                <a:spcPts val="0"/>
              </a:spcAft>
              <a:buNone/>
            </a:pPr>
            <a:endParaRPr sz="1200">
              <a:solidFill>
                <a:schemeClr val="dk1"/>
              </a:solidFill>
              <a:latin typeface="Lato"/>
              <a:ea typeface="Lato"/>
              <a:cs typeface="Lato"/>
              <a:sym typeface="Lato"/>
            </a:endParaRPr>
          </a:p>
        </p:txBody>
      </p:sp>
      <p:grpSp>
        <p:nvGrpSpPr>
          <p:cNvPr id="2357" name="Google Shape;2357;p45"/>
          <p:cNvGrpSpPr/>
          <p:nvPr/>
        </p:nvGrpSpPr>
        <p:grpSpPr>
          <a:xfrm rot="-899858">
            <a:off x="6940227" y="4208224"/>
            <a:ext cx="613580" cy="1034852"/>
            <a:chOff x="6814440" y="1026720"/>
            <a:chExt cx="1223280" cy="2063160"/>
          </a:xfrm>
        </p:grpSpPr>
        <p:sp>
          <p:nvSpPr>
            <p:cNvPr id="2358" name="Google Shape;2358;p45"/>
            <p:cNvSpPr/>
            <p:nvPr/>
          </p:nvSpPr>
          <p:spPr>
            <a:xfrm>
              <a:off x="6814440" y="1026720"/>
              <a:ext cx="1223280" cy="1574640"/>
            </a:xfrm>
            <a:custGeom>
              <a:avLst/>
              <a:gdLst/>
              <a:ahLst/>
              <a:cxnLst/>
              <a:rect l="l" t="t" r="r" b="b"/>
              <a:pathLst>
                <a:path w="3398" h="4374" extrusionOk="0">
                  <a:moveTo>
                    <a:pt x="3398" y="1699"/>
                  </a:moveTo>
                  <a:cubicBezTo>
                    <a:pt x="3398" y="761"/>
                    <a:pt x="2638" y="0"/>
                    <a:pt x="1699" y="0"/>
                  </a:cubicBezTo>
                  <a:cubicBezTo>
                    <a:pt x="761" y="0"/>
                    <a:pt x="0" y="761"/>
                    <a:pt x="0" y="1699"/>
                  </a:cubicBezTo>
                  <a:cubicBezTo>
                    <a:pt x="0" y="2031"/>
                    <a:pt x="95" y="2339"/>
                    <a:pt x="259" y="2600"/>
                  </a:cubicBezTo>
                  <a:lnTo>
                    <a:pt x="258" y="2601"/>
                  </a:lnTo>
                  <a:cubicBezTo>
                    <a:pt x="258" y="2601"/>
                    <a:pt x="267" y="2613"/>
                    <a:pt x="281" y="2635"/>
                  </a:cubicBezTo>
                  <a:cubicBezTo>
                    <a:pt x="286" y="2642"/>
                    <a:pt x="291" y="2650"/>
                    <a:pt x="295" y="2657"/>
                  </a:cubicBezTo>
                  <a:cubicBezTo>
                    <a:pt x="436" y="2870"/>
                    <a:pt x="927" y="3665"/>
                    <a:pt x="927" y="4374"/>
                  </a:cubicBezTo>
                  <a:lnTo>
                    <a:pt x="1467" y="4374"/>
                  </a:lnTo>
                  <a:lnTo>
                    <a:pt x="2034" y="4374"/>
                  </a:lnTo>
                  <a:lnTo>
                    <a:pt x="2473" y="4374"/>
                  </a:lnTo>
                  <a:cubicBezTo>
                    <a:pt x="2473" y="3547"/>
                    <a:pt x="3142" y="2601"/>
                    <a:pt x="3142" y="2601"/>
                  </a:cubicBezTo>
                  <a:lnTo>
                    <a:pt x="3140" y="2600"/>
                  </a:lnTo>
                  <a:cubicBezTo>
                    <a:pt x="3304" y="2339"/>
                    <a:pt x="3398" y="2030"/>
                    <a:pt x="3398" y="1699"/>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9" name="Google Shape;2359;p45"/>
            <p:cNvSpPr/>
            <p:nvPr/>
          </p:nvSpPr>
          <p:spPr>
            <a:xfrm>
              <a:off x="7145280" y="2540880"/>
              <a:ext cx="576720" cy="412560"/>
            </a:xfrm>
            <a:custGeom>
              <a:avLst/>
              <a:gdLst/>
              <a:ahLst/>
              <a:cxnLst/>
              <a:rect l="l" t="t" r="r" b="b"/>
              <a:pathLst>
                <a:path w="1602" h="1146" extrusionOk="0">
                  <a:moveTo>
                    <a:pt x="935" y="0"/>
                  </a:moveTo>
                  <a:lnTo>
                    <a:pt x="667" y="0"/>
                  </a:lnTo>
                  <a:lnTo>
                    <a:pt x="0" y="0"/>
                  </a:lnTo>
                  <a:lnTo>
                    <a:pt x="0" y="794"/>
                  </a:lnTo>
                  <a:lnTo>
                    <a:pt x="427" y="1146"/>
                  </a:lnTo>
                  <a:lnTo>
                    <a:pt x="667" y="1146"/>
                  </a:lnTo>
                  <a:lnTo>
                    <a:pt x="935" y="1146"/>
                  </a:lnTo>
                  <a:lnTo>
                    <a:pt x="1176" y="1146"/>
                  </a:lnTo>
                  <a:lnTo>
                    <a:pt x="1602" y="794"/>
                  </a:lnTo>
                  <a:lnTo>
                    <a:pt x="1602" y="0"/>
                  </a:lnTo>
                  <a:lnTo>
                    <a:pt x="935" y="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60" name="Google Shape;2360;p45"/>
            <p:cNvSpPr/>
            <p:nvPr/>
          </p:nvSpPr>
          <p:spPr>
            <a:xfrm>
              <a:off x="7115040" y="1859400"/>
              <a:ext cx="583200" cy="661320"/>
            </a:xfrm>
            <a:custGeom>
              <a:avLst/>
              <a:gdLst/>
              <a:ahLst/>
              <a:cxnLst/>
              <a:rect l="l" t="t" r="r" b="b"/>
              <a:pathLst>
                <a:path w="1620" h="1837" extrusionOk="0">
                  <a:moveTo>
                    <a:pt x="1068" y="53"/>
                  </a:moveTo>
                  <a:cubicBezTo>
                    <a:pt x="1066" y="53"/>
                    <a:pt x="1065" y="53"/>
                    <a:pt x="1063" y="53"/>
                  </a:cubicBezTo>
                  <a:cubicBezTo>
                    <a:pt x="1003" y="54"/>
                    <a:pt x="964" y="76"/>
                    <a:pt x="953" y="114"/>
                  </a:cubicBezTo>
                  <a:cubicBezTo>
                    <a:pt x="936" y="173"/>
                    <a:pt x="983" y="255"/>
                    <a:pt x="1062" y="305"/>
                  </a:cubicBezTo>
                  <a:cubicBezTo>
                    <a:pt x="1083" y="319"/>
                    <a:pt x="1104" y="329"/>
                    <a:pt x="1125" y="336"/>
                  </a:cubicBezTo>
                  <a:cubicBezTo>
                    <a:pt x="1164" y="258"/>
                    <a:pt x="1180" y="177"/>
                    <a:pt x="1165" y="122"/>
                  </a:cubicBezTo>
                  <a:cubicBezTo>
                    <a:pt x="1153" y="76"/>
                    <a:pt x="1120" y="53"/>
                    <a:pt x="1068" y="53"/>
                  </a:cubicBezTo>
                  <a:moveTo>
                    <a:pt x="584" y="37"/>
                  </a:moveTo>
                  <a:cubicBezTo>
                    <a:pt x="546" y="37"/>
                    <a:pt x="506" y="55"/>
                    <a:pt x="481" y="86"/>
                  </a:cubicBezTo>
                  <a:cubicBezTo>
                    <a:pt x="432" y="148"/>
                    <a:pt x="446" y="245"/>
                    <a:pt x="518" y="356"/>
                  </a:cubicBezTo>
                  <a:cubicBezTo>
                    <a:pt x="584" y="336"/>
                    <a:pt x="634" y="286"/>
                    <a:pt x="667" y="207"/>
                  </a:cubicBezTo>
                  <a:cubicBezTo>
                    <a:pt x="695" y="134"/>
                    <a:pt x="684" y="77"/>
                    <a:pt x="638" y="50"/>
                  </a:cubicBezTo>
                  <a:cubicBezTo>
                    <a:pt x="622" y="41"/>
                    <a:pt x="603" y="37"/>
                    <a:pt x="584" y="37"/>
                  </a:cubicBezTo>
                  <a:moveTo>
                    <a:pt x="449" y="1837"/>
                  </a:moveTo>
                  <a:lnTo>
                    <a:pt x="0" y="165"/>
                  </a:lnTo>
                  <a:lnTo>
                    <a:pt x="43" y="199"/>
                  </a:lnTo>
                  <a:cubicBezTo>
                    <a:pt x="46" y="201"/>
                    <a:pt x="287" y="388"/>
                    <a:pt x="479" y="364"/>
                  </a:cubicBezTo>
                  <a:cubicBezTo>
                    <a:pt x="375" y="198"/>
                    <a:pt x="422" y="101"/>
                    <a:pt x="452" y="63"/>
                  </a:cubicBezTo>
                  <a:cubicBezTo>
                    <a:pt x="500" y="2"/>
                    <a:pt x="592" y="-18"/>
                    <a:pt x="656" y="18"/>
                  </a:cubicBezTo>
                  <a:cubicBezTo>
                    <a:pt x="719" y="54"/>
                    <a:pt x="736" y="129"/>
                    <a:pt x="702" y="220"/>
                  </a:cubicBezTo>
                  <a:cubicBezTo>
                    <a:pt x="666" y="306"/>
                    <a:pt x="611" y="362"/>
                    <a:pt x="540" y="388"/>
                  </a:cubicBezTo>
                  <a:cubicBezTo>
                    <a:pt x="560" y="415"/>
                    <a:pt x="583" y="443"/>
                    <a:pt x="609" y="472"/>
                  </a:cubicBezTo>
                  <a:cubicBezTo>
                    <a:pt x="738" y="611"/>
                    <a:pt x="859" y="588"/>
                    <a:pt x="938" y="544"/>
                  </a:cubicBezTo>
                  <a:cubicBezTo>
                    <a:pt x="1008" y="505"/>
                    <a:pt x="1067" y="439"/>
                    <a:pt x="1108" y="368"/>
                  </a:cubicBezTo>
                  <a:cubicBezTo>
                    <a:pt x="1078" y="358"/>
                    <a:pt x="1056" y="345"/>
                    <a:pt x="1042" y="336"/>
                  </a:cubicBezTo>
                  <a:cubicBezTo>
                    <a:pt x="948" y="277"/>
                    <a:pt x="896" y="180"/>
                    <a:pt x="917" y="104"/>
                  </a:cubicBezTo>
                  <a:cubicBezTo>
                    <a:pt x="933" y="49"/>
                    <a:pt x="986" y="17"/>
                    <a:pt x="1063" y="16"/>
                  </a:cubicBezTo>
                  <a:cubicBezTo>
                    <a:pt x="1134" y="14"/>
                    <a:pt x="1183" y="49"/>
                    <a:pt x="1201" y="112"/>
                  </a:cubicBezTo>
                  <a:cubicBezTo>
                    <a:pt x="1217" y="174"/>
                    <a:pt x="1202" y="262"/>
                    <a:pt x="1161" y="347"/>
                  </a:cubicBezTo>
                  <a:cubicBezTo>
                    <a:pt x="1344" y="388"/>
                    <a:pt x="1522" y="250"/>
                    <a:pt x="1579" y="200"/>
                  </a:cubicBezTo>
                  <a:lnTo>
                    <a:pt x="1620" y="164"/>
                  </a:lnTo>
                  <a:lnTo>
                    <a:pt x="1286" y="1835"/>
                  </a:lnTo>
                  <a:lnTo>
                    <a:pt x="1250" y="1828"/>
                  </a:lnTo>
                  <a:lnTo>
                    <a:pt x="1563" y="261"/>
                  </a:lnTo>
                  <a:cubicBezTo>
                    <a:pt x="1387" y="398"/>
                    <a:pt x="1240" y="403"/>
                    <a:pt x="1145" y="379"/>
                  </a:cubicBezTo>
                  <a:cubicBezTo>
                    <a:pt x="1100" y="459"/>
                    <a:pt x="1035" y="533"/>
                    <a:pt x="956" y="577"/>
                  </a:cubicBezTo>
                  <a:cubicBezTo>
                    <a:pt x="828" y="648"/>
                    <a:pt x="695" y="619"/>
                    <a:pt x="582" y="497"/>
                  </a:cubicBezTo>
                  <a:cubicBezTo>
                    <a:pt x="550" y="462"/>
                    <a:pt x="523" y="429"/>
                    <a:pt x="501" y="398"/>
                  </a:cubicBezTo>
                  <a:cubicBezTo>
                    <a:pt x="339" y="429"/>
                    <a:pt x="147" y="316"/>
                    <a:pt x="63" y="259"/>
                  </a:cubicBezTo>
                  <a:lnTo>
                    <a:pt x="485" y="1827"/>
                  </a:lnTo>
                  <a:lnTo>
                    <a:pt x="449" y="1837"/>
                  </a:lnTo>
                  <a:close/>
                </a:path>
              </a:pathLst>
            </a:custGeom>
            <a:solidFill>
              <a:srgbClr val="3E282C"/>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61" name="Google Shape;2361;p45"/>
            <p:cNvSpPr/>
            <p:nvPr/>
          </p:nvSpPr>
          <p:spPr>
            <a:xfrm>
              <a:off x="7079040" y="2500560"/>
              <a:ext cx="709560" cy="73800"/>
            </a:xfrm>
            <a:custGeom>
              <a:avLst/>
              <a:gdLst/>
              <a:ahLst/>
              <a:cxnLst/>
              <a:rect l="l" t="t" r="r" b="b"/>
              <a:pathLst>
                <a:path w="1971" h="205" extrusionOk="0">
                  <a:moveTo>
                    <a:pt x="1861" y="0"/>
                  </a:moveTo>
                  <a:lnTo>
                    <a:pt x="110" y="0"/>
                  </a:lnTo>
                  <a:cubicBezTo>
                    <a:pt x="49" y="0"/>
                    <a:pt x="0" y="46"/>
                    <a:pt x="0" y="102"/>
                  </a:cubicBezTo>
                  <a:cubicBezTo>
                    <a:pt x="0" y="159"/>
                    <a:pt x="49" y="205"/>
                    <a:pt x="110" y="205"/>
                  </a:cubicBezTo>
                  <a:lnTo>
                    <a:pt x="1861" y="205"/>
                  </a:lnTo>
                  <a:cubicBezTo>
                    <a:pt x="1922" y="205"/>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2" name="Google Shape;2362;p45"/>
            <p:cNvSpPr/>
            <p:nvPr/>
          </p:nvSpPr>
          <p:spPr>
            <a:xfrm>
              <a:off x="7079040" y="2613600"/>
              <a:ext cx="709560" cy="73440"/>
            </a:xfrm>
            <a:custGeom>
              <a:avLst/>
              <a:gdLst/>
              <a:ahLst/>
              <a:cxnLst/>
              <a:rect l="l" t="t" r="r" b="b"/>
              <a:pathLst>
                <a:path w="1971" h="204" extrusionOk="0">
                  <a:moveTo>
                    <a:pt x="1861" y="0"/>
                  </a:moveTo>
                  <a:lnTo>
                    <a:pt x="110" y="0"/>
                  </a:lnTo>
                  <a:cubicBezTo>
                    <a:pt x="49" y="0"/>
                    <a:pt x="0" y="46"/>
                    <a:pt x="0" y="102"/>
                  </a:cubicBezTo>
                  <a:cubicBezTo>
                    <a:pt x="0" y="159"/>
                    <a:pt x="49" y="204"/>
                    <a:pt x="110" y="204"/>
                  </a:cubicBezTo>
                  <a:lnTo>
                    <a:pt x="1861" y="204"/>
                  </a:lnTo>
                  <a:cubicBezTo>
                    <a:pt x="1922" y="204"/>
                    <a:pt x="1971" y="159"/>
                    <a:pt x="1971" y="102"/>
                  </a:cubicBezTo>
                  <a:cubicBezTo>
                    <a:pt x="1971" y="46"/>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3" name="Google Shape;2363;p45"/>
            <p:cNvSpPr/>
            <p:nvPr/>
          </p:nvSpPr>
          <p:spPr>
            <a:xfrm>
              <a:off x="7079040" y="2726640"/>
              <a:ext cx="709560" cy="73440"/>
            </a:xfrm>
            <a:custGeom>
              <a:avLst/>
              <a:gdLst/>
              <a:ahLst/>
              <a:cxnLst/>
              <a:rect l="l" t="t" r="r" b="b"/>
              <a:pathLst>
                <a:path w="1971" h="204" extrusionOk="0">
                  <a:moveTo>
                    <a:pt x="1861" y="0"/>
                  </a:moveTo>
                  <a:lnTo>
                    <a:pt x="110" y="0"/>
                  </a:lnTo>
                  <a:cubicBezTo>
                    <a:pt x="49" y="0"/>
                    <a:pt x="0" y="45"/>
                    <a:pt x="0" y="102"/>
                  </a:cubicBezTo>
                  <a:cubicBezTo>
                    <a:pt x="0" y="158"/>
                    <a:pt x="49" y="204"/>
                    <a:pt x="110" y="204"/>
                  </a:cubicBezTo>
                  <a:lnTo>
                    <a:pt x="1861" y="204"/>
                  </a:lnTo>
                  <a:cubicBezTo>
                    <a:pt x="1922" y="204"/>
                    <a:pt x="1971" y="158"/>
                    <a:pt x="1971" y="102"/>
                  </a:cubicBezTo>
                  <a:cubicBezTo>
                    <a:pt x="1971" y="45"/>
                    <a:pt x="1922" y="0"/>
                    <a:pt x="1861" y="0"/>
                  </a:cubicBez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4" name="Google Shape;2364;p45"/>
            <p:cNvSpPr/>
            <p:nvPr/>
          </p:nvSpPr>
          <p:spPr>
            <a:xfrm>
              <a:off x="7299000" y="2953440"/>
              <a:ext cx="269280" cy="136440"/>
            </a:xfrm>
            <a:custGeom>
              <a:avLst/>
              <a:gdLst/>
              <a:ahLst/>
              <a:cxnLst/>
              <a:rect l="l" t="t" r="r" b="b"/>
              <a:pathLst>
                <a:path w="748" h="379" extrusionOk="0">
                  <a:moveTo>
                    <a:pt x="0" y="0"/>
                  </a:moveTo>
                  <a:lnTo>
                    <a:pt x="0" y="5"/>
                  </a:lnTo>
                  <a:cubicBezTo>
                    <a:pt x="0" y="211"/>
                    <a:pt x="168" y="379"/>
                    <a:pt x="374" y="379"/>
                  </a:cubicBezTo>
                  <a:cubicBezTo>
                    <a:pt x="581" y="379"/>
                    <a:pt x="748" y="211"/>
                    <a:pt x="748" y="5"/>
                  </a:cubicBezTo>
                  <a:lnTo>
                    <a:pt x="748" y="0"/>
                  </a:lnTo>
                  <a:lnTo>
                    <a:pt x="0" y="0"/>
                  </a:lnTo>
                  <a:close/>
                </a:path>
              </a:pathLst>
            </a:custGeom>
            <a:solidFill>
              <a:srgbClr val="00909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368"/>
        <p:cNvGrpSpPr/>
        <p:nvPr/>
      </p:nvGrpSpPr>
      <p:grpSpPr>
        <a:xfrm>
          <a:off x="0" y="0"/>
          <a:ext cx="0" cy="0"/>
          <a:chOff x="0" y="0"/>
          <a:chExt cx="0" cy="0"/>
        </a:xfrm>
      </p:grpSpPr>
      <p:sp>
        <p:nvSpPr>
          <p:cNvPr id="2369" name="Google Shape;2369;p46"/>
          <p:cNvSpPr txBox="1">
            <a:spLocks noGrp="1"/>
          </p:cNvSpPr>
          <p:nvPr>
            <p:ph type="body" idx="2"/>
          </p:nvPr>
        </p:nvSpPr>
        <p:spPr>
          <a:xfrm>
            <a:off x="4572419" y="1978550"/>
            <a:ext cx="3675600" cy="26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Photos</a:t>
            </a:r>
            <a:endParaRPr sz="1200" b="1"/>
          </a:p>
          <a:p>
            <a:pPr marL="91440" lvl="0" indent="-167640" algn="l" rtl="0">
              <a:spcBef>
                <a:spcPts val="1000"/>
              </a:spcBef>
              <a:spcAft>
                <a:spcPts val="0"/>
              </a:spcAft>
              <a:buSzPts val="1200"/>
              <a:buChar char="●"/>
            </a:pPr>
            <a:r>
              <a:rPr lang="en" sz="1200" u="sng">
                <a:solidFill>
                  <a:schemeClr val="hlink"/>
                </a:solidFill>
                <a:hlinkClick r:id="rId3"/>
              </a:rPr>
              <a:t>Colorful bar graph and pie chart on desk over pink background</a:t>
            </a:r>
            <a:endParaRPr sz="1200"/>
          </a:p>
          <a:p>
            <a:pPr marL="91440" lvl="0" indent="-167640" algn="l" rtl="0">
              <a:spcBef>
                <a:spcPts val="0"/>
              </a:spcBef>
              <a:spcAft>
                <a:spcPts val="0"/>
              </a:spcAft>
              <a:buSzPts val="1200"/>
              <a:buChar char="●"/>
            </a:pPr>
            <a:r>
              <a:rPr lang="en" sz="1200" u="sng">
                <a:solidFill>
                  <a:schemeClr val="hlink"/>
                </a:solidFill>
                <a:hlinkClick r:id="rId4"/>
              </a:rPr>
              <a:t>Different colorful graph with pyramid shapes against pink background</a:t>
            </a:r>
            <a:endParaRPr sz="1200" b="1"/>
          </a:p>
        </p:txBody>
      </p:sp>
      <p:sp>
        <p:nvSpPr>
          <p:cNvPr id="2370" name="Google Shape;2370;p46"/>
          <p:cNvSpPr txBox="1">
            <a:spLocks noGrp="1"/>
          </p:cNvSpPr>
          <p:nvPr>
            <p:ph type="body" idx="1"/>
          </p:nvPr>
        </p:nvSpPr>
        <p:spPr>
          <a:xfrm>
            <a:off x="896875" y="1978550"/>
            <a:ext cx="3675600" cy="2625600"/>
          </a:xfrm>
          <a:prstGeom prst="rect">
            <a:avLst/>
          </a:prstGeom>
        </p:spPr>
        <p:txBody>
          <a:bodyPr spcFirstLastPara="1" wrap="square" lIns="91425" tIns="91425" rIns="91425" bIns="91425" anchor="t" anchorCtr="0">
            <a:noAutofit/>
          </a:bodyPr>
          <a:lstStyle/>
          <a:p>
            <a:pPr marL="91440" lvl="0" indent="-91440" algn="l" rtl="0">
              <a:spcBef>
                <a:spcPts val="0"/>
              </a:spcBef>
              <a:spcAft>
                <a:spcPts val="0"/>
              </a:spcAft>
              <a:buNone/>
            </a:pPr>
            <a:r>
              <a:rPr lang="en" sz="1200" b="1"/>
              <a:t>Vectors</a:t>
            </a:r>
            <a:endParaRPr sz="1200" b="1"/>
          </a:p>
          <a:p>
            <a:pPr marL="91440" lvl="0" indent="-167640" algn="l" rtl="0">
              <a:spcBef>
                <a:spcPts val="1000"/>
              </a:spcBef>
              <a:spcAft>
                <a:spcPts val="0"/>
              </a:spcAft>
              <a:buSzPts val="1200"/>
              <a:buFont typeface="Lato"/>
              <a:buChar char="●"/>
            </a:pPr>
            <a:r>
              <a:rPr lang="en" sz="1200" u="sng">
                <a:solidFill>
                  <a:schemeClr val="hlink"/>
                </a:solidFill>
                <a:hlinkClick r:id="rId5"/>
              </a:rPr>
              <a:t>Hand drawn data analysis webinar</a:t>
            </a:r>
            <a:endParaRPr sz="1200"/>
          </a:p>
          <a:p>
            <a:pPr marL="91440" lvl="0" indent="-167640" algn="l" rtl="0">
              <a:spcBef>
                <a:spcPts val="0"/>
              </a:spcBef>
              <a:spcAft>
                <a:spcPts val="0"/>
              </a:spcAft>
              <a:buSzPts val="1200"/>
              <a:buFont typeface="Lato"/>
              <a:buChar char="●"/>
            </a:pPr>
            <a:r>
              <a:rPr lang="en" sz="1200" u="sng">
                <a:solidFill>
                  <a:schemeClr val="hlink"/>
                </a:solidFill>
                <a:hlinkClick r:id="rId6"/>
              </a:rPr>
              <a:t>Hand drawn data analysis sale banner</a:t>
            </a:r>
            <a:endParaRPr sz="1200"/>
          </a:p>
          <a:p>
            <a:pPr marL="91440" lvl="0" indent="-91440" algn="l" rtl="0">
              <a:spcBef>
                <a:spcPts val="0"/>
              </a:spcBef>
              <a:spcAft>
                <a:spcPts val="0"/>
              </a:spcAft>
              <a:buNone/>
            </a:pPr>
            <a:endParaRPr sz="1200"/>
          </a:p>
          <a:p>
            <a:pPr marL="91440" lvl="0" indent="-91440" algn="l" rtl="0">
              <a:spcBef>
                <a:spcPts val="0"/>
              </a:spcBef>
              <a:spcAft>
                <a:spcPts val="0"/>
              </a:spcAft>
              <a:buNone/>
            </a:pPr>
            <a:r>
              <a:rPr lang="en" sz="1200" b="1"/>
              <a:t>Icons</a:t>
            </a:r>
            <a:endParaRPr sz="1200" b="1"/>
          </a:p>
          <a:p>
            <a:pPr marL="91440" lvl="0" indent="-167640" algn="l" rtl="0">
              <a:spcBef>
                <a:spcPts val="1000"/>
              </a:spcBef>
              <a:spcAft>
                <a:spcPts val="0"/>
              </a:spcAft>
              <a:buSzPts val="1200"/>
              <a:buFont typeface="Lato"/>
              <a:buChar char="●"/>
            </a:pPr>
            <a:r>
              <a:rPr lang="en" sz="1200" u="sng">
                <a:solidFill>
                  <a:schemeClr val="hlink"/>
                </a:solidFill>
                <a:hlinkClick r:id="rId7"/>
              </a:rPr>
              <a:t>Icon Pack: Analytics | Lineal Color</a:t>
            </a:r>
            <a:endParaRPr sz="1200" b="1"/>
          </a:p>
        </p:txBody>
      </p:sp>
      <p:sp>
        <p:nvSpPr>
          <p:cNvPr id="2371" name="Google Shape;2371;p46"/>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372" name="Google Shape;2372;p46"/>
          <p:cNvSpPr txBox="1"/>
          <p:nvPr/>
        </p:nvSpPr>
        <p:spPr>
          <a:xfrm>
            <a:off x="896400" y="1541479"/>
            <a:ext cx="7351200" cy="369900"/>
          </a:xfrm>
          <a:prstGeom prst="rect">
            <a:avLst/>
          </a:prstGeom>
          <a:noFill/>
          <a:ln>
            <a:noFill/>
          </a:ln>
        </p:spPr>
        <p:txBody>
          <a:bodyPr spcFirstLastPara="1" wrap="square" lIns="91425" tIns="91425" rIns="91425" bIns="91425" anchor="t" anchorCtr="0">
            <a:noAutofit/>
          </a:bodyPr>
          <a:lstStyle/>
          <a:p>
            <a:pPr marL="91440" lvl="0" indent="-91440" algn="ctr" rtl="0">
              <a:spcBef>
                <a:spcPts val="0"/>
              </a:spcBef>
              <a:spcAft>
                <a:spcPts val="0"/>
              </a:spcAft>
              <a:buNone/>
            </a:pPr>
            <a:r>
              <a:rPr lang="en" sz="1200">
                <a:solidFill>
                  <a:schemeClr val="dk1"/>
                </a:solidFill>
                <a:latin typeface="Lato"/>
                <a:ea typeface="Lato"/>
                <a:cs typeface="Lato"/>
                <a:sym typeface="Lato"/>
              </a:rPr>
              <a:t>Did you like the resources used in this template? Get them on these websites:</a:t>
            </a:r>
            <a:endParaRPr sz="1200">
              <a:solidFill>
                <a:schemeClr val="dk1"/>
              </a:solidFill>
              <a:latin typeface="Lato"/>
              <a:ea typeface="Lato"/>
              <a:cs typeface="Lato"/>
              <a:sym typeface="Lato"/>
            </a:endParaRPr>
          </a:p>
          <a:p>
            <a:pPr marL="0" lvl="0" indent="0" algn="ctr" rtl="0">
              <a:spcBef>
                <a:spcPts val="0"/>
              </a:spcBef>
              <a:spcAft>
                <a:spcPts val="0"/>
              </a:spcAft>
              <a:buNone/>
            </a:pPr>
            <a:endParaRPr sz="1200">
              <a:solidFill>
                <a:schemeClr val="dk1"/>
              </a:solidFill>
              <a:latin typeface="Lato"/>
              <a:ea typeface="Lato"/>
              <a:cs typeface="Lato"/>
              <a:sym typeface="Lato"/>
            </a:endParaRPr>
          </a:p>
        </p:txBody>
      </p:sp>
      <p:grpSp>
        <p:nvGrpSpPr>
          <p:cNvPr id="2373" name="Google Shape;2373;p46"/>
          <p:cNvGrpSpPr/>
          <p:nvPr/>
        </p:nvGrpSpPr>
        <p:grpSpPr>
          <a:xfrm>
            <a:off x="5863673" y="4178706"/>
            <a:ext cx="1408745" cy="850581"/>
            <a:chOff x="5863673" y="4178706"/>
            <a:chExt cx="1408745" cy="850581"/>
          </a:xfrm>
        </p:grpSpPr>
        <p:sp>
          <p:nvSpPr>
            <p:cNvPr id="2374" name="Google Shape;2374;p46"/>
            <p:cNvSpPr/>
            <p:nvPr/>
          </p:nvSpPr>
          <p:spPr>
            <a:xfrm flipH="1">
              <a:off x="6438069" y="4178706"/>
              <a:ext cx="834349" cy="826230"/>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5" name="Google Shape;2375;p46"/>
            <p:cNvSpPr/>
            <p:nvPr/>
          </p:nvSpPr>
          <p:spPr>
            <a:xfrm flipH="1">
              <a:off x="5863673" y="4568786"/>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379"/>
        <p:cNvGrpSpPr/>
        <p:nvPr/>
      </p:nvGrpSpPr>
      <p:grpSpPr>
        <a:xfrm>
          <a:off x="0" y="0"/>
          <a:ext cx="0" cy="0"/>
          <a:chOff x="0" y="0"/>
          <a:chExt cx="0" cy="0"/>
        </a:xfrm>
      </p:grpSpPr>
      <p:sp>
        <p:nvSpPr>
          <p:cNvPr id="2380" name="Google Shape;2380;p47"/>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381" name="Google Shape;2381;p47"/>
          <p:cNvSpPr txBox="1"/>
          <p:nvPr/>
        </p:nvSpPr>
        <p:spPr>
          <a:xfrm>
            <a:off x="720000" y="1188000"/>
            <a:ext cx="77040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385"/>
        <p:cNvGrpSpPr/>
        <p:nvPr/>
      </p:nvGrpSpPr>
      <p:grpSpPr>
        <a:xfrm>
          <a:off x="0" y="0"/>
          <a:ext cx="0" cy="0"/>
          <a:chOff x="0" y="0"/>
          <a:chExt cx="0" cy="0"/>
        </a:xfrm>
      </p:grpSpPr>
      <p:sp>
        <p:nvSpPr>
          <p:cNvPr id="2386" name="Google Shape;2386;p48"/>
          <p:cNvSpPr txBox="1"/>
          <p:nvPr/>
        </p:nvSpPr>
        <p:spPr>
          <a:xfrm>
            <a:off x="720000" y="1188000"/>
            <a:ext cx="77040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ctr" rtl="0">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387" name="Google Shape;2387;p48"/>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391"/>
        <p:cNvGrpSpPr/>
        <p:nvPr/>
      </p:nvGrpSpPr>
      <p:grpSpPr>
        <a:xfrm>
          <a:off x="0" y="0"/>
          <a:ext cx="0" cy="0"/>
          <a:chOff x="0" y="0"/>
          <a:chExt cx="0" cy="0"/>
        </a:xfrm>
      </p:grpSpPr>
      <p:sp>
        <p:nvSpPr>
          <p:cNvPr id="2392" name="Google Shape;2392;p49"/>
          <p:cNvSpPr txBox="1"/>
          <p:nvPr/>
        </p:nvSpPr>
        <p:spPr>
          <a:xfrm>
            <a:off x="720000" y="1188000"/>
            <a:ext cx="7704000" cy="172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EFEFEF"/>
                </a:solidFill>
              </a:rPr>
              <a:t>This presentation has been made using the following fonts:</a:t>
            </a:r>
            <a:endParaRPr sz="1100">
              <a:solidFill>
                <a:srgbClr val="EFEFEF"/>
              </a:solidFill>
            </a:endParaRPr>
          </a:p>
          <a:p>
            <a:pPr marL="0" lvl="0" indent="0" algn="ctr" rtl="0">
              <a:spcBef>
                <a:spcPts val="1000"/>
              </a:spcBef>
              <a:spcAft>
                <a:spcPts val="0"/>
              </a:spcAft>
              <a:buClr>
                <a:schemeClr val="dk1"/>
              </a:buClr>
              <a:buSzPts val="1100"/>
              <a:buFont typeface="Arial"/>
              <a:buNone/>
            </a:pPr>
            <a:r>
              <a:rPr lang="en" sz="1100" b="1">
                <a:solidFill>
                  <a:srgbClr val="EFEFEF"/>
                </a:solidFill>
              </a:rPr>
              <a:t>Days One</a:t>
            </a:r>
            <a:endParaRPr sz="1100" b="1">
              <a:solidFill>
                <a:srgbClr val="EFEFEF"/>
              </a:solidFill>
            </a:endParaRPr>
          </a:p>
          <a:p>
            <a:pPr marL="0" lvl="0" indent="0" algn="ctr" rtl="0">
              <a:spcBef>
                <a:spcPts val="0"/>
              </a:spcBef>
              <a:spcAft>
                <a:spcPts val="0"/>
              </a:spcAft>
              <a:buClr>
                <a:schemeClr val="dk1"/>
              </a:buClr>
              <a:buSzPts val="1100"/>
              <a:buFont typeface="Arial"/>
              <a:buNone/>
            </a:pPr>
            <a:r>
              <a:rPr lang="en" sz="1100" b="1">
                <a:solidFill>
                  <a:srgbClr val="EFEFEF"/>
                </a:solidFill>
              </a:rPr>
              <a:t>(</a:t>
            </a:r>
            <a:r>
              <a:rPr lang="en" sz="1100" b="1" u="sng">
                <a:solidFill>
                  <a:srgbClr val="EFEFEF"/>
                </a:solidFill>
                <a:hlinkClick r:id="rId3">
                  <a:extLst>
                    <a:ext uri="{A12FA001-AC4F-418D-AE19-62706E023703}">
                      <ahyp:hlinkClr xmlns:ahyp="http://schemas.microsoft.com/office/drawing/2018/hyperlinkcolor" val="tx"/>
                    </a:ext>
                  </a:extLst>
                </a:hlinkClick>
              </a:rPr>
              <a:t>https://fonts.google.com/specimen/Days+One</a:t>
            </a:r>
            <a:r>
              <a:rPr lang="en" sz="1100" b="1">
                <a:solidFill>
                  <a:srgbClr val="EFEFEF"/>
                </a:solidFill>
              </a:rPr>
              <a:t>)</a:t>
            </a:r>
            <a:endParaRPr sz="1100" b="1">
              <a:solidFill>
                <a:srgbClr val="EFEFEF"/>
              </a:solidFill>
            </a:endParaRPr>
          </a:p>
          <a:p>
            <a:pPr marL="0" lvl="0" indent="0" algn="ctr" rtl="0">
              <a:spcBef>
                <a:spcPts val="0"/>
              </a:spcBef>
              <a:spcAft>
                <a:spcPts val="0"/>
              </a:spcAft>
              <a:buClr>
                <a:schemeClr val="dk1"/>
              </a:buClr>
              <a:buSzPts val="1100"/>
              <a:buFont typeface="Arial"/>
              <a:buNone/>
            </a:pPr>
            <a:endParaRPr sz="1100" b="1">
              <a:solidFill>
                <a:srgbClr val="EFEFEF"/>
              </a:solidFill>
            </a:endParaRPr>
          </a:p>
          <a:p>
            <a:pPr marL="0" lvl="0" indent="0" algn="ctr" rtl="0">
              <a:spcBef>
                <a:spcPts val="0"/>
              </a:spcBef>
              <a:spcAft>
                <a:spcPts val="0"/>
              </a:spcAft>
              <a:buClr>
                <a:schemeClr val="dk1"/>
              </a:buClr>
              <a:buSzPts val="1100"/>
              <a:buFont typeface="Arial"/>
              <a:buNone/>
            </a:pPr>
            <a:r>
              <a:rPr lang="en" sz="1100" b="1">
                <a:solidFill>
                  <a:srgbClr val="EFEFEF"/>
                </a:solidFill>
              </a:rPr>
              <a:t>Lato</a:t>
            </a:r>
            <a:endParaRPr sz="1100" b="1">
              <a:solidFill>
                <a:srgbClr val="EFEFEF"/>
              </a:solidFill>
            </a:endParaRPr>
          </a:p>
          <a:p>
            <a:pPr marL="0" lvl="0" indent="0" algn="ctr" rtl="0">
              <a:spcBef>
                <a:spcPts val="0"/>
              </a:spcBef>
              <a:spcAft>
                <a:spcPts val="0"/>
              </a:spcAft>
              <a:buClr>
                <a:schemeClr val="dk1"/>
              </a:buClr>
              <a:buSzPts val="1100"/>
              <a:buFont typeface="Arial"/>
              <a:buNone/>
            </a:pPr>
            <a:r>
              <a:rPr lang="en" sz="1100" b="1">
                <a:solidFill>
                  <a:srgbClr val="EFEFEF"/>
                </a:solidFill>
              </a:rPr>
              <a:t>(</a:t>
            </a:r>
            <a:r>
              <a:rPr lang="en" sz="1100" b="1" u="sng">
                <a:solidFill>
                  <a:srgbClr val="EFEFEF"/>
                </a:solidFill>
                <a:hlinkClick r:id="rId4">
                  <a:extLst>
                    <a:ext uri="{A12FA001-AC4F-418D-AE19-62706E023703}">
                      <ahyp:hlinkClr xmlns:ahyp="http://schemas.microsoft.com/office/drawing/2018/hyperlinkcolor" val="tx"/>
                    </a:ext>
                  </a:extLst>
                </a:hlinkClick>
              </a:rPr>
              <a:t>https://fonts.google.com/specimen/Lato</a:t>
            </a:r>
            <a:r>
              <a:rPr lang="en" sz="1100" b="1">
                <a:solidFill>
                  <a:srgbClr val="EFEFEF"/>
                </a:solidFill>
              </a:rPr>
              <a:t>)</a:t>
            </a:r>
            <a:endParaRPr sz="1100" b="1">
              <a:solidFill>
                <a:srgbClr val="EFEFEF"/>
              </a:solidFill>
            </a:endParaRPr>
          </a:p>
        </p:txBody>
      </p:sp>
      <p:sp>
        <p:nvSpPr>
          <p:cNvPr id="2393" name="Google Shape;2393;p49"/>
          <p:cNvSpPr/>
          <p:nvPr/>
        </p:nvSpPr>
        <p:spPr>
          <a:xfrm>
            <a:off x="2052650" y="2947175"/>
            <a:ext cx="791400" cy="754200"/>
          </a:xfrm>
          <a:prstGeom prst="roundRect">
            <a:avLst>
              <a:gd name="adj" fmla="val 16667"/>
            </a:avLst>
          </a:prstGeom>
          <a:solidFill>
            <a:srgbClr val="3C2C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9"/>
          <p:cNvSpPr/>
          <p:nvPr/>
        </p:nvSpPr>
        <p:spPr>
          <a:xfrm>
            <a:off x="3114470" y="2947175"/>
            <a:ext cx="791400" cy="754200"/>
          </a:xfrm>
          <a:prstGeom prst="roundRect">
            <a:avLst>
              <a:gd name="adj" fmla="val 16667"/>
            </a:avLst>
          </a:prstGeom>
          <a:solidFill>
            <a:srgbClr val="E24E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9"/>
          <p:cNvSpPr/>
          <p:nvPr/>
        </p:nvSpPr>
        <p:spPr>
          <a:xfrm>
            <a:off x="4176289" y="2947175"/>
            <a:ext cx="791400" cy="754200"/>
          </a:xfrm>
          <a:prstGeom prst="roundRect">
            <a:avLst>
              <a:gd name="adj" fmla="val 16667"/>
            </a:avLst>
          </a:prstGeom>
          <a:solidFill>
            <a:srgbClr val="E9B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9"/>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#3c2c31</a:t>
            </a:r>
            <a:endParaRPr sz="1000">
              <a:solidFill>
                <a:srgbClr val="FFFFFF"/>
              </a:solidFill>
            </a:endParaRPr>
          </a:p>
        </p:txBody>
      </p:sp>
      <p:sp>
        <p:nvSpPr>
          <p:cNvPr id="2397" name="Google Shape;2397;p49"/>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#e24e42</a:t>
            </a:r>
            <a:endParaRPr sz="1000">
              <a:solidFill>
                <a:srgbClr val="FFFFFF"/>
              </a:solidFill>
            </a:endParaRPr>
          </a:p>
        </p:txBody>
      </p:sp>
      <p:sp>
        <p:nvSpPr>
          <p:cNvPr id="2398" name="Google Shape;2398;p49"/>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#e9b000</a:t>
            </a:r>
            <a:endParaRPr sz="1000">
              <a:solidFill>
                <a:srgbClr val="FFFFFF"/>
              </a:solidFill>
            </a:endParaRPr>
          </a:p>
        </p:txBody>
      </p:sp>
      <p:sp>
        <p:nvSpPr>
          <p:cNvPr id="2399" name="Google Shape;2399;p49"/>
          <p:cNvSpPr/>
          <p:nvPr/>
        </p:nvSpPr>
        <p:spPr>
          <a:xfrm>
            <a:off x="5238125" y="2947175"/>
            <a:ext cx="791400" cy="754200"/>
          </a:xfrm>
          <a:prstGeom prst="roundRect">
            <a:avLst>
              <a:gd name="adj" fmla="val 16667"/>
            </a:avLst>
          </a:prstGeom>
          <a:solidFill>
            <a:srgbClr val="008F9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9"/>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#008f95</a:t>
            </a:r>
            <a:endParaRPr sz="1000">
              <a:solidFill>
                <a:srgbClr val="FFFFFF"/>
              </a:solidFill>
            </a:endParaRPr>
          </a:p>
        </p:txBody>
      </p:sp>
      <p:sp>
        <p:nvSpPr>
          <p:cNvPr id="2401" name="Google Shape;2401;p49"/>
          <p:cNvSpPr/>
          <p:nvPr/>
        </p:nvSpPr>
        <p:spPr>
          <a:xfrm>
            <a:off x="2583563" y="3878275"/>
            <a:ext cx="791400" cy="754200"/>
          </a:xfrm>
          <a:prstGeom prst="roundRect">
            <a:avLst>
              <a:gd name="adj" fmla="val 16667"/>
            </a:avLst>
          </a:prstGeom>
          <a:solidFill>
            <a:srgbClr val="EB6E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9"/>
          <p:cNvSpPr/>
          <p:nvPr/>
        </p:nvSpPr>
        <p:spPr>
          <a:xfrm>
            <a:off x="3645382" y="3878275"/>
            <a:ext cx="791400" cy="754200"/>
          </a:xfrm>
          <a:prstGeom prst="roundRect">
            <a:avLst>
              <a:gd name="adj" fmla="val 16667"/>
            </a:avLst>
          </a:prstGeom>
          <a:solidFill>
            <a:srgbClr val="F8D2D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9"/>
          <p:cNvSpPr/>
          <p:nvPr/>
        </p:nvSpPr>
        <p:spPr>
          <a:xfrm>
            <a:off x="4707202" y="3878275"/>
            <a:ext cx="791400" cy="754200"/>
          </a:xfrm>
          <a:prstGeom prst="roundRect">
            <a:avLst>
              <a:gd name="adj" fmla="val 16667"/>
            </a:avLst>
          </a:prstGeom>
          <a:solidFill>
            <a:srgbClr val="FA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9"/>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#eb6e80</a:t>
            </a:r>
            <a:endParaRPr sz="1000">
              <a:solidFill>
                <a:srgbClr val="FFFFFF"/>
              </a:solidFill>
            </a:endParaRPr>
          </a:p>
        </p:txBody>
      </p:sp>
      <p:sp>
        <p:nvSpPr>
          <p:cNvPr id="2405" name="Google Shape;2405;p49"/>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#f8d2d2</a:t>
            </a:r>
            <a:endParaRPr sz="1000"/>
          </a:p>
        </p:txBody>
      </p:sp>
      <p:sp>
        <p:nvSpPr>
          <p:cNvPr id="2406" name="Google Shape;2406;p49"/>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#faebeb</a:t>
            </a:r>
            <a:endParaRPr sz="1000"/>
          </a:p>
        </p:txBody>
      </p:sp>
      <p:sp>
        <p:nvSpPr>
          <p:cNvPr id="2407" name="Google Shape;2407;p49"/>
          <p:cNvSpPr/>
          <p:nvPr/>
        </p:nvSpPr>
        <p:spPr>
          <a:xfrm>
            <a:off x="5769038"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9"/>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2409" name="Google Shape;2409;p49"/>
          <p:cNvSpPr/>
          <p:nvPr/>
        </p:nvSpPr>
        <p:spPr>
          <a:xfrm>
            <a:off x="6299950" y="2947175"/>
            <a:ext cx="791400" cy="754200"/>
          </a:xfrm>
          <a:prstGeom prst="roundRect">
            <a:avLst>
              <a:gd name="adj" fmla="val 16667"/>
            </a:avLst>
          </a:prstGeom>
          <a:solidFill>
            <a:srgbClr val="DDFB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9"/>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#ddfbfc</a:t>
            </a:r>
            <a:endParaRPr sz="1000"/>
          </a:p>
        </p:txBody>
      </p:sp>
      <p:sp>
        <p:nvSpPr>
          <p:cNvPr id="2411" name="Google Shape;2411;p49"/>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15"/>
        <p:cNvGrpSpPr/>
        <p:nvPr/>
      </p:nvGrpSpPr>
      <p:grpSpPr>
        <a:xfrm>
          <a:off x="0" y="0"/>
          <a:ext cx="0" cy="0"/>
          <a:chOff x="0" y="0"/>
          <a:chExt cx="0" cy="0"/>
        </a:xfrm>
      </p:grpSpPr>
      <p:sp>
        <p:nvSpPr>
          <p:cNvPr id="2416" name="Google Shape;2416;p50"/>
          <p:cNvSpPr txBox="1"/>
          <p:nvPr/>
        </p:nvSpPr>
        <p:spPr>
          <a:xfrm>
            <a:off x="1498100" y="1188000"/>
            <a:ext cx="6147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417" name="Google Shape;2417;p50"/>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418" name="Google Shape;2418;p5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419" name="Google Shape;2419;p5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420" name="Google Shape;2420;p5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421" name="Google Shape;2421;p5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422" name="Google Shape;2422;p5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423" name="Google Shape;2423;p5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424" name="Google Shape;2424;p5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425" name="Google Shape;2425;p5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426" name="Google Shape;2426;p5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427" name="Google Shape;2427;p5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31"/>
        <p:cNvGrpSpPr/>
        <p:nvPr/>
      </p:nvGrpSpPr>
      <p:grpSpPr>
        <a:xfrm>
          <a:off x="0" y="0"/>
          <a:ext cx="0" cy="0"/>
          <a:chOff x="0" y="0"/>
          <a:chExt cx="0" cy="0"/>
        </a:xfrm>
      </p:grpSpPr>
      <p:sp>
        <p:nvSpPr>
          <p:cNvPr id="2432" name="Google Shape;2432;p51"/>
          <p:cNvSpPr txBox="1"/>
          <p:nvPr/>
        </p:nvSpPr>
        <p:spPr>
          <a:xfrm>
            <a:off x="720000" y="1188000"/>
            <a:ext cx="7704000" cy="68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rgbClr val="FFFFFF"/>
              </a:solidFill>
            </a:endParaRPr>
          </a:p>
        </p:txBody>
      </p:sp>
      <p:sp>
        <p:nvSpPr>
          <p:cNvPr id="2433" name="Google Shape;2433;p51"/>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2434" name="Google Shape;2434;p51"/>
          <p:cNvGrpSpPr/>
          <p:nvPr/>
        </p:nvGrpSpPr>
        <p:grpSpPr>
          <a:xfrm>
            <a:off x="5048544" y="2943384"/>
            <a:ext cx="442841" cy="514271"/>
            <a:chOff x="4727025" y="1332775"/>
            <a:chExt cx="59900" cy="69625"/>
          </a:xfrm>
        </p:grpSpPr>
        <p:sp>
          <p:nvSpPr>
            <p:cNvPr id="2435" name="Google Shape;2435;p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51"/>
          <p:cNvGrpSpPr/>
          <p:nvPr/>
        </p:nvGrpSpPr>
        <p:grpSpPr>
          <a:xfrm>
            <a:off x="5723860" y="2190872"/>
            <a:ext cx="500909" cy="500899"/>
            <a:chOff x="4820425" y="1329900"/>
            <a:chExt cx="70175" cy="70350"/>
          </a:xfrm>
        </p:grpSpPr>
        <p:sp>
          <p:nvSpPr>
            <p:cNvPr id="2438" name="Google Shape;2438;p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 name="Google Shape;2442;p51"/>
          <p:cNvGrpSpPr/>
          <p:nvPr/>
        </p:nvGrpSpPr>
        <p:grpSpPr>
          <a:xfrm>
            <a:off x="6376484" y="2202662"/>
            <a:ext cx="538135" cy="493119"/>
            <a:chOff x="4903200" y="1331525"/>
            <a:chExt cx="73575" cy="67425"/>
          </a:xfrm>
        </p:grpSpPr>
        <p:sp>
          <p:nvSpPr>
            <p:cNvPr id="2443" name="Google Shape;2443;p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44" name="Google Shape;2444;p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 name="Google Shape;2445;p51"/>
          <p:cNvGrpSpPr/>
          <p:nvPr/>
        </p:nvGrpSpPr>
        <p:grpSpPr>
          <a:xfrm>
            <a:off x="5636435" y="2944640"/>
            <a:ext cx="544563" cy="511895"/>
            <a:chOff x="4815575" y="1416800"/>
            <a:chExt cx="73750" cy="71400"/>
          </a:xfrm>
        </p:grpSpPr>
        <p:sp>
          <p:nvSpPr>
            <p:cNvPr id="2446" name="Google Shape;2446;p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51"/>
          <p:cNvGrpSpPr/>
          <p:nvPr/>
        </p:nvGrpSpPr>
        <p:grpSpPr>
          <a:xfrm>
            <a:off x="6333060" y="2944346"/>
            <a:ext cx="602914" cy="512477"/>
            <a:chOff x="4902475" y="1418875"/>
            <a:chExt cx="74500" cy="63775"/>
          </a:xfrm>
        </p:grpSpPr>
        <p:sp>
          <p:nvSpPr>
            <p:cNvPr id="2450" name="Google Shape;2450;p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51"/>
          <p:cNvGrpSpPr/>
          <p:nvPr/>
        </p:nvGrpSpPr>
        <p:grpSpPr>
          <a:xfrm>
            <a:off x="5748932" y="3683585"/>
            <a:ext cx="515391" cy="525699"/>
            <a:chOff x="4818100" y="1507675"/>
            <a:chExt cx="71225" cy="71625"/>
          </a:xfrm>
        </p:grpSpPr>
        <p:sp>
          <p:nvSpPr>
            <p:cNvPr id="2453" name="Google Shape;2453;p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51"/>
          <p:cNvGrpSpPr/>
          <p:nvPr/>
        </p:nvGrpSpPr>
        <p:grpSpPr>
          <a:xfrm>
            <a:off x="5087034" y="3705117"/>
            <a:ext cx="522956" cy="489869"/>
            <a:chOff x="4721450" y="1509475"/>
            <a:chExt cx="79350" cy="74325"/>
          </a:xfrm>
        </p:grpSpPr>
        <p:sp>
          <p:nvSpPr>
            <p:cNvPr id="2458" name="Google Shape;2458;p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51"/>
          <p:cNvGrpSpPr/>
          <p:nvPr/>
        </p:nvGrpSpPr>
        <p:grpSpPr>
          <a:xfrm>
            <a:off x="6410277" y="3684869"/>
            <a:ext cx="525704" cy="535436"/>
            <a:chOff x="4906800" y="1507500"/>
            <a:chExt cx="70350" cy="71075"/>
          </a:xfrm>
        </p:grpSpPr>
        <p:sp>
          <p:nvSpPr>
            <p:cNvPr id="2463" name="Google Shape;2463;p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51"/>
          <p:cNvGrpSpPr/>
          <p:nvPr/>
        </p:nvGrpSpPr>
        <p:grpSpPr>
          <a:xfrm>
            <a:off x="4443099" y="2190850"/>
            <a:ext cx="508054" cy="508095"/>
            <a:chOff x="3736598" y="2170606"/>
            <a:chExt cx="404889" cy="404889"/>
          </a:xfrm>
        </p:grpSpPr>
        <p:sp>
          <p:nvSpPr>
            <p:cNvPr id="2469" name="Google Shape;2469;p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51"/>
          <p:cNvGrpSpPr/>
          <p:nvPr/>
        </p:nvGrpSpPr>
        <p:grpSpPr>
          <a:xfrm>
            <a:off x="3731139" y="2190945"/>
            <a:ext cx="575790" cy="507904"/>
            <a:chOff x="3161917" y="2170682"/>
            <a:chExt cx="458870" cy="404737"/>
          </a:xfrm>
        </p:grpSpPr>
        <p:sp>
          <p:nvSpPr>
            <p:cNvPr id="2474" name="Google Shape;2474;p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75" name="Google Shape;2475;p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51"/>
          <p:cNvGrpSpPr/>
          <p:nvPr/>
        </p:nvGrpSpPr>
        <p:grpSpPr>
          <a:xfrm>
            <a:off x="3758669" y="2951317"/>
            <a:ext cx="520730" cy="498567"/>
            <a:chOff x="3179914" y="2889488"/>
            <a:chExt cx="422876" cy="404911"/>
          </a:xfrm>
        </p:grpSpPr>
        <p:sp>
          <p:nvSpPr>
            <p:cNvPr id="2478" name="Google Shape;2478;p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51"/>
          <p:cNvGrpSpPr/>
          <p:nvPr/>
        </p:nvGrpSpPr>
        <p:grpSpPr>
          <a:xfrm>
            <a:off x="4387349" y="2951277"/>
            <a:ext cx="516145" cy="498648"/>
            <a:chOff x="3729467" y="2889422"/>
            <a:chExt cx="419153" cy="404977"/>
          </a:xfrm>
        </p:grpSpPr>
        <p:sp>
          <p:nvSpPr>
            <p:cNvPr id="2485" name="Google Shape;2485;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2" name="Google Shape;2492;p51"/>
          <p:cNvSpPr/>
          <p:nvPr/>
        </p:nvSpPr>
        <p:spPr>
          <a:xfrm>
            <a:off x="7405574" y="21982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7105028" y="21806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7727317" y="21871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8022022" y="21806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6" name="Google Shape;2496;p51"/>
          <p:cNvGrpSpPr/>
          <p:nvPr/>
        </p:nvGrpSpPr>
        <p:grpSpPr>
          <a:xfrm>
            <a:off x="7107677" y="2398162"/>
            <a:ext cx="166473" cy="141497"/>
            <a:chOff x="4660325" y="1866850"/>
            <a:chExt cx="68350" cy="58100"/>
          </a:xfrm>
        </p:grpSpPr>
        <p:sp>
          <p:nvSpPr>
            <p:cNvPr id="2497" name="Google Shape;2497;p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51"/>
          <p:cNvGrpSpPr/>
          <p:nvPr/>
        </p:nvGrpSpPr>
        <p:grpSpPr>
          <a:xfrm>
            <a:off x="7417022" y="2423886"/>
            <a:ext cx="162515" cy="90049"/>
            <a:chOff x="4791775" y="1877500"/>
            <a:chExt cx="66725" cy="36975"/>
          </a:xfrm>
        </p:grpSpPr>
        <p:sp>
          <p:nvSpPr>
            <p:cNvPr id="2500" name="Google Shape;2500;p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51"/>
          <p:cNvGrpSpPr/>
          <p:nvPr/>
        </p:nvGrpSpPr>
        <p:grpSpPr>
          <a:xfrm>
            <a:off x="7738734" y="2423886"/>
            <a:ext cx="144979" cy="90049"/>
            <a:chOff x="4923925" y="1877500"/>
            <a:chExt cx="59525" cy="36975"/>
          </a:xfrm>
        </p:grpSpPr>
        <p:sp>
          <p:nvSpPr>
            <p:cNvPr id="2503" name="Google Shape;2503;p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51"/>
          <p:cNvGrpSpPr/>
          <p:nvPr/>
        </p:nvGrpSpPr>
        <p:grpSpPr>
          <a:xfrm>
            <a:off x="8033226" y="2406077"/>
            <a:ext cx="141447" cy="125667"/>
            <a:chOff x="5058450" y="1870100"/>
            <a:chExt cx="58075" cy="51600"/>
          </a:xfrm>
        </p:grpSpPr>
        <p:sp>
          <p:nvSpPr>
            <p:cNvPr id="2506" name="Google Shape;2506;p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 name="Google Shape;2508;p51"/>
          <p:cNvGrpSpPr/>
          <p:nvPr/>
        </p:nvGrpSpPr>
        <p:grpSpPr>
          <a:xfrm>
            <a:off x="7447741" y="2828485"/>
            <a:ext cx="101077" cy="107645"/>
            <a:chOff x="4811425" y="2065025"/>
            <a:chExt cx="41500" cy="44200"/>
          </a:xfrm>
        </p:grpSpPr>
        <p:sp>
          <p:nvSpPr>
            <p:cNvPr id="2509" name="Google Shape;2509;p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51"/>
          <p:cNvGrpSpPr/>
          <p:nvPr/>
        </p:nvGrpSpPr>
        <p:grpSpPr>
          <a:xfrm>
            <a:off x="7740178" y="2828698"/>
            <a:ext cx="120867" cy="107218"/>
            <a:chOff x="4929875" y="2065025"/>
            <a:chExt cx="49625" cy="44025"/>
          </a:xfrm>
        </p:grpSpPr>
        <p:sp>
          <p:nvSpPr>
            <p:cNvPr id="2512" name="Google Shape;2512;p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51"/>
          <p:cNvGrpSpPr/>
          <p:nvPr/>
        </p:nvGrpSpPr>
        <p:grpSpPr>
          <a:xfrm>
            <a:off x="8068847" y="2831712"/>
            <a:ext cx="70206" cy="101191"/>
            <a:chOff x="5083925" y="2066350"/>
            <a:chExt cx="28825" cy="41550"/>
          </a:xfrm>
        </p:grpSpPr>
        <p:sp>
          <p:nvSpPr>
            <p:cNvPr id="2515" name="Google Shape;2515;p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51"/>
          <p:cNvGrpSpPr/>
          <p:nvPr/>
        </p:nvGrpSpPr>
        <p:grpSpPr>
          <a:xfrm>
            <a:off x="7100401" y="2847359"/>
            <a:ext cx="181026" cy="69896"/>
            <a:chOff x="4659775" y="2072775"/>
            <a:chExt cx="74325" cy="28700"/>
          </a:xfrm>
        </p:grpSpPr>
        <p:sp>
          <p:nvSpPr>
            <p:cNvPr id="2518" name="Google Shape;2518;p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51"/>
          <p:cNvGrpSpPr/>
          <p:nvPr/>
        </p:nvGrpSpPr>
        <p:grpSpPr>
          <a:xfrm>
            <a:off x="8020257" y="2637924"/>
            <a:ext cx="167387" cy="89197"/>
            <a:chOff x="4662475" y="1976500"/>
            <a:chExt cx="68725" cy="36625"/>
          </a:xfrm>
        </p:grpSpPr>
        <p:sp>
          <p:nvSpPr>
            <p:cNvPr id="2522" name="Google Shape;2522;p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51"/>
          <p:cNvGrpSpPr/>
          <p:nvPr/>
        </p:nvGrpSpPr>
        <p:grpSpPr>
          <a:xfrm>
            <a:off x="7717162" y="2641364"/>
            <a:ext cx="166899" cy="82317"/>
            <a:chOff x="4920150" y="1977875"/>
            <a:chExt cx="68525" cy="33800"/>
          </a:xfrm>
        </p:grpSpPr>
        <p:sp>
          <p:nvSpPr>
            <p:cNvPr id="2526" name="Google Shape;2526;p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51"/>
          <p:cNvGrpSpPr/>
          <p:nvPr/>
        </p:nvGrpSpPr>
        <p:grpSpPr>
          <a:xfrm>
            <a:off x="7128319" y="3045282"/>
            <a:ext cx="125190" cy="127858"/>
            <a:chOff x="4676550" y="2160575"/>
            <a:chExt cx="51400" cy="52500"/>
          </a:xfrm>
        </p:grpSpPr>
        <p:sp>
          <p:nvSpPr>
            <p:cNvPr id="2530" name="Google Shape;2530;p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 name="Google Shape;2533;p51"/>
          <p:cNvGrpSpPr/>
          <p:nvPr/>
        </p:nvGrpSpPr>
        <p:grpSpPr>
          <a:xfrm>
            <a:off x="7425577" y="3052314"/>
            <a:ext cx="145405" cy="113794"/>
            <a:chOff x="4768325" y="2163475"/>
            <a:chExt cx="59700" cy="46725"/>
          </a:xfrm>
        </p:grpSpPr>
        <p:sp>
          <p:nvSpPr>
            <p:cNvPr id="2534" name="Google Shape;2534;p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51"/>
          <p:cNvSpPr/>
          <p:nvPr/>
        </p:nvSpPr>
        <p:spPr>
          <a:xfrm>
            <a:off x="7757532" y="30438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1"/>
          <p:cNvSpPr/>
          <p:nvPr/>
        </p:nvSpPr>
        <p:spPr>
          <a:xfrm>
            <a:off x="8029908" y="40509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1"/>
          <p:cNvSpPr/>
          <p:nvPr/>
        </p:nvSpPr>
        <p:spPr>
          <a:xfrm>
            <a:off x="7131363" y="32791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1"/>
          <p:cNvSpPr/>
          <p:nvPr/>
        </p:nvSpPr>
        <p:spPr>
          <a:xfrm>
            <a:off x="7099335" y="40667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1"/>
          <p:cNvSpPr/>
          <p:nvPr/>
        </p:nvSpPr>
        <p:spPr>
          <a:xfrm>
            <a:off x="7116658" y="35483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1"/>
          <p:cNvSpPr/>
          <p:nvPr/>
        </p:nvSpPr>
        <p:spPr>
          <a:xfrm>
            <a:off x="7750408" y="35302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2" name="Google Shape;2542;p51"/>
          <p:cNvGrpSpPr/>
          <p:nvPr/>
        </p:nvGrpSpPr>
        <p:grpSpPr>
          <a:xfrm>
            <a:off x="7441895" y="3307408"/>
            <a:ext cx="112768" cy="106853"/>
            <a:chOff x="4768575" y="2253950"/>
            <a:chExt cx="46300" cy="43875"/>
          </a:xfrm>
        </p:grpSpPr>
        <p:sp>
          <p:nvSpPr>
            <p:cNvPr id="2543" name="Google Shape;2543;p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5" name="Google Shape;2545;p51"/>
          <p:cNvGrpSpPr/>
          <p:nvPr/>
        </p:nvGrpSpPr>
        <p:grpSpPr>
          <a:xfrm>
            <a:off x="7741518" y="3796434"/>
            <a:ext cx="118187" cy="146246"/>
            <a:chOff x="4960900" y="2433225"/>
            <a:chExt cx="48525" cy="60050"/>
          </a:xfrm>
        </p:grpSpPr>
        <p:sp>
          <p:nvSpPr>
            <p:cNvPr id="2546" name="Google Shape;2546;p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51"/>
          <p:cNvGrpSpPr/>
          <p:nvPr/>
        </p:nvGrpSpPr>
        <p:grpSpPr>
          <a:xfrm>
            <a:off x="7430083" y="4060495"/>
            <a:ext cx="136394" cy="143810"/>
            <a:chOff x="4854075" y="2527625"/>
            <a:chExt cx="56000" cy="59050"/>
          </a:xfrm>
        </p:grpSpPr>
        <p:sp>
          <p:nvSpPr>
            <p:cNvPr id="2549" name="Google Shape;2549;p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1" name="Google Shape;2551;p51"/>
          <p:cNvSpPr/>
          <p:nvPr/>
        </p:nvSpPr>
        <p:spPr>
          <a:xfrm>
            <a:off x="7445335" y="38032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1"/>
          <p:cNvSpPr/>
          <p:nvPr/>
        </p:nvSpPr>
        <p:spPr>
          <a:xfrm>
            <a:off x="8024001" y="30428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1"/>
          <p:cNvSpPr/>
          <p:nvPr/>
        </p:nvSpPr>
        <p:spPr>
          <a:xfrm>
            <a:off x="7123265" y="38032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4" name="Google Shape;2554;p51"/>
          <p:cNvGrpSpPr/>
          <p:nvPr/>
        </p:nvGrpSpPr>
        <p:grpSpPr>
          <a:xfrm>
            <a:off x="8054294" y="3524239"/>
            <a:ext cx="99312" cy="160797"/>
            <a:chOff x="5059700" y="2334775"/>
            <a:chExt cx="40775" cy="66025"/>
          </a:xfrm>
        </p:grpSpPr>
        <p:sp>
          <p:nvSpPr>
            <p:cNvPr id="2555" name="Google Shape;2555;p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51"/>
          <p:cNvGrpSpPr/>
          <p:nvPr/>
        </p:nvGrpSpPr>
        <p:grpSpPr>
          <a:xfrm>
            <a:off x="8011458" y="3789371"/>
            <a:ext cx="184984" cy="160371"/>
            <a:chOff x="5037700" y="2430325"/>
            <a:chExt cx="75950" cy="65850"/>
          </a:xfrm>
        </p:grpSpPr>
        <p:sp>
          <p:nvSpPr>
            <p:cNvPr id="2565" name="Google Shape;2565;p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 name="Google Shape;2567;p51"/>
          <p:cNvGrpSpPr/>
          <p:nvPr/>
        </p:nvGrpSpPr>
        <p:grpSpPr>
          <a:xfrm>
            <a:off x="7430964" y="3555823"/>
            <a:ext cx="173014" cy="97629"/>
            <a:chOff x="4756975" y="2341800"/>
            <a:chExt cx="91975" cy="51925"/>
          </a:xfrm>
        </p:grpSpPr>
        <p:sp>
          <p:nvSpPr>
            <p:cNvPr id="2568" name="Google Shape;2568;p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 name="Google Shape;2588;p51"/>
          <p:cNvGrpSpPr/>
          <p:nvPr/>
        </p:nvGrpSpPr>
        <p:grpSpPr>
          <a:xfrm>
            <a:off x="7697901" y="4044520"/>
            <a:ext cx="212497" cy="175761"/>
            <a:chOff x="4943575" y="2516350"/>
            <a:chExt cx="98675" cy="81700"/>
          </a:xfrm>
        </p:grpSpPr>
        <p:sp>
          <p:nvSpPr>
            <p:cNvPr id="2589" name="Google Shape;2589;p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51"/>
          <p:cNvGrpSpPr/>
          <p:nvPr/>
        </p:nvGrpSpPr>
        <p:grpSpPr>
          <a:xfrm>
            <a:off x="1955962" y="3270763"/>
            <a:ext cx="965351" cy="134611"/>
            <a:chOff x="4411970" y="2962952"/>
            <a:chExt cx="706544" cy="104212"/>
          </a:xfrm>
        </p:grpSpPr>
        <p:sp>
          <p:nvSpPr>
            <p:cNvPr id="2668" name="Google Shape;2668;p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 name="Google Shape;2672;p51"/>
          <p:cNvGrpSpPr/>
          <p:nvPr/>
        </p:nvGrpSpPr>
        <p:grpSpPr>
          <a:xfrm>
            <a:off x="1955962" y="2859677"/>
            <a:ext cx="960158" cy="289172"/>
            <a:chOff x="4411970" y="2726085"/>
            <a:chExt cx="643107" cy="193659"/>
          </a:xfrm>
        </p:grpSpPr>
        <p:sp>
          <p:nvSpPr>
            <p:cNvPr id="2673" name="Google Shape;2673;p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51"/>
          <p:cNvGrpSpPr/>
          <p:nvPr/>
        </p:nvGrpSpPr>
        <p:grpSpPr>
          <a:xfrm>
            <a:off x="958854" y="3125787"/>
            <a:ext cx="833173" cy="259209"/>
            <a:chOff x="4411970" y="4340222"/>
            <a:chExt cx="779467" cy="242683"/>
          </a:xfrm>
        </p:grpSpPr>
        <p:sp>
          <p:nvSpPr>
            <p:cNvPr id="2677" name="Google Shape;267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51"/>
          <p:cNvGrpSpPr/>
          <p:nvPr/>
        </p:nvGrpSpPr>
        <p:grpSpPr>
          <a:xfrm>
            <a:off x="1955962" y="2521533"/>
            <a:ext cx="965160" cy="216230"/>
            <a:chOff x="4411970" y="2468674"/>
            <a:chExt cx="747317" cy="167425"/>
          </a:xfrm>
        </p:grpSpPr>
        <p:sp>
          <p:nvSpPr>
            <p:cNvPr id="2681" name="Google Shape;2681;p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51"/>
          <p:cNvGrpSpPr/>
          <p:nvPr/>
        </p:nvGrpSpPr>
        <p:grpSpPr>
          <a:xfrm>
            <a:off x="954709" y="2426250"/>
            <a:ext cx="810451" cy="319148"/>
            <a:chOff x="4411970" y="3686602"/>
            <a:chExt cx="797845" cy="314215"/>
          </a:xfrm>
        </p:grpSpPr>
        <p:sp>
          <p:nvSpPr>
            <p:cNvPr id="2684" name="Google Shape;2684;p5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9" name="Google Shape;2689;p51"/>
          <p:cNvSpPr/>
          <p:nvPr/>
        </p:nvSpPr>
        <p:spPr>
          <a:xfrm>
            <a:off x="947558" y="28348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0" name="Google Shape;2690;p51"/>
          <p:cNvGrpSpPr/>
          <p:nvPr/>
        </p:nvGrpSpPr>
        <p:grpSpPr>
          <a:xfrm>
            <a:off x="954806" y="2180774"/>
            <a:ext cx="1970333" cy="208784"/>
            <a:chOff x="6336019" y="3733725"/>
            <a:chExt cx="2566206" cy="351310"/>
          </a:xfrm>
        </p:grpSpPr>
        <p:sp>
          <p:nvSpPr>
            <p:cNvPr id="2691" name="Google Shape;2691;p5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2695;p51"/>
          <p:cNvGrpSpPr/>
          <p:nvPr/>
        </p:nvGrpSpPr>
        <p:grpSpPr>
          <a:xfrm>
            <a:off x="1955962" y="3788329"/>
            <a:ext cx="946551" cy="153200"/>
            <a:chOff x="4404545" y="3301592"/>
            <a:chExt cx="782403" cy="129272"/>
          </a:xfrm>
        </p:grpSpPr>
        <p:sp>
          <p:nvSpPr>
            <p:cNvPr id="2696" name="Google Shape;2696;p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51"/>
          <p:cNvGrpSpPr/>
          <p:nvPr/>
        </p:nvGrpSpPr>
        <p:grpSpPr>
          <a:xfrm>
            <a:off x="1955962" y="3527288"/>
            <a:ext cx="962257" cy="139127"/>
            <a:chOff x="4411970" y="3131459"/>
            <a:chExt cx="710520" cy="117397"/>
          </a:xfrm>
        </p:grpSpPr>
        <p:sp>
          <p:nvSpPr>
            <p:cNvPr id="2699" name="Google Shape;2699;p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1" name="Google Shape;2701;p51" descr="Timeline background shape"/>
          <p:cNvSpPr/>
          <p:nvPr/>
        </p:nvSpPr>
        <p:spPr>
          <a:xfrm>
            <a:off x="1955962" y="40634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2" name="Google Shape;2702;p51"/>
          <p:cNvGrpSpPr/>
          <p:nvPr/>
        </p:nvGrpSpPr>
        <p:grpSpPr>
          <a:xfrm>
            <a:off x="956107" y="3462082"/>
            <a:ext cx="823838" cy="458988"/>
            <a:chOff x="4411970" y="1801825"/>
            <a:chExt cx="734586" cy="409262"/>
          </a:xfrm>
        </p:grpSpPr>
        <p:sp>
          <p:nvSpPr>
            <p:cNvPr id="2703" name="Google Shape;2703;p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51"/>
          <p:cNvGrpSpPr/>
          <p:nvPr/>
        </p:nvGrpSpPr>
        <p:grpSpPr>
          <a:xfrm>
            <a:off x="956107" y="4010508"/>
            <a:ext cx="856348" cy="212039"/>
            <a:chOff x="4411970" y="2233974"/>
            <a:chExt cx="763574" cy="189068"/>
          </a:xfrm>
        </p:grpSpPr>
        <p:sp>
          <p:nvSpPr>
            <p:cNvPr id="2706" name="Google Shape;2706;p5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 name="Google Shape;2708;p51"/>
          <p:cNvGrpSpPr/>
          <p:nvPr/>
        </p:nvGrpSpPr>
        <p:grpSpPr>
          <a:xfrm>
            <a:off x="3066303" y="2185844"/>
            <a:ext cx="511602" cy="511602"/>
            <a:chOff x="5681300" y="2527788"/>
            <a:chExt cx="805800" cy="805800"/>
          </a:xfrm>
        </p:grpSpPr>
        <p:sp>
          <p:nvSpPr>
            <p:cNvPr id="2709" name="Google Shape;2709;p5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51"/>
          <p:cNvGrpSpPr/>
          <p:nvPr/>
        </p:nvGrpSpPr>
        <p:grpSpPr>
          <a:xfrm>
            <a:off x="3063497" y="2952427"/>
            <a:ext cx="513021" cy="512935"/>
            <a:chOff x="4049800" y="640400"/>
            <a:chExt cx="858900" cy="858900"/>
          </a:xfrm>
        </p:grpSpPr>
        <p:sp>
          <p:nvSpPr>
            <p:cNvPr id="2712" name="Google Shape;2712;p5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51"/>
          <p:cNvGrpSpPr/>
          <p:nvPr/>
        </p:nvGrpSpPr>
        <p:grpSpPr>
          <a:xfrm>
            <a:off x="2980696" y="3604319"/>
            <a:ext cx="686489" cy="686585"/>
            <a:chOff x="5080188" y="927900"/>
            <a:chExt cx="961200" cy="961200"/>
          </a:xfrm>
        </p:grpSpPr>
        <p:sp>
          <p:nvSpPr>
            <p:cNvPr id="2715" name="Google Shape;2715;p5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51"/>
          <p:cNvGrpSpPr/>
          <p:nvPr/>
        </p:nvGrpSpPr>
        <p:grpSpPr>
          <a:xfrm>
            <a:off x="3763848" y="3697048"/>
            <a:ext cx="510373" cy="510937"/>
            <a:chOff x="7508249" y="1522825"/>
            <a:chExt cx="1326332" cy="1322987"/>
          </a:xfrm>
        </p:grpSpPr>
        <p:sp>
          <p:nvSpPr>
            <p:cNvPr id="2724" name="Google Shape;2724;p5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51"/>
          <p:cNvGrpSpPr/>
          <p:nvPr/>
        </p:nvGrpSpPr>
        <p:grpSpPr>
          <a:xfrm>
            <a:off x="4455441" y="3698453"/>
            <a:ext cx="492652" cy="503348"/>
            <a:chOff x="6039282" y="1042577"/>
            <a:chExt cx="734315" cy="731929"/>
          </a:xfrm>
        </p:grpSpPr>
        <p:sp>
          <p:nvSpPr>
            <p:cNvPr id="2735" name="Google Shape;2735;p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51"/>
          <p:cNvGrpSpPr/>
          <p:nvPr/>
        </p:nvGrpSpPr>
        <p:grpSpPr>
          <a:xfrm>
            <a:off x="5095855" y="2194494"/>
            <a:ext cx="483304" cy="504902"/>
            <a:chOff x="1825800" y="1651625"/>
            <a:chExt cx="568125" cy="591775"/>
          </a:xfrm>
        </p:grpSpPr>
        <p:sp>
          <p:nvSpPr>
            <p:cNvPr id="2757" name="Google Shape;2757;p5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3" name="Google Shape;2763;p51"/>
          <p:cNvSpPr/>
          <p:nvPr/>
        </p:nvSpPr>
        <p:spPr>
          <a:xfrm>
            <a:off x="7713443" y="32736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8029700" y="33024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7131814"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flipH="1">
            <a:off x="7439179"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2770"/>
        <p:cNvGrpSpPr/>
        <p:nvPr/>
      </p:nvGrpSpPr>
      <p:grpSpPr>
        <a:xfrm>
          <a:off x="0" y="0"/>
          <a:ext cx="0" cy="0"/>
          <a:chOff x="0" y="0"/>
          <a:chExt cx="0" cy="0"/>
        </a:xfrm>
      </p:grpSpPr>
      <p:grpSp>
        <p:nvGrpSpPr>
          <p:cNvPr id="2771" name="Google Shape;2771;p52"/>
          <p:cNvGrpSpPr/>
          <p:nvPr/>
        </p:nvGrpSpPr>
        <p:grpSpPr>
          <a:xfrm>
            <a:off x="722059" y="974193"/>
            <a:ext cx="2492868" cy="1379876"/>
            <a:chOff x="2654821" y="2311071"/>
            <a:chExt cx="2279715" cy="1262120"/>
          </a:xfrm>
        </p:grpSpPr>
        <p:grpSp>
          <p:nvGrpSpPr>
            <p:cNvPr id="2772" name="Google Shape;2772;p52"/>
            <p:cNvGrpSpPr/>
            <p:nvPr/>
          </p:nvGrpSpPr>
          <p:grpSpPr>
            <a:xfrm>
              <a:off x="4034269" y="2840745"/>
              <a:ext cx="40212" cy="36437"/>
              <a:chOff x="4293400" y="2574725"/>
              <a:chExt cx="84425" cy="80100"/>
            </a:xfrm>
          </p:grpSpPr>
          <p:sp>
            <p:nvSpPr>
              <p:cNvPr id="2773" name="Google Shape;2773;p5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774" name="Google Shape;2774;p5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52"/>
            <p:cNvGrpSpPr/>
            <p:nvPr/>
          </p:nvGrpSpPr>
          <p:grpSpPr>
            <a:xfrm>
              <a:off x="3894606" y="2334874"/>
              <a:ext cx="913198" cy="518984"/>
              <a:chOff x="4000175" y="1462675"/>
              <a:chExt cx="1917275" cy="1140875"/>
            </a:xfrm>
          </p:grpSpPr>
          <p:sp>
            <p:nvSpPr>
              <p:cNvPr id="2776" name="Google Shape;2776;p5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777" name="Google Shape;2777;p52"/>
              <p:cNvGrpSpPr/>
              <p:nvPr/>
            </p:nvGrpSpPr>
            <p:grpSpPr>
              <a:xfrm>
                <a:off x="4000175" y="1462675"/>
                <a:ext cx="1917275" cy="1140875"/>
                <a:chOff x="4000175" y="1462675"/>
                <a:chExt cx="1917275" cy="1140875"/>
              </a:xfrm>
            </p:grpSpPr>
            <p:sp>
              <p:nvSpPr>
                <p:cNvPr id="2778" name="Google Shape;2778;p5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779" name="Google Shape;2779;p5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83" name="Google Shape;2783;p5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84" name="Google Shape;2784;p52"/>
            <p:cNvGrpSpPr/>
            <p:nvPr/>
          </p:nvGrpSpPr>
          <p:grpSpPr>
            <a:xfrm>
              <a:off x="3875768" y="2846704"/>
              <a:ext cx="44796" cy="47366"/>
              <a:chOff x="3960625" y="2587825"/>
              <a:chExt cx="94050" cy="104125"/>
            </a:xfrm>
          </p:grpSpPr>
          <p:sp>
            <p:nvSpPr>
              <p:cNvPr id="2785" name="Google Shape;2785;p5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786" name="Google Shape;2786;p5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52"/>
            <p:cNvGrpSpPr/>
            <p:nvPr/>
          </p:nvGrpSpPr>
          <p:grpSpPr>
            <a:xfrm>
              <a:off x="3782759" y="2807162"/>
              <a:ext cx="82686" cy="85487"/>
              <a:chOff x="3765350" y="2500900"/>
              <a:chExt cx="173600" cy="187925"/>
            </a:xfrm>
          </p:grpSpPr>
          <p:sp>
            <p:nvSpPr>
              <p:cNvPr id="2788" name="Google Shape;2788;p5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789" name="Google Shape;2789;p5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4" name="Google Shape;2794;p52"/>
            <p:cNvGrpSpPr/>
            <p:nvPr/>
          </p:nvGrpSpPr>
          <p:grpSpPr>
            <a:xfrm>
              <a:off x="3775674" y="2798496"/>
              <a:ext cx="40545" cy="23564"/>
              <a:chOff x="3750475" y="2481850"/>
              <a:chExt cx="85125" cy="51800"/>
            </a:xfrm>
          </p:grpSpPr>
          <p:sp>
            <p:nvSpPr>
              <p:cNvPr id="2795" name="Google Shape;2795;p5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797" name="Google Shape;2797;p52"/>
            <p:cNvGrpSpPr/>
            <p:nvPr/>
          </p:nvGrpSpPr>
          <p:grpSpPr>
            <a:xfrm>
              <a:off x="3716946" y="2776024"/>
              <a:ext cx="81971" cy="76912"/>
              <a:chOff x="3627175" y="2432450"/>
              <a:chExt cx="172100" cy="169075"/>
            </a:xfrm>
          </p:grpSpPr>
          <p:sp>
            <p:nvSpPr>
              <p:cNvPr id="2798" name="Google Shape;2798;p5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800" name="Google Shape;2800;p5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801" name="Google Shape;2801;p52"/>
            <p:cNvGrpSpPr/>
            <p:nvPr/>
          </p:nvGrpSpPr>
          <p:grpSpPr>
            <a:xfrm>
              <a:off x="3685682" y="2845624"/>
              <a:ext cx="29311" cy="45055"/>
              <a:chOff x="3561536" y="2585450"/>
              <a:chExt cx="61539" cy="99045"/>
            </a:xfrm>
          </p:grpSpPr>
          <p:sp>
            <p:nvSpPr>
              <p:cNvPr id="2802" name="Google Shape;2802;p5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804" name="Google Shape;2804;p52"/>
            <p:cNvGrpSpPr/>
            <p:nvPr/>
          </p:nvGrpSpPr>
          <p:grpSpPr>
            <a:xfrm>
              <a:off x="3849905" y="2572252"/>
              <a:ext cx="74339" cy="119559"/>
              <a:chOff x="3906325" y="1984500"/>
              <a:chExt cx="156075" cy="262825"/>
            </a:xfrm>
          </p:grpSpPr>
          <p:sp>
            <p:nvSpPr>
              <p:cNvPr id="2805" name="Google Shape;2805;p5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806" name="Google Shape;2806;p5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 name="Google Shape;2807;p52"/>
            <p:cNvGrpSpPr/>
            <p:nvPr/>
          </p:nvGrpSpPr>
          <p:grpSpPr>
            <a:xfrm>
              <a:off x="2654821" y="2414345"/>
              <a:ext cx="667570" cy="558731"/>
              <a:chOff x="1397225" y="1637375"/>
              <a:chExt cx="1401575" cy="1228250"/>
            </a:xfrm>
          </p:grpSpPr>
          <p:sp>
            <p:nvSpPr>
              <p:cNvPr id="2808" name="Google Shape;2808;p5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809" name="Google Shape;2809;p52"/>
              <p:cNvGrpSpPr/>
              <p:nvPr/>
            </p:nvGrpSpPr>
            <p:grpSpPr>
              <a:xfrm>
                <a:off x="1397225" y="1637375"/>
                <a:ext cx="1398775" cy="1228250"/>
                <a:chOff x="1397225" y="1637375"/>
                <a:chExt cx="1398775" cy="1228250"/>
              </a:xfrm>
            </p:grpSpPr>
            <p:sp>
              <p:nvSpPr>
                <p:cNvPr id="2810" name="Google Shape;2810;p5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2" name="Google Shape;2812;p52"/>
            <p:cNvGrpSpPr/>
            <p:nvPr/>
          </p:nvGrpSpPr>
          <p:grpSpPr>
            <a:xfrm>
              <a:off x="3230417" y="3103734"/>
              <a:ext cx="282982" cy="280332"/>
              <a:chOff x="2605700" y="3152850"/>
              <a:chExt cx="594125" cy="616250"/>
            </a:xfrm>
          </p:grpSpPr>
          <p:sp>
            <p:nvSpPr>
              <p:cNvPr id="2813" name="Google Shape;2813;p5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814" name="Google Shape;2814;p5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815" name="Google Shape;2815;p52"/>
            <p:cNvGrpSpPr/>
            <p:nvPr/>
          </p:nvGrpSpPr>
          <p:grpSpPr>
            <a:xfrm>
              <a:off x="3265985" y="3226989"/>
              <a:ext cx="87151" cy="346202"/>
              <a:chOff x="2680375" y="3423800"/>
              <a:chExt cx="182975" cy="761050"/>
            </a:xfrm>
          </p:grpSpPr>
          <p:sp>
            <p:nvSpPr>
              <p:cNvPr id="2816" name="Google Shape;2816;p5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817" name="Google Shape;2817;p5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8" name="Google Shape;2818;p52"/>
            <p:cNvGrpSpPr/>
            <p:nvPr/>
          </p:nvGrpSpPr>
          <p:grpSpPr>
            <a:xfrm>
              <a:off x="3855466" y="3289811"/>
              <a:ext cx="112514" cy="94210"/>
              <a:chOff x="3918000" y="3561900"/>
              <a:chExt cx="236225" cy="207100"/>
            </a:xfrm>
          </p:grpSpPr>
          <p:sp>
            <p:nvSpPr>
              <p:cNvPr id="2819" name="Google Shape;2819;p5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820" name="Google Shape;2820;p5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1" name="Google Shape;2821;p5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824" name="Google Shape;2824;p52"/>
            <p:cNvGrpSpPr/>
            <p:nvPr/>
          </p:nvGrpSpPr>
          <p:grpSpPr>
            <a:xfrm>
              <a:off x="2905224" y="2311071"/>
              <a:ext cx="596721" cy="528992"/>
              <a:chOff x="1922950" y="1410350"/>
              <a:chExt cx="1252825" cy="1162875"/>
            </a:xfrm>
          </p:grpSpPr>
          <p:sp>
            <p:nvSpPr>
              <p:cNvPr id="2825" name="Google Shape;2825;p5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841" name="Google Shape;2841;p5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61" name="Google Shape;2861;p5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62" name="Google Shape;2862;p5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3" name="Google Shape;2863;p52"/>
            <p:cNvGrpSpPr/>
            <p:nvPr/>
          </p:nvGrpSpPr>
          <p:grpSpPr>
            <a:xfrm>
              <a:off x="3280929" y="3294542"/>
              <a:ext cx="109894" cy="272224"/>
              <a:chOff x="2711750" y="3572300"/>
              <a:chExt cx="230725" cy="598425"/>
            </a:xfrm>
          </p:grpSpPr>
          <p:sp>
            <p:nvSpPr>
              <p:cNvPr id="2864" name="Google Shape;2864;p5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5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7" name="Google Shape;2867;p52"/>
            <p:cNvGrpSpPr/>
            <p:nvPr/>
          </p:nvGrpSpPr>
          <p:grpSpPr>
            <a:xfrm>
              <a:off x="3790439" y="2408636"/>
              <a:ext cx="73017" cy="75684"/>
              <a:chOff x="3781475" y="1624825"/>
              <a:chExt cx="153300" cy="166375"/>
            </a:xfrm>
          </p:grpSpPr>
          <p:sp>
            <p:nvSpPr>
              <p:cNvPr id="2868" name="Google Shape;2868;p5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2" name="Google Shape;2872;p5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9" name="Google Shape;2879;p52"/>
            <p:cNvGrpSpPr/>
            <p:nvPr/>
          </p:nvGrpSpPr>
          <p:grpSpPr>
            <a:xfrm>
              <a:off x="4403342" y="3107749"/>
              <a:ext cx="316680" cy="101374"/>
              <a:chOff x="5068275" y="3161675"/>
              <a:chExt cx="664875" cy="222850"/>
            </a:xfrm>
          </p:grpSpPr>
          <p:sp>
            <p:nvSpPr>
              <p:cNvPr id="2880" name="Google Shape;2880;p5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4" name="Google Shape;2884;p5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3" name="Google Shape;2913;p52"/>
            <p:cNvGrpSpPr/>
            <p:nvPr/>
          </p:nvGrpSpPr>
          <p:grpSpPr>
            <a:xfrm>
              <a:off x="3697513" y="2707266"/>
              <a:ext cx="59549" cy="79733"/>
              <a:chOff x="3586375" y="2281300"/>
              <a:chExt cx="125025" cy="175275"/>
            </a:xfrm>
          </p:grpSpPr>
          <p:sp>
            <p:nvSpPr>
              <p:cNvPr id="2914" name="Google Shape;2914;p5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6" name="Google Shape;2916;p5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7" name="Google Shape;2917;p52"/>
            <p:cNvGrpSpPr/>
            <p:nvPr/>
          </p:nvGrpSpPr>
          <p:grpSpPr>
            <a:xfrm>
              <a:off x="4513224" y="3221724"/>
              <a:ext cx="274563" cy="280321"/>
              <a:chOff x="5298975" y="3412225"/>
              <a:chExt cx="576450" cy="616225"/>
            </a:xfrm>
          </p:grpSpPr>
          <p:sp>
            <p:nvSpPr>
              <p:cNvPr id="2918" name="Google Shape;2918;p5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19" name="Google Shape;2919;p5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52"/>
            <p:cNvGrpSpPr/>
            <p:nvPr/>
          </p:nvGrpSpPr>
          <p:grpSpPr>
            <a:xfrm>
              <a:off x="4824403" y="3421846"/>
              <a:ext cx="110132" cy="130647"/>
              <a:chOff x="5952300" y="3852150"/>
              <a:chExt cx="231225" cy="287200"/>
            </a:xfrm>
          </p:grpSpPr>
          <p:sp>
            <p:nvSpPr>
              <p:cNvPr id="2921" name="Google Shape;2921;p5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3" name="Google Shape;2923;p5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1" name="Google Shape;2931;p52"/>
            <p:cNvGrpSpPr/>
            <p:nvPr/>
          </p:nvGrpSpPr>
          <p:grpSpPr>
            <a:xfrm>
              <a:off x="4295710" y="3079670"/>
              <a:ext cx="14968" cy="27135"/>
              <a:chOff x="4842300" y="3099950"/>
              <a:chExt cx="31425" cy="59650"/>
            </a:xfrm>
          </p:grpSpPr>
          <p:sp>
            <p:nvSpPr>
              <p:cNvPr id="2932" name="Google Shape;2932;p5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6" name="Google Shape;2936;p5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4" name="Google Shape;2944;p52"/>
            <p:cNvGrpSpPr/>
            <p:nvPr/>
          </p:nvGrpSpPr>
          <p:grpSpPr>
            <a:xfrm>
              <a:off x="3831056" y="2816010"/>
              <a:ext cx="37378" cy="27612"/>
              <a:chOff x="3866750" y="2520350"/>
              <a:chExt cx="78475" cy="60700"/>
            </a:xfrm>
          </p:grpSpPr>
          <p:sp>
            <p:nvSpPr>
              <p:cNvPr id="2945" name="Google Shape;2945;p5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9" name="Google Shape;2949;p5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66" name="Google Shape;2966;p5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78" name="Google Shape;2978;p5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1" name="Google Shape;2991;p52"/>
            <p:cNvGrpSpPr/>
            <p:nvPr/>
          </p:nvGrpSpPr>
          <p:grpSpPr>
            <a:xfrm>
              <a:off x="3632736" y="3051591"/>
              <a:ext cx="63288" cy="45217"/>
              <a:chOff x="3450375" y="3038225"/>
              <a:chExt cx="132875" cy="99400"/>
            </a:xfrm>
          </p:grpSpPr>
          <p:sp>
            <p:nvSpPr>
              <p:cNvPr id="2992" name="Google Shape;2992;p5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4" name="Google Shape;2994;p5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03" name="Google Shape;3003;p5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13" name="Google Shape;3013;p5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19" name="Google Shape;3019;p5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52"/>
          <p:cNvGrpSpPr/>
          <p:nvPr/>
        </p:nvGrpSpPr>
        <p:grpSpPr>
          <a:xfrm>
            <a:off x="719116" y="2869970"/>
            <a:ext cx="2622876" cy="1333540"/>
            <a:chOff x="238125" y="1038125"/>
            <a:chExt cx="7146800" cy="3633625"/>
          </a:xfrm>
        </p:grpSpPr>
        <p:sp>
          <p:nvSpPr>
            <p:cNvPr id="3030" name="Google Shape;3030;p5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52"/>
          <p:cNvGrpSpPr/>
          <p:nvPr/>
        </p:nvGrpSpPr>
        <p:grpSpPr>
          <a:xfrm>
            <a:off x="5834044" y="1012080"/>
            <a:ext cx="2590840" cy="1380235"/>
            <a:chOff x="233350" y="949250"/>
            <a:chExt cx="7137300" cy="3802300"/>
          </a:xfrm>
        </p:grpSpPr>
        <p:sp>
          <p:nvSpPr>
            <p:cNvPr id="4603" name="Google Shape;4603;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4" name="Google Shape;4654;p52"/>
          <p:cNvGrpSpPr/>
          <p:nvPr/>
        </p:nvGrpSpPr>
        <p:grpSpPr>
          <a:xfrm>
            <a:off x="7648473" y="3056853"/>
            <a:ext cx="104231" cy="320340"/>
            <a:chOff x="7564426" y="3224343"/>
            <a:chExt cx="119985" cy="368801"/>
          </a:xfrm>
        </p:grpSpPr>
        <p:sp>
          <p:nvSpPr>
            <p:cNvPr id="4655" name="Google Shape;4655;p5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52"/>
          <p:cNvGrpSpPr/>
          <p:nvPr/>
        </p:nvGrpSpPr>
        <p:grpSpPr>
          <a:xfrm>
            <a:off x="7347962" y="3050954"/>
            <a:ext cx="189489" cy="332132"/>
            <a:chOff x="8370831" y="3202002"/>
            <a:chExt cx="218129" cy="382376"/>
          </a:xfrm>
        </p:grpSpPr>
        <p:sp>
          <p:nvSpPr>
            <p:cNvPr id="4658" name="Google Shape;4658;p5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52"/>
          <p:cNvGrpSpPr/>
          <p:nvPr/>
        </p:nvGrpSpPr>
        <p:grpSpPr>
          <a:xfrm>
            <a:off x="8071351" y="3462086"/>
            <a:ext cx="309429" cy="267000"/>
            <a:chOff x="6742064" y="3750480"/>
            <a:chExt cx="399315" cy="344560"/>
          </a:xfrm>
        </p:grpSpPr>
        <p:sp>
          <p:nvSpPr>
            <p:cNvPr id="4661" name="Google Shape;4661;p5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52"/>
          <p:cNvGrpSpPr/>
          <p:nvPr/>
        </p:nvGrpSpPr>
        <p:grpSpPr>
          <a:xfrm>
            <a:off x="7610370" y="3813134"/>
            <a:ext cx="180437" cy="281608"/>
            <a:chOff x="7248525" y="3739696"/>
            <a:chExt cx="230531" cy="359790"/>
          </a:xfrm>
        </p:grpSpPr>
        <p:sp>
          <p:nvSpPr>
            <p:cNvPr id="4664" name="Google Shape;4664;p5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2"/>
          <p:cNvGrpSpPr/>
          <p:nvPr/>
        </p:nvGrpSpPr>
        <p:grpSpPr>
          <a:xfrm>
            <a:off x="7856289" y="3456358"/>
            <a:ext cx="162896" cy="278710"/>
            <a:chOff x="7601242" y="3729267"/>
            <a:chExt cx="222566" cy="380803"/>
          </a:xfrm>
        </p:grpSpPr>
        <p:sp>
          <p:nvSpPr>
            <p:cNvPr id="4667" name="Google Shape;4667;p5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9" name="Google Shape;4669;p52"/>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0" name="Google Shape;4670;p52"/>
          <p:cNvGrpSpPr/>
          <p:nvPr/>
        </p:nvGrpSpPr>
        <p:grpSpPr>
          <a:xfrm>
            <a:off x="7345935" y="3457498"/>
            <a:ext cx="193543" cy="275990"/>
            <a:chOff x="8304647" y="3738687"/>
            <a:chExt cx="225076" cy="320956"/>
          </a:xfrm>
        </p:grpSpPr>
        <p:sp>
          <p:nvSpPr>
            <p:cNvPr id="4671" name="Google Shape;4671;p5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52"/>
          <p:cNvGrpSpPr/>
          <p:nvPr/>
        </p:nvGrpSpPr>
        <p:grpSpPr>
          <a:xfrm>
            <a:off x="7618427" y="3457498"/>
            <a:ext cx="178492" cy="275990"/>
            <a:chOff x="8615101" y="3738687"/>
            <a:chExt cx="207573" cy="320956"/>
          </a:xfrm>
        </p:grpSpPr>
        <p:sp>
          <p:nvSpPr>
            <p:cNvPr id="4675" name="Google Shape;4675;p5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8" name="Google Shape;4678;p52"/>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9" name="Google Shape;4679;p52"/>
          <p:cNvGrpSpPr/>
          <p:nvPr/>
        </p:nvGrpSpPr>
        <p:grpSpPr>
          <a:xfrm>
            <a:off x="6013132" y="3578986"/>
            <a:ext cx="557671" cy="511283"/>
            <a:chOff x="6015419" y="3716859"/>
            <a:chExt cx="557671" cy="511283"/>
          </a:xfrm>
        </p:grpSpPr>
        <p:sp>
          <p:nvSpPr>
            <p:cNvPr id="4680" name="Google Shape;4680;p5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1" name="Google Shape;4681;p52"/>
            <p:cNvGrpSpPr/>
            <p:nvPr/>
          </p:nvGrpSpPr>
          <p:grpSpPr>
            <a:xfrm>
              <a:off x="6036094" y="3716980"/>
              <a:ext cx="529860" cy="510468"/>
              <a:chOff x="6036094" y="3716980"/>
              <a:chExt cx="529860" cy="510468"/>
            </a:xfrm>
          </p:grpSpPr>
          <p:sp>
            <p:nvSpPr>
              <p:cNvPr id="4682" name="Google Shape;4682;p5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2" name="Google Shape;4692;p52"/>
          <p:cNvGrpSpPr/>
          <p:nvPr/>
        </p:nvGrpSpPr>
        <p:grpSpPr>
          <a:xfrm>
            <a:off x="6642017" y="2935755"/>
            <a:ext cx="576302" cy="511871"/>
            <a:chOff x="6644304" y="3073628"/>
            <a:chExt cx="576302" cy="511871"/>
          </a:xfrm>
        </p:grpSpPr>
        <p:sp>
          <p:nvSpPr>
            <p:cNvPr id="4693" name="Google Shape;4693;p5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4" name="Google Shape;4694;p52"/>
            <p:cNvGrpSpPr/>
            <p:nvPr/>
          </p:nvGrpSpPr>
          <p:grpSpPr>
            <a:xfrm>
              <a:off x="6712169" y="3085440"/>
              <a:ext cx="481622" cy="494913"/>
              <a:chOff x="6712169" y="3085440"/>
              <a:chExt cx="481622" cy="494913"/>
            </a:xfrm>
          </p:grpSpPr>
          <p:sp>
            <p:nvSpPr>
              <p:cNvPr id="4695" name="Google Shape;4695;p5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0" name="Google Shape;4700;p5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3" name="Google Shape;4703;p52"/>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4" name="Google Shape;4704;p52"/>
          <p:cNvGrpSpPr/>
          <p:nvPr/>
        </p:nvGrpSpPr>
        <p:grpSpPr>
          <a:xfrm>
            <a:off x="6649868" y="3578750"/>
            <a:ext cx="560631" cy="511352"/>
            <a:chOff x="6652154" y="3716623"/>
            <a:chExt cx="560631" cy="511352"/>
          </a:xfrm>
        </p:grpSpPr>
        <p:sp>
          <p:nvSpPr>
            <p:cNvPr id="4705" name="Google Shape;4705;p5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6" name="Google Shape;4706;p52"/>
            <p:cNvGrpSpPr/>
            <p:nvPr/>
          </p:nvGrpSpPr>
          <p:grpSpPr>
            <a:xfrm>
              <a:off x="6669657" y="3716715"/>
              <a:ext cx="466779" cy="464290"/>
              <a:chOff x="6669657" y="3716715"/>
              <a:chExt cx="466779" cy="464290"/>
            </a:xfrm>
          </p:grpSpPr>
          <p:sp>
            <p:nvSpPr>
              <p:cNvPr id="4707" name="Google Shape;4707;p5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0" name="Google Shape;4720;p52"/>
          <p:cNvGrpSpPr/>
          <p:nvPr/>
        </p:nvGrpSpPr>
        <p:grpSpPr>
          <a:xfrm>
            <a:off x="7843959" y="3860159"/>
            <a:ext cx="187557" cy="187557"/>
            <a:chOff x="8565775" y="671075"/>
            <a:chExt cx="441000" cy="441000"/>
          </a:xfrm>
        </p:grpSpPr>
        <p:sp>
          <p:nvSpPr>
            <p:cNvPr id="4721" name="Google Shape;4721;p5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3" name="Google Shape;4723;p52"/>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2"/>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5" name="Google Shape;4725;p52"/>
          <p:cNvGrpSpPr/>
          <p:nvPr/>
        </p:nvGrpSpPr>
        <p:grpSpPr>
          <a:xfrm>
            <a:off x="5997814" y="2938377"/>
            <a:ext cx="587871" cy="512373"/>
            <a:chOff x="6000100" y="3076250"/>
            <a:chExt cx="587871" cy="512373"/>
          </a:xfrm>
        </p:grpSpPr>
        <p:sp>
          <p:nvSpPr>
            <p:cNvPr id="4726" name="Google Shape;4726;p5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7" name="Google Shape;4727;p52"/>
            <p:cNvGrpSpPr/>
            <p:nvPr/>
          </p:nvGrpSpPr>
          <p:grpSpPr>
            <a:xfrm>
              <a:off x="6031360" y="3076713"/>
              <a:ext cx="539107" cy="480965"/>
              <a:chOff x="6031360" y="3076713"/>
              <a:chExt cx="539107" cy="480965"/>
            </a:xfrm>
          </p:grpSpPr>
          <p:sp>
            <p:nvSpPr>
              <p:cNvPr id="4728" name="Google Shape;4728;p5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35" name="Google Shape;4735;p52"/>
          <p:cNvGrpSpPr/>
          <p:nvPr/>
        </p:nvGrpSpPr>
        <p:grpSpPr>
          <a:xfrm>
            <a:off x="3416805" y="919691"/>
            <a:ext cx="2310381" cy="1488888"/>
            <a:chOff x="229225" y="549050"/>
            <a:chExt cx="7161750" cy="4615275"/>
          </a:xfrm>
        </p:grpSpPr>
        <p:sp>
          <p:nvSpPr>
            <p:cNvPr id="4736" name="Google Shape;4736;p5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52"/>
          <p:cNvGrpSpPr/>
          <p:nvPr/>
        </p:nvGrpSpPr>
        <p:grpSpPr>
          <a:xfrm>
            <a:off x="3514723" y="2849588"/>
            <a:ext cx="2310282" cy="1374222"/>
            <a:chOff x="3514722" y="2832485"/>
            <a:chExt cx="2310282" cy="1374222"/>
          </a:xfrm>
        </p:grpSpPr>
        <p:sp>
          <p:nvSpPr>
            <p:cNvPr id="4854" name="Google Shape;4854;p52"/>
            <p:cNvSpPr/>
            <p:nvPr/>
          </p:nvSpPr>
          <p:spPr>
            <a:xfrm>
              <a:off x="4463864" y="2916960"/>
              <a:ext cx="1217948" cy="1085392"/>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855" name="Google Shape;4855;p52"/>
            <p:cNvSpPr/>
            <p:nvPr/>
          </p:nvSpPr>
          <p:spPr>
            <a:xfrm>
              <a:off x="4882083" y="3828574"/>
              <a:ext cx="63115" cy="99622"/>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2"/>
            <p:cNvSpPr/>
            <p:nvPr/>
          </p:nvSpPr>
          <p:spPr>
            <a:xfrm>
              <a:off x="5153636" y="3663083"/>
              <a:ext cx="20258" cy="34174"/>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2"/>
            <p:cNvSpPr/>
            <p:nvPr/>
          </p:nvSpPr>
          <p:spPr>
            <a:xfrm>
              <a:off x="5261131" y="3700927"/>
              <a:ext cx="83057" cy="86840"/>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2"/>
            <p:cNvSpPr/>
            <p:nvPr/>
          </p:nvSpPr>
          <p:spPr>
            <a:xfrm>
              <a:off x="5335902" y="3779067"/>
              <a:ext cx="110873" cy="2916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2"/>
            <p:cNvSpPr/>
            <p:nvPr/>
          </p:nvSpPr>
          <p:spPr>
            <a:xfrm>
              <a:off x="5432146" y="3793493"/>
              <a:ext cx="65975" cy="15447"/>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2"/>
            <p:cNvSpPr/>
            <p:nvPr/>
          </p:nvSpPr>
          <p:spPr>
            <a:xfrm>
              <a:off x="5430097" y="3724246"/>
              <a:ext cx="53500" cy="60969"/>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2"/>
            <p:cNvSpPr/>
            <p:nvPr/>
          </p:nvSpPr>
          <p:spPr>
            <a:xfrm>
              <a:off x="5360858" y="3682418"/>
              <a:ext cx="75281" cy="90218"/>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2"/>
            <p:cNvSpPr/>
            <p:nvPr/>
          </p:nvSpPr>
          <p:spPr>
            <a:xfrm>
              <a:off x="5516418" y="3735603"/>
              <a:ext cx="156597" cy="87966"/>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2"/>
            <p:cNvSpPr/>
            <p:nvPr/>
          </p:nvSpPr>
          <p:spPr>
            <a:xfrm>
              <a:off x="5376710" y="3816092"/>
              <a:ext cx="286286" cy="255911"/>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2"/>
            <p:cNvSpPr/>
            <p:nvPr/>
          </p:nvSpPr>
          <p:spPr>
            <a:xfrm>
              <a:off x="5565618" y="4088665"/>
              <a:ext cx="37543" cy="41018"/>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2"/>
            <p:cNvSpPr/>
            <p:nvPr/>
          </p:nvSpPr>
          <p:spPr>
            <a:xfrm>
              <a:off x="5700936" y="4119859"/>
              <a:ext cx="69044" cy="67927"/>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2"/>
            <p:cNvSpPr/>
            <p:nvPr/>
          </p:nvSpPr>
          <p:spPr>
            <a:xfrm>
              <a:off x="5776720" y="4042333"/>
              <a:ext cx="48284" cy="83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2"/>
            <p:cNvSpPr/>
            <p:nvPr/>
          </p:nvSpPr>
          <p:spPr>
            <a:xfrm>
              <a:off x="5422629" y="3537898"/>
              <a:ext cx="19238" cy="3979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2"/>
            <p:cNvSpPr/>
            <p:nvPr/>
          </p:nvSpPr>
          <p:spPr>
            <a:xfrm>
              <a:off x="5351851" y="3583614"/>
              <a:ext cx="27937" cy="25377"/>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2"/>
            <p:cNvSpPr/>
            <p:nvPr/>
          </p:nvSpPr>
          <p:spPr>
            <a:xfrm>
              <a:off x="5433272" y="3589138"/>
              <a:ext cx="40711" cy="6618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2"/>
            <p:cNvSpPr/>
            <p:nvPr/>
          </p:nvSpPr>
          <p:spPr>
            <a:xfrm>
              <a:off x="5454543" y="3641197"/>
              <a:ext cx="44906" cy="60758"/>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2"/>
            <p:cNvSpPr/>
            <p:nvPr/>
          </p:nvSpPr>
          <p:spPr>
            <a:xfrm>
              <a:off x="5483387" y="3380798"/>
              <a:ext cx="77128" cy="122334"/>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2"/>
            <p:cNvSpPr/>
            <p:nvPr/>
          </p:nvSpPr>
          <p:spPr>
            <a:xfrm>
              <a:off x="5531355" y="3332215"/>
              <a:ext cx="34271" cy="51961"/>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2"/>
            <p:cNvSpPr/>
            <p:nvPr/>
          </p:nvSpPr>
          <p:spPr>
            <a:xfrm>
              <a:off x="5501587" y="3222063"/>
              <a:ext cx="47166" cy="105964"/>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2"/>
            <p:cNvSpPr/>
            <p:nvPr/>
          </p:nvSpPr>
          <p:spPr>
            <a:xfrm>
              <a:off x="5257551" y="2882089"/>
              <a:ext cx="52682" cy="42452"/>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2"/>
            <p:cNvSpPr/>
            <p:nvPr/>
          </p:nvSpPr>
          <p:spPr>
            <a:xfrm>
              <a:off x="5321476" y="2883620"/>
              <a:ext cx="36118" cy="17399"/>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2"/>
            <p:cNvSpPr/>
            <p:nvPr/>
          </p:nvSpPr>
          <p:spPr>
            <a:xfrm>
              <a:off x="5301534" y="2920540"/>
              <a:ext cx="36620" cy="2210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2"/>
            <p:cNvSpPr/>
            <p:nvPr/>
          </p:nvSpPr>
          <p:spPr>
            <a:xfrm>
              <a:off x="5039490" y="2879838"/>
              <a:ext cx="30699" cy="44704"/>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2"/>
            <p:cNvSpPr/>
            <p:nvPr/>
          </p:nvSpPr>
          <p:spPr>
            <a:xfrm>
              <a:off x="4980377" y="2849665"/>
              <a:ext cx="59640" cy="59430"/>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2"/>
            <p:cNvSpPr/>
            <p:nvPr/>
          </p:nvSpPr>
          <p:spPr>
            <a:xfrm>
              <a:off x="4857945" y="2971376"/>
              <a:ext cx="58928" cy="131844"/>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2"/>
            <p:cNvSpPr/>
            <p:nvPr/>
          </p:nvSpPr>
          <p:spPr>
            <a:xfrm>
              <a:off x="4513266" y="3289973"/>
              <a:ext cx="30691" cy="43683"/>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2"/>
            <p:cNvSpPr/>
            <p:nvPr/>
          </p:nvSpPr>
          <p:spPr>
            <a:xfrm>
              <a:off x="4537307" y="3258780"/>
              <a:ext cx="52682" cy="87658"/>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2"/>
            <p:cNvSpPr/>
            <p:nvPr/>
          </p:nvSpPr>
          <p:spPr>
            <a:xfrm>
              <a:off x="4618614" y="2943253"/>
              <a:ext cx="84386" cy="7763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2"/>
            <p:cNvSpPr/>
            <p:nvPr/>
          </p:nvSpPr>
          <p:spPr>
            <a:xfrm>
              <a:off x="4658709" y="2930665"/>
              <a:ext cx="50738" cy="36118"/>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2"/>
            <p:cNvSpPr/>
            <p:nvPr/>
          </p:nvSpPr>
          <p:spPr>
            <a:xfrm>
              <a:off x="4438705" y="3158956"/>
              <a:ext cx="59227" cy="49718"/>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2"/>
            <p:cNvSpPr/>
            <p:nvPr/>
          </p:nvSpPr>
          <p:spPr>
            <a:xfrm>
              <a:off x="4666583" y="3449324"/>
              <a:ext cx="18525" cy="11567"/>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2"/>
            <p:cNvSpPr/>
            <p:nvPr/>
          </p:nvSpPr>
          <p:spPr>
            <a:xfrm>
              <a:off x="4658709" y="3446254"/>
              <a:ext cx="30999" cy="19238"/>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2"/>
            <p:cNvSpPr/>
            <p:nvPr/>
          </p:nvSpPr>
          <p:spPr>
            <a:xfrm>
              <a:off x="4634571" y="3406775"/>
              <a:ext cx="20363" cy="28544"/>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2"/>
            <p:cNvSpPr/>
            <p:nvPr/>
          </p:nvSpPr>
          <p:spPr>
            <a:xfrm>
              <a:off x="4632733" y="3425802"/>
              <a:ext cx="14021" cy="2997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2"/>
            <p:cNvSpPr/>
            <p:nvPr/>
          </p:nvSpPr>
          <p:spPr>
            <a:xfrm>
              <a:off x="4846289" y="3118553"/>
              <a:ext cx="24041" cy="14434"/>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2"/>
            <p:cNvSpPr/>
            <p:nvPr/>
          </p:nvSpPr>
          <p:spPr>
            <a:xfrm>
              <a:off x="4227190" y="2847008"/>
              <a:ext cx="304495" cy="394802"/>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2"/>
            <p:cNvSpPr/>
            <p:nvPr/>
          </p:nvSpPr>
          <p:spPr>
            <a:xfrm>
              <a:off x="4104354" y="2832485"/>
              <a:ext cx="222061" cy="1770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2"/>
            <p:cNvSpPr/>
            <p:nvPr/>
          </p:nvSpPr>
          <p:spPr>
            <a:xfrm>
              <a:off x="4084209" y="2964628"/>
              <a:ext cx="22712" cy="266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2"/>
            <p:cNvSpPr/>
            <p:nvPr/>
          </p:nvSpPr>
          <p:spPr>
            <a:xfrm>
              <a:off x="4112948" y="2899164"/>
              <a:ext cx="23944" cy="40613"/>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2"/>
            <p:cNvSpPr/>
            <p:nvPr/>
          </p:nvSpPr>
          <p:spPr>
            <a:xfrm>
              <a:off x="4082062" y="2875237"/>
              <a:ext cx="32732" cy="5625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2"/>
            <p:cNvSpPr/>
            <p:nvPr/>
          </p:nvSpPr>
          <p:spPr>
            <a:xfrm>
              <a:off x="4058637" y="2930973"/>
              <a:ext cx="40208" cy="41634"/>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2"/>
            <p:cNvSpPr/>
            <p:nvPr/>
          </p:nvSpPr>
          <p:spPr>
            <a:xfrm>
              <a:off x="3987657" y="2920751"/>
              <a:ext cx="67918" cy="50738"/>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2"/>
            <p:cNvSpPr/>
            <p:nvPr/>
          </p:nvSpPr>
          <p:spPr>
            <a:xfrm>
              <a:off x="3965568" y="2890270"/>
              <a:ext cx="59738" cy="36823"/>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2"/>
            <p:cNvSpPr/>
            <p:nvPr/>
          </p:nvSpPr>
          <p:spPr>
            <a:xfrm>
              <a:off x="4031737" y="2904073"/>
              <a:ext cx="33356" cy="18833"/>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2"/>
            <p:cNvSpPr/>
            <p:nvPr/>
          </p:nvSpPr>
          <p:spPr>
            <a:xfrm>
              <a:off x="4049841" y="2877999"/>
              <a:ext cx="19035" cy="25264"/>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2"/>
            <p:cNvSpPr/>
            <p:nvPr/>
          </p:nvSpPr>
          <p:spPr>
            <a:xfrm>
              <a:off x="3901335" y="2948769"/>
              <a:ext cx="65359" cy="67619"/>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2"/>
            <p:cNvSpPr/>
            <p:nvPr/>
          </p:nvSpPr>
          <p:spPr>
            <a:xfrm>
              <a:off x="3925781" y="2984878"/>
              <a:ext cx="113125" cy="93182"/>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2"/>
            <p:cNvSpPr/>
            <p:nvPr/>
          </p:nvSpPr>
          <p:spPr>
            <a:xfrm>
              <a:off x="4032247" y="2985591"/>
              <a:ext cx="36628" cy="61787"/>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2"/>
            <p:cNvSpPr/>
            <p:nvPr/>
          </p:nvSpPr>
          <p:spPr>
            <a:xfrm>
              <a:off x="4014962" y="3063627"/>
              <a:ext cx="32027" cy="29363"/>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2"/>
            <p:cNvSpPr/>
            <p:nvPr/>
          </p:nvSpPr>
          <p:spPr>
            <a:xfrm>
              <a:off x="3514722" y="2942451"/>
              <a:ext cx="832251" cy="1264256"/>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2"/>
            <p:cNvSpPr/>
            <p:nvPr/>
          </p:nvSpPr>
          <p:spPr>
            <a:xfrm>
              <a:off x="4063748" y="3127042"/>
              <a:ext cx="47166" cy="58101"/>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2"/>
            <p:cNvSpPr/>
            <p:nvPr/>
          </p:nvSpPr>
          <p:spPr>
            <a:xfrm>
              <a:off x="4089223" y="3006862"/>
              <a:ext cx="138591" cy="200580"/>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2"/>
            <p:cNvSpPr/>
            <p:nvPr/>
          </p:nvSpPr>
          <p:spPr>
            <a:xfrm>
              <a:off x="4194053" y="3324341"/>
              <a:ext cx="38362" cy="46032"/>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2"/>
            <p:cNvSpPr/>
            <p:nvPr/>
          </p:nvSpPr>
          <p:spPr>
            <a:xfrm>
              <a:off x="3985608" y="3568070"/>
              <a:ext cx="85925" cy="28131"/>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2"/>
            <p:cNvSpPr/>
            <p:nvPr/>
          </p:nvSpPr>
          <p:spPr>
            <a:xfrm>
              <a:off x="4058637" y="3586376"/>
              <a:ext cx="49305" cy="24454"/>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2"/>
            <p:cNvSpPr/>
            <p:nvPr/>
          </p:nvSpPr>
          <p:spPr>
            <a:xfrm>
              <a:off x="4028667" y="3603864"/>
              <a:ext cx="28755" cy="15455"/>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2"/>
            <p:cNvSpPr/>
            <p:nvPr/>
          </p:nvSpPr>
          <p:spPr>
            <a:xfrm>
              <a:off x="4110801" y="3597627"/>
              <a:ext cx="34579" cy="17601"/>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4915"/>
        <p:cNvGrpSpPr/>
        <p:nvPr/>
      </p:nvGrpSpPr>
      <p:grpSpPr>
        <a:xfrm>
          <a:off x="0" y="0"/>
          <a:ext cx="0" cy="0"/>
          <a:chOff x="0" y="0"/>
          <a:chExt cx="0" cy="0"/>
        </a:xfrm>
      </p:grpSpPr>
      <p:grpSp>
        <p:nvGrpSpPr>
          <p:cNvPr id="4916" name="Google Shape;4916;p53"/>
          <p:cNvGrpSpPr/>
          <p:nvPr/>
        </p:nvGrpSpPr>
        <p:grpSpPr>
          <a:xfrm>
            <a:off x="725414" y="969763"/>
            <a:ext cx="2507799" cy="206239"/>
            <a:chOff x="106648" y="895722"/>
            <a:chExt cx="4481413" cy="374300"/>
          </a:xfrm>
        </p:grpSpPr>
        <p:grpSp>
          <p:nvGrpSpPr>
            <p:cNvPr id="4917" name="Google Shape;4917;p53"/>
            <p:cNvGrpSpPr/>
            <p:nvPr/>
          </p:nvGrpSpPr>
          <p:grpSpPr>
            <a:xfrm>
              <a:off x="2233276" y="895722"/>
              <a:ext cx="1082667" cy="223591"/>
              <a:chOff x="4808316" y="2800065"/>
              <a:chExt cx="1999386" cy="412910"/>
            </a:xfrm>
          </p:grpSpPr>
          <p:sp>
            <p:nvSpPr>
              <p:cNvPr id="4918" name="Google Shape;4918;p5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53"/>
              <p:cNvGrpSpPr/>
              <p:nvPr/>
            </p:nvGrpSpPr>
            <p:grpSpPr>
              <a:xfrm>
                <a:off x="4808316" y="2800065"/>
                <a:ext cx="92400" cy="411825"/>
                <a:chOff x="845575" y="2563700"/>
                <a:chExt cx="92400" cy="411825"/>
              </a:xfrm>
            </p:grpSpPr>
            <p:cxnSp>
              <p:nvCxnSpPr>
                <p:cNvPr id="4920" name="Google Shape;4920;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21" name="Google Shape;4921;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2" name="Google Shape;4922;p53"/>
            <p:cNvGrpSpPr/>
            <p:nvPr/>
          </p:nvGrpSpPr>
          <p:grpSpPr>
            <a:xfrm>
              <a:off x="106648" y="895722"/>
              <a:ext cx="1088401" cy="223591"/>
              <a:chOff x="881025" y="2800065"/>
              <a:chExt cx="2009975" cy="412910"/>
            </a:xfrm>
          </p:grpSpPr>
          <p:sp>
            <p:nvSpPr>
              <p:cNvPr id="4923" name="Google Shape;4923;p5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53"/>
              <p:cNvGrpSpPr/>
              <p:nvPr/>
            </p:nvGrpSpPr>
            <p:grpSpPr>
              <a:xfrm>
                <a:off x="881025" y="2800065"/>
                <a:ext cx="92400" cy="411825"/>
                <a:chOff x="845575" y="2563700"/>
                <a:chExt cx="92400" cy="411825"/>
              </a:xfrm>
            </p:grpSpPr>
            <p:cxnSp>
              <p:nvCxnSpPr>
                <p:cNvPr id="4925" name="Google Shape;4925;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26" name="Google Shape;4926;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7" name="Google Shape;4927;p53"/>
            <p:cNvGrpSpPr/>
            <p:nvPr/>
          </p:nvGrpSpPr>
          <p:grpSpPr>
            <a:xfrm>
              <a:off x="1172346" y="1047018"/>
              <a:ext cx="1083151" cy="223003"/>
              <a:chOff x="2849073" y="3079467"/>
              <a:chExt cx="2000279" cy="411825"/>
            </a:xfrm>
          </p:grpSpPr>
          <p:sp>
            <p:nvSpPr>
              <p:cNvPr id="4928" name="Google Shape;4928;p5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9" name="Google Shape;4929;p53"/>
              <p:cNvGrpSpPr/>
              <p:nvPr/>
            </p:nvGrpSpPr>
            <p:grpSpPr>
              <a:xfrm rot="10800000">
                <a:off x="2849073" y="3079467"/>
                <a:ext cx="92400" cy="411825"/>
                <a:chOff x="2070100" y="2563700"/>
                <a:chExt cx="92400" cy="411825"/>
              </a:xfrm>
            </p:grpSpPr>
            <p:cxnSp>
              <p:nvCxnSpPr>
                <p:cNvPr id="4930" name="Google Shape;4930;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1" name="Google Shape;4931;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2" name="Google Shape;4932;p53"/>
            <p:cNvGrpSpPr/>
            <p:nvPr/>
          </p:nvGrpSpPr>
          <p:grpSpPr>
            <a:xfrm>
              <a:off x="3290132" y="1047018"/>
              <a:ext cx="1297929" cy="223003"/>
              <a:chOff x="6760035" y="3079467"/>
              <a:chExt cx="2396914" cy="411825"/>
            </a:xfrm>
          </p:grpSpPr>
          <p:sp>
            <p:nvSpPr>
              <p:cNvPr id="4933" name="Google Shape;4933;p5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4" name="Google Shape;4934;p53"/>
              <p:cNvGrpSpPr/>
              <p:nvPr/>
            </p:nvGrpSpPr>
            <p:grpSpPr>
              <a:xfrm rot="10800000">
                <a:off x="6760035" y="3079467"/>
                <a:ext cx="92400" cy="411825"/>
                <a:chOff x="2070100" y="2563700"/>
                <a:chExt cx="92400" cy="411825"/>
              </a:xfrm>
            </p:grpSpPr>
            <p:cxnSp>
              <p:nvCxnSpPr>
                <p:cNvPr id="4935" name="Google Shape;4935;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6" name="Google Shape;4936;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37" name="Google Shape;4937;p53"/>
          <p:cNvGrpSpPr/>
          <p:nvPr/>
        </p:nvGrpSpPr>
        <p:grpSpPr>
          <a:xfrm>
            <a:off x="2143176" y="3369134"/>
            <a:ext cx="1086701" cy="799429"/>
            <a:chOff x="2183288" y="3555572"/>
            <a:chExt cx="1136241" cy="835873"/>
          </a:xfrm>
        </p:grpSpPr>
        <p:sp>
          <p:nvSpPr>
            <p:cNvPr id="4938" name="Google Shape;4938;p5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9" name="Google Shape;4939;p53"/>
            <p:cNvGrpSpPr/>
            <p:nvPr/>
          </p:nvGrpSpPr>
          <p:grpSpPr>
            <a:xfrm>
              <a:off x="2205895" y="3637269"/>
              <a:ext cx="1089848" cy="724993"/>
              <a:chOff x="2205895" y="3637269"/>
              <a:chExt cx="1089848" cy="724993"/>
            </a:xfrm>
          </p:grpSpPr>
          <p:sp>
            <p:nvSpPr>
              <p:cNvPr id="4940" name="Google Shape;4940;p5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6" name="Google Shape;4946;p5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7" name="Google Shape;4947;p5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48" name="Google Shape;4948;p53"/>
            <p:cNvGrpSpPr/>
            <p:nvPr/>
          </p:nvGrpSpPr>
          <p:grpSpPr>
            <a:xfrm>
              <a:off x="3173850" y="3779426"/>
              <a:ext cx="145679" cy="70048"/>
              <a:chOff x="3173850" y="3779426"/>
              <a:chExt cx="145679" cy="70048"/>
            </a:xfrm>
          </p:grpSpPr>
          <p:cxnSp>
            <p:nvCxnSpPr>
              <p:cNvPr id="4949" name="Google Shape;4949;p5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950" name="Google Shape;4950;p5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53"/>
            <p:cNvGrpSpPr/>
            <p:nvPr/>
          </p:nvGrpSpPr>
          <p:grpSpPr>
            <a:xfrm>
              <a:off x="2183288" y="4139483"/>
              <a:ext cx="145133" cy="70048"/>
              <a:chOff x="2183288" y="4139483"/>
              <a:chExt cx="145133" cy="70048"/>
            </a:xfrm>
          </p:grpSpPr>
          <p:cxnSp>
            <p:nvCxnSpPr>
              <p:cNvPr id="4952" name="Google Shape;4952;p5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953" name="Google Shape;4953;p5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4" name="Google Shape;4954;p5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5" name="Google Shape;4955;p5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56" name="Google Shape;4956;p53"/>
            <p:cNvGrpSpPr/>
            <p:nvPr/>
          </p:nvGrpSpPr>
          <p:grpSpPr>
            <a:xfrm>
              <a:off x="2943836" y="4268886"/>
              <a:ext cx="60717" cy="122559"/>
              <a:chOff x="2943836" y="4268886"/>
              <a:chExt cx="60717" cy="122559"/>
            </a:xfrm>
          </p:grpSpPr>
          <p:sp>
            <p:nvSpPr>
              <p:cNvPr id="4957" name="Google Shape;4957;p5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8" name="Google Shape;4958;p5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959" name="Google Shape;4959;p53"/>
          <p:cNvGrpSpPr/>
          <p:nvPr/>
        </p:nvGrpSpPr>
        <p:grpSpPr>
          <a:xfrm>
            <a:off x="3406121" y="1290134"/>
            <a:ext cx="1675870" cy="758251"/>
            <a:chOff x="3530532" y="1496185"/>
            <a:chExt cx="1562000" cy="706730"/>
          </a:xfrm>
        </p:grpSpPr>
        <p:cxnSp>
          <p:nvCxnSpPr>
            <p:cNvPr id="4960" name="Google Shape;4960;p5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961" name="Google Shape;4961;p53"/>
            <p:cNvGrpSpPr/>
            <p:nvPr/>
          </p:nvGrpSpPr>
          <p:grpSpPr>
            <a:xfrm>
              <a:off x="3530532" y="1496185"/>
              <a:ext cx="323430" cy="463587"/>
              <a:chOff x="3530532" y="1496185"/>
              <a:chExt cx="323430" cy="463587"/>
            </a:xfrm>
          </p:grpSpPr>
          <p:grpSp>
            <p:nvGrpSpPr>
              <p:cNvPr id="4962" name="Google Shape;4962;p53"/>
              <p:cNvGrpSpPr/>
              <p:nvPr/>
            </p:nvGrpSpPr>
            <p:grpSpPr>
              <a:xfrm>
                <a:off x="3567462" y="1496185"/>
                <a:ext cx="286500" cy="361376"/>
                <a:chOff x="3567462" y="1496185"/>
                <a:chExt cx="286500" cy="361376"/>
              </a:xfrm>
            </p:grpSpPr>
            <p:cxnSp>
              <p:nvCxnSpPr>
                <p:cNvPr id="4963" name="Google Shape;4963;p5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64" name="Google Shape;4964;p5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5" name="Google Shape;4965;p5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53"/>
            <p:cNvGrpSpPr/>
            <p:nvPr/>
          </p:nvGrpSpPr>
          <p:grpSpPr>
            <a:xfrm>
              <a:off x="3891569" y="1779209"/>
              <a:ext cx="323945" cy="423706"/>
              <a:chOff x="3891569" y="1779209"/>
              <a:chExt cx="323945" cy="423706"/>
            </a:xfrm>
          </p:grpSpPr>
          <p:grpSp>
            <p:nvGrpSpPr>
              <p:cNvPr id="4967" name="Google Shape;4967;p53"/>
              <p:cNvGrpSpPr/>
              <p:nvPr/>
            </p:nvGrpSpPr>
            <p:grpSpPr>
              <a:xfrm>
                <a:off x="3929014" y="1881638"/>
                <a:ext cx="286500" cy="321278"/>
                <a:chOff x="3929014" y="1881638"/>
                <a:chExt cx="286500" cy="321278"/>
              </a:xfrm>
            </p:grpSpPr>
            <p:cxnSp>
              <p:nvCxnSpPr>
                <p:cNvPr id="4968" name="Google Shape;4968;p5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969" name="Google Shape;4969;p5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0" name="Google Shape;4970;p5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3"/>
            <p:cNvGrpSpPr/>
            <p:nvPr/>
          </p:nvGrpSpPr>
          <p:grpSpPr>
            <a:xfrm>
              <a:off x="4252606" y="1496185"/>
              <a:ext cx="324721" cy="463587"/>
              <a:chOff x="4252606" y="1496185"/>
              <a:chExt cx="324721" cy="463587"/>
            </a:xfrm>
          </p:grpSpPr>
          <p:grpSp>
            <p:nvGrpSpPr>
              <p:cNvPr id="4972" name="Google Shape;4972;p53"/>
              <p:cNvGrpSpPr/>
              <p:nvPr/>
            </p:nvGrpSpPr>
            <p:grpSpPr>
              <a:xfrm>
                <a:off x="4290828" y="1496185"/>
                <a:ext cx="286500" cy="361376"/>
                <a:chOff x="4290828" y="1496185"/>
                <a:chExt cx="286500" cy="361376"/>
              </a:xfrm>
            </p:grpSpPr>
            <p:cxnSp>
              <p:nvCxnSpPr>
                <p:cNvPr id="4973" name="Google Shape;4973;p5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74" name="Google Shape;4974;p5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5" name="Google Shape;4975;p5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53"/>
            <p:cNvGrpSpPr/>
            <p:nvPr/>
          </p:nvGrpSpPr>
          <p:grpSpPr>
            <a:xfrm>
              <a:off x="4613643" y="1763716"/>
              <a:ext cx="325308" cy="439200"/>
              <a:chOff x="4613643" y="1763716"/>
              <a:chExt cx="325308" cy="439200"/>
            </a:xfrm>
          </p:grpSpPr>
          <p:grpSp>
            <p:nvGrpSpPr>
              <p:cNvPr id="4977" name="Google Shape;4977;p53"/>
              <p:cNvGrpSpPr/>
              <p:nvPr/>
            </p:nvGrpSpPr>
            <p:grpSpPr>
              <a:xfrm>
                <a:off x="4652451" y="1879538"/>
                <a:ext cx="286500" cy="323378"/>
                <a:chOff x="4652451" y="1879538"/>
                <a:chExt cx="286500" cy="323378"/>
              </a:xfrm>
            </p:grpSpPr>
            <p:cxnSp>
              <p:nvCxnSpPr>
                <p:cNvPr id="4978" name="Google Shape;4978;p5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979" name="Google Shape;4979;p5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0" name="Google Shape;4980;p5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1" name="Google Shape;4981;p53"/>
          <p:cNvGrpSpPr/>
          <p:nvPr/>
        </p:nvGrpSpPr>
        <p:grpSpPr>
          <a:xfrm>
            <a:off x="3417981" y="2143759"/>
            <a:ext cx="1652173" cy="391517"/>
            <a:chOff x="3512551" y="2358270"/>
            <a:chExt cx="1597383" cy="378533"/>
          </a:xfrm>
        </p:grpSpPr>
        <p:cxnSp>
          <p:nvCxnSpPr>
            <p:cNvPr id="4982" name="Google Shape;4982;p53"/>
            <p:cNvCxnSpPr>
              <a:stCxn id="4983" idx="6"/>
              <a:endCxn id="498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985" name="Google Shape;4985;p53"/>
            <p:cNvGrpSpPr/>
            <p:nvPr/>
          </p:nvGrpSpPr>
          <p:grpSpPr>
            <a:xfrm>
              <a:off x="3512551" y="2358270"/>
              <a:ext cx="225647" cy="307714"/>
              <a:chOff x="2182679" y="2004714"/>
              <a:chExt cx="792300" cy="1080458"/>
            </a:xfrm>
          </p:grpSpPr>
          <p:cxnSp>
            <p:nvCxnSpPr>
              <p:cNvPr id="4986" name="Google Shape;4986;p53"/>
              <p:cNvCxnSpPr>
                <a:stCxn id="498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983" name="Google Shape;4983;p5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53"/>
            <p:cNvGrpSpPr/>
            <p:nvPr/>
          </p:nvGrpSpPr>
          <p:grpSpPr>
            <a:xfrm>
              <a:off x="3969644" y="2440153"/>
              <a:ext cx="225853" cy="296651"/>
              <a:chOff x="3775710" y="1729289"/>
              <a:chExt cx="136500" cy="179289"/>
            </a:xfrm>
          </p:grpSpPr>
          <p:cxnSp>
            <p:nvCxnSpPr>
              <p:cNvPr id="4989" name="Google Shape;4989;p5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990" name="Google Shape;4990;p5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53"/>
            <p:cNvGrpSpPr/>
            <p:nvPr/>
          </p:nvGrpSpPr>
          <p:grpSpPr>
            <a:xfrm>
              <a:off x="4427051" y="2358270"/>
              <a:ext cx="225647" cy="307714"/>
              <a:chOff x="5393704" y="2004714"/>
              <a:chExt cx="792300" cy="1080458"/>
            </a:xfrm>
          </p:grpSpPr>
          <p:cxnSp>
            <p:nvCxnSpPr>
              <p:cNvPr id="4993" name="Google Shape;4993;p53"/>
              <p:cNvCxnSpPr>
                <a:stCxn id="499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995" name="Google Shape;4995;p5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53"/>
            <p:cNvGrpSpPr/>
            <p:nvPr/>
          </p:nvGrpSpPr>
          <p:grpSpPr>
            <a:xfrm>
              <a:off x="4884287" y="2440252"/>
              <a:ext cx="225647" cy="296532"/>
              <a:chOff x="6999166" y="2292572"/>
              <a:chExt cx="792300" cy="1041192"/>
            </a:xfrm>
          </p:grpSpPr>
          <p:cxnSp>
            <p:nvCxnSpPr>
              <p:cNvPr id="4997" name="Google Shape;4997;p5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984" name="Google Shape;4984;p5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9" name="Google Shape;4999;p53"/>
          <p:cNvGrpSpPr/>
          <p:nvPr/>
        </p:nvGrpSpPr>
        <p:grpSpPr>
          <a:xfrm>
            <a:off x="6838789" y="979959"/>
            <a:ext cx="1581844" cy="732818"/>
            <a:chOff x="634175" y="2986275"/>
            <a:chExt cx="3147949" cy="1458344"/>
          </a:xfrm>
        </p:grpSpPr>
        <p:cxnSp>
          <p:nvCxnSpPr>
            <p:cNvPr id="5000" name="Google Shape;5000;p53"/>
            <p:cNvCxnSpPr>
              <a:stCxn id="5001" idx="4"/>
              <a:endCxn id="500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003" name="Google Shape;5003;p53"/>
            <p:cNvCxnSpPr>
              <a:stCxn id="5002" idx="0"/>
              <a:endCxn id="500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05" name="Google Shape;5005;p53"/>
            <p:cNvCxnSpPr>
              <a:stCxn id="5004" idx="4"/>
              <a:endCxn id="500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07" name="Google Shape;5007;p53"/>
            <p:cNvCxnSpPr>
              <a:stCxn id="5006" idx="0"/>
              <a:endCxn id="500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008" name="Google Shape;5008;p5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4" name="Google Shape;5004;p5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1" name="Google Shape;5001;p5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6" name="Google Shape;5006;p5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02" name="Google Shape;5002;p5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009" name="Google Shape;5009;p53"/>
          <p:cNvGrpSpPr/>
          <p:nvPr/>
        </p:nvGrpSpPr>
        <p:grpSpPr>
          <a:xfrm>
            <a:off x="3406504" y="2674269"/>
            <a:ext cx="1675128" cy="313674"/>
            <a:chOff x="998425" y="1182125"/>
            <a:chExt cx="1065400" cy="199500"/>
          </a:xfrm>
        </p:grpSpPr>
        <p:sp>
          <p:nvSpPr>
            <p:cNvPr id="5010" name="Google Shape;5010;p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5" name="Google Shape;5015;p53"/>
          <p:cNvGrpSpPr/>
          <p:nvPr/>
        </p:nvGrpSpPr>
        <p:grpSpPr>
          <a:xfrm>
            <a:off x="3406503" y="3630235"/>
            <a:ext cx="1675129" cy="525345"/>
            <a:chOff x="5194708" y="3484366"/>
            <a:chExt cx="3148148" cy="987304"/>
          </a:xfrm>
        </p:grpSpPr>
        <p:grpSp>
          <p:nvGrpSpPr>
            <p:cNvPr id="5016" name="Google Shape;5016;p53"/>
            <p:cNvGrpSpPr/>
            <p:nvPr/>
          </p:nvGrpSpPr>
          <p:grpSpPr>
            <a:xfrm>
              <a:off x="7531521" y="3484366"/>
              <a:ext cx="811335" cy="987304"/>
              <a:chOff x="3379425" y="1617275"/>
              <a:chExt cx="1090650" cy="1327200"/>
            </a:xfrm>
          </p:grpSpPr>
          <p:sp>
            <p:nvSpPr>
              <p:cNvPr id="5017" name="Google Shape;5017;p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53"/>
            <p:cNvGrpSpPr/>
            <p:nvPr/>
          </p:nvGrpSpPr>
          <p:grpSpPr>
            <a:xfrm>
              <a:off x="6752546" y="3484366"/>
              <a:ext cx="811428" cy="987304"/>
              <a:chOff x="2332275" y="1617275"/>
              <a:chExt cx="1090775" cy="1327200"/>
            </a:xfrm>
          </p:grpSpPr>
          <p:sp>
            <p:nvSpPr>
              <p:cNvPr id="5021" name="Google Shape;5021;p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53"/>
            <p:cNvGrpSpPr/>
            <p:nvPr/>
          </p:nvGrpSpPr>
          <p:grpSpPr>
            <a:xfrm>
              <a:off x="5973664" y="3484366"/>
              <a:ext cx="811335" cy="987304"/>
              <a:chOff x="1285250" y="1617275"/>
              <a:chExt cx="1090650" cy="1327200"/>
            </a:xfrm>
          </p:grpSpPr>
          <p:sp>
            <p:nvSpPr>
              <p:cNvPr id="5025" name="Google Shape;5025;p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53"/>
            <p:cNvGrpSpPr/>
            <p:nvPr/>
          </p:nvGrpSpPr>
          <p:grpSpPr>
            <a:xfrm>
              <a:off x="5194708" y="3484366"/>
              <a:ext cx="811409" cy="987304"/>
              <a:chOff x="238125" y="1617275"/>
              <a:chExt cx="1090750" cy="1327200"/>
            </a:xfrm>
          </p:grpSpPr>
          <p:sp>
            <p:nvSpPr>
              <p:cNvPr id="5029" name="Google Shape;5029;p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2" name="Google Shape;5032;p53"/>
          <p:cNvGrpSpPr/>
          <p:nvPr/>
        </p:nvGrpSpPr>
        <p:grpSpPr>
          <a:xfrm>
            <a:off x="6840188" y="2276124"/>
            <a:ext cx="1579046" cy="522230"/>
            <a:chOff x="6853641" y="2534077"/>
            <a:chExt cx="1515545" cy="501229"/>
          </a:xfrm>
        </p:grpSpPr>
        <p:grpSp>
          <p:nvGrpSpPr>
            <p:cNvPr id="5033" name="Google Shape;5033;p53"/>
            <p:cNvGrpSpPr/>
            <p:nvPr/>
          </p:nvGrpSpPr>
          <p:grpSpPr>
            <a:xfrm>
              <a:off x="6853641" y="2618923"/>
              <a:ext cx="1515545" cy="324556"/>
              <a:chOff x="6853641" y="2618923"/>
              <a:chExt cx="1515545" cy="324556"/>
            </a:xfrm>
          </p:grpSpPr>
          <p:sp>
            <p:nvSpPr>
              <p:cNvPr id="5034" name="Google Shape;5034;p5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9" name="Google Shape;5039;p5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53"/>
          <p:cNvGrpSpPr/>
          <p:nvPr/>
        </p:nvGrpSpPr>
        <p:grpSpPr>
          <a:xfrm>
            <a:off x="3435080" y="3151165"/>
            <a:ext cx="1617976" cy="346616"/>
            <a:chOff x="1808063" y="4294338"/>
            <a:chExt cx="3370782" cy="721817"/>
          </a:xfrm>
        </p:grpSpPr>
        <p:sp>
          <p:nvSpPr>
            <p:cNvPr id="5045" name="Google Shape;5045;p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53"/>
          <p:cNvGrpSpPr/>
          <p:nvPr/>
        </p:nvGrpSpPr>
        <p:grpSpPr>
          <a:xfrm>
            <a:off x="5261076" y="3817915"/>
            <a:ext cx="1417067" cy="350605"/>
            <a:chOff x="4234950" y="2101012"/>
            <a:chExt cx="4219974" cy="1044090"/>
          </a:xfrm>
        </p:grpSpPr>
        <p:sp>
          <p:nvSpPr>
            <p:cNvPr id="5056" name="Google Shape;5056;p5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53"/>
          <p:cNvGrpSpPr/>
          <p:nvPr/>
        </p:nvGrpSpPr>
        <p:grpSpPr>
          <a:xfrm>
            <a:off x="6836548" y="1808672"/>
            <a:ext cx="1586327" cy="371557"/>
            <a:chOff x="1247650" y="2075423"/>
            <a:chExt cx="6648477" cy="1557238"/>
          </a:xfrm>
        </p:grpSpPr>
        <p:sp>
          <p:nvSpPr>
            <p:cNvPr id="5073" name="Google Shape;5073;p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53"/>
          <p:cNvGrpSpPr/>
          <p:nvPr/>
        </p:nvGrpSpPr>
        <p:grpSpPr>
          <a:xfrm>
            <a:off x="5267818" y="961862"/>
            <a:ext cx="1415601" cy="1648533"/>
            <a:chOff x="1839112" y="2209163"/>
            <a:chExt cx="1918159" cy="2233784"/>
          </a:xfrm>
        </p:grpSpPr>
        <p:sp>
          <p:nvSpPr>
            <p:cNvPr id="5080" name="Google Shape;5080;p5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83" name="Google Shape;5083;p53"/>
            <p:cNvCxnSpPr>
              <a:stCxn id="5080" idx="6"/>
              <a:endCxn id="508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84" name="Google Shape;5084;p53"/>
            <p:cNvCxnSpPr>
              <a:stCxn id="5081" idx="4"/>
              <a:endCxn id="508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086" name="Google Shape;5086;p53"/>
            <p:cNvCxnSpPr>
              <a:stCxn id="5085" idx="6"/>
              <a:endCxn id="508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87" name="Google Shape;5087;p53"/>
            <p:cNvCxnSpPr>
              <a:stCxn id="5082" idx="4"/>
              <a:endCxn id="508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085" name="Google Shape;5085;p5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90" name="Google Shape;5090;p53"/>
            <p:cNvCxnSpPr>
              <a:endCxn id="508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091" name="Google Shape;5091;p53"/>
          <p:cNvGrpSpPr/>
          <p:nvPr/>
        </p:nvGrpSpPr>
        <p:grpSpPr>
          <a:xfrm>
            <a:off x="3425084" y="979946"/>
            <a:ext cx="1637968" cy="154942"/>
            <a:chOff x="238125" y="2506075"/>
            <a:chExt cx="7115411" cy="673075"/>
          </a:xfrm>
        </p:grpSpPr>
        <p:sp>
          <p:nvSpPr>
            <p:cNvPr id="5092" name="Google Shape;5092;p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3"/>
          <p:cNvGrpSpPr/>
          <p:nvPr/>
        </p:nvGrpSpPr>
        <p:grpSpPr>
          <a:xfrm>
            <a:off x="1965820" y="1294664"/>
            <a:ext cx="1262932" cy="785408"/>
            <a:chOff x="548861" y="389676"/>
            <a:chExt cx="3843371" cy="2390163"/>
          </a:xfrm>
        </p:grpSpPr>
        <p:cxnSp>
          <p:nvCxnSpPr>
            <p:cNvPr id="5098" name="Google Shape;5098;p5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099" name="Google Shape;5099;p5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00" name="Google Shape;5100;p5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01" name="Google Shape;5101;p5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102" name="Google Shape;5102;p5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103" name="Google Shape;5103;p5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4" name="Google Shape;5104;p5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105" name="Google Shape;5105;p5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53"/>
          <p:cNvGrpSpPr/>
          <p:nvPr/>
        </p:nvGrpSpPr>
        <p:grpSpPr>
          <a:xfrm>
            <a:off x="753952" y="2401541"/>
            <a:ext cx="1412054" cy="633562"/>
            <a:chOff x="1187400" y="2529299"/>
            <a:chExt cx="6769193" cy="2241903"/>
          </a:xfrm>
        </p:grpSpPr>
        <p:sp>
          <p:nvSpPr>
            <p:cNvPr id="5112" name="Google Shape;5112;p5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113" name="Google Shape;5113;p5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4" name="Google Shape;5114;p5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5" name="Google Shape;5115;p5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6" name="Google Shape;5116;p5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7" name="Google Shape;5117;p5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18" name="Google Shape;5118;p5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119" name="Google Shape;5119;p53"/>
            <p:cNvCxnSpPr>
              <a:stCxn id="5112" idx="2"/>
              <a:endCxn id="511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0" name="Google Shape;5120;p53"/>
            <p:cNvCxnSpPr>
              <a:stCxn id="5114" idx="0"/>
              <a:endCxn id="511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1" name="Google Shape;5121;p53"/>
            <p:cNvCxnSpPr>
              <a:stCxn id="5114" idx="2"/>
              <a:endCxn id="511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2" name="Google Shape;5122;p53"/>
            <p:cNvCxnSpPr>
              <a:stCxn id="5115" idx="0"/>
              <a:endCxn id="511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3" name="Google Shape;5123;p53"/>
            <p:cNvCxnSpPr>
              <a:stCxn id="5113" idx="2"/>
              <a:endCxn id="511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24" name="Google Shape;5124;p53"/>
            <p:cNvCxnSpPr>
              <a:stCxn id="5117" idx="0"/>
              <a:endCxn id="511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125" name="Google Shape;5125;p53"/>
          <p:cNvGrpSpPr/>
          <p:nvPr/>
        </p:nvGrpSpPr>
        <p:grpSpPr>
          <a:xfrm>
            <a:off x="6840198" y="2894250"/>
            <a:ext cx="1579035" cy="540873"/>
            <a:chOff x="6895650" y="3126697"/>
            <a:chExt cx="1436662" cy="492105"/>
          </a:xfrm>
        </p:grpSpPr>
        <p:sp>
          <p:nvSpPr>
            <p:cNvPr id="5126" name="Google Shape;5126;p5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1" name="Google Shape;5131;p53"/>
            <p:cNvGrpSpPr/>
            <p:nvPr/>
          </p:nvGrpSpPr>
          <p:grpSpPr>
            <a:xfrm>
              <a:off x="6995957" y="3335810"/>
              <a:ext cx="1230393" cy="71754"/>
              <a:chOff x="6995957" y="3287964"/>
              <a:chExt cx="1230393" cy="71754"/>
            </a:xfrm>
          </p:grpSpPr>
          <p:sp>
            <p:nvSpPr>
              <p:cNvPr id="5132" name="Google Shape;5132;p5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7" name="Google Shape;5137;p53"/>
          <p:cNvGrpSpPr/>
          <p:nvPr/>
        </p:nvGrpSpPr>
        <p:grpSpPr>
          <a:xfrm>
            <a:off x="6838780" y="3531013"/>
            <a:ext cx="1581862" cy="650625"/>
            <a:chOff x="6777990" y="3710194"/>
            <a:chExt cx="1646915" cy="677382"/>
          </a:xfrm>
        </p:grpSpPr>
        <p:grpSp>
          <p:nvGrpSpPr>
            <p:cNvPr id="5138" name="Google Shape;5138;p53"/>
            <p:cNvGrpSpPr/>
            <p:nvPr/>
          </p:nvGrpSpPr>
          <p:grpSpPr>
            <a:xfrm>
              <a:off x="6777990" y="3874492"/>
              <a:ext cx="411129" cy="513083"/>
              <a:chOff x="6777990" y="3874492"/>
              <a:chExt cx="411129" cy="513083"/>
            </a:xfrm>
          </p:grpSpPr>
          <p:cxnSp>
            <p:nvCxnSpPr>
              <p:cNvPr id="5139" name="Google Shape;5139;p5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40" name="Google Shape;5140;p5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53"/>
            <p:cNvGrpSpPr/>
            <p:nvPr/>
          </p:nvGrpSpPr>
          <p:grpSpPr>
            <a:xfrm>
              <a:off x="7188425" y="3710194"/>
              <a:ext cx="411123" cy="520535"/>
              <a:chOff x="7188425" y="3710194"/>
              <a:chExt cx="411123" cy="520535"/>
            </a:xfrm>
          </p:grpSpPr>
          <p:cxnSp>
            <p:nvCxnSpPr>
              <p:cNvPr id="5142" name="Google Shape;5142;p5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43" name="Google Shape;5143;p5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53"/>
            <p:cNvGrpSpPr/>
            <p:nvPr/>
          </p:nvGrpSpPr>
          <p:grpSpPr>
            <a:xfrm>
              <a:off x="7603341" y="3874492"/>
              <a:ext cx="411474" cy="513083"/>
              <a:chOff x="7603341" y="3874492"/>
              <a:chExt cx="411474" cy="513083"/>
            </a:xfrm>
          </p:grpSpPr>
          <p:cxnSp>
            <p:nvCxnSpPr>
              <p:cNvPr id="5145" name="Google Shape;5145;p5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46" name="Google Shape;5146;p5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53"/>
            <p:cNvGrpSpPr/>
            <p:nvPr/>
          </p:nvGrpSpPr>
          <p:grpSpPr>
            <a:xfrm>
              <a:off x="8013776" y="3722847"/>
              <a:ext cx="411129" cy="507881"/>
              <a:chOff x="8013776" y="3722847"/>
              <a:chExt cx="411129" cy="507881"/>
            </a:xfrm>
          </p:grpSpPr>
          <p:cxnSp>
            <p:nvCxnSpPr>
              <p:cNvPr id="5148" name="Google Shape;5148;p5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149" name="Google Shape;5149;p5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0" name="Google Shape;5150;p53"/>
          <p:cNvGrpSpPr/>
          <p:nvPr/>
        </p:nvGrpSpPr>
        <p:grpSpPr>
          <a:xfrm>
            <a:off x="5258295" y="2703853"/>
            <a:ext cx="1421889" cy="1020603"/>
            <a:chOff x="5190863" y="2824811"/>
            <a:chExt cx="1544860" cy="1108869"/>
          </a:xfrm>
        </p:grpSpPr>
        <p:grpSp>
          <p:nvGrpSpPr>
            <p:cNvPr id="5151" name="Google Shape;5151;p53"/>
            <p:cNvGrpSpPr/>
            <p:nvPr/>
          </p:nvGrpSpPr>
          <p:grpSpPr>
            <a:xfrm>
              <a:off x="5938695" y="3176919"/>
              <a:ext cx="685761" cy="404739"/>
              <a:chOff x="5938695" y="3176919"/>
              <a:chExt cx="685761" cy="404739"/>
            </a:xfrm>
          </p:grpSpPr>
          <p:grpSp>
            <p:nvGrpSpPr>
              <p:cNvPr id="5152" name="Google Shape;5152;p53"/>
              <p:cNvGrpSpPr/>
              <p:nvPr/>
            </p:nvGrpSpPr>
            <p:grpSpPr>
              <a:xfrm>
                <a:off x="5938695" y="3176919"/>
                <a:ext cx="685761" cy="404739"/>
                <a:chOff x="5938695" y="3176919"/>
                <a:chExt cx="685761" cy="404739"/>
              </a:xfrm>
            </p:grpSpPr>
            <p:sp>
              <p:nvSpPr>
                <p:cNvPr id="5153" name="Google Shape;5153;p5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5" name="Google Shape;5155;p5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53"/>
            <p:cNvGrpSpPr/>
            <p:nvPr/>
          </p:nvGrpSpPr>
          <p:grpSpPr>
            <a:xfrm>
              <a:off x="5305233" y="3176835"/>
              <a:ext cx="685971" cy="404655"/>
              <a:chOff x="5305233" y="3176835"/>
              <a:chExt cx="685971" cy="404655"/>
            </a:xfrm>
          </p:grpSpPr>
          <p:grpSp>
            <p:nvGrpSpPr>
              <p:cNvPr id="5157" name="Google Shape;5157;p53"/>
              <p:cNvGrpSpPr/>
              <p:nvPr/>
            </p:nvGrpSpPr>
            <p:grpSpPr>
              <a:xfrm>
                <a:off x="5305233" y="3176835"/>
                <a:ext cx="685971" cy="404655"/>
                <a:chOff x="5305233" y="3176835"/>
                <a:chExt cx="685971" cy="404655"/>
              </a:xfrm>
            </p:grpSpPr>
            <p:sp>
              <p:nvSpPr>
                <p:cNvPr id="5158" name="Google Shape;5158;p5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0" name="Google Shape;5160;p5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1" name="Google Shape;5161;p5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2" name="Google Shape;5162;p53"/>
            <p:cNvGrpSpPr/>
            <p:nvPr/>
          </p:nvGrpSpPr>
          <p:grpSpPr>
            <a:xfrm>
              <a:off x="5657361" y="2824811"/>
              <a:ext cx="1078361" cy="404655"/>
              <a:chOff x="5657361" y="2824811"/>
              <a:chExt cx="1078361" cy="404655"/>
            </a:xfrm>
          </p:grpSpPr>
          <p:grpSp>
            <p:nvGrpSpPr>
              <p:cNvPr id="5163" name="Google Shape;5163;p53"/>
              <p:cNvGrpSpPr/>
              <p:nvPr/>
            </p:nvGrpSpPr>
            <p:grpSpPr>
              <a:xfrm>
                <a:off x="5657361" y="2824811"/>
                <a:ext cx="1078361" cy="404655"/>
                <a:chOff x="5657361" y="2824811"/>
                <a:chExt cx="1078361" cy="404655"/>
              </a:xfrm>
            </p:grpSpPr>
            <p:grpSp>
              <p:nvGrpSpPr>
                <p:cNvPr id="5164" name="Google Shape;5164;p53"/>
                <p:cNvGrpSpPr/>
                <p:nvPr/>
              </p:nvGrpSpPr>
              <p:grpSpPr>
                <a:xfrm>
                  <a:off x="5938485" y="2824811"/>
                  <a:ext cx="797237" cy="404655"/>
                  <a:chOff x="5938485" y="2824811"/>
                  <a:chExt cx="797237" cy="404655"/>
                </a:xfrm>
              </p:grpSpPr>
              <p:sp>
                <p:nvSpPr>
                  <p:cNvPr id="5165" name="Google Shape;5165;p5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7" name="Google Shape;5167;p5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8" name="Google Shape;5168;p5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53"/>
            <p:cNvGrpSpPr/>
            <p:nvPr/>
          </p:nvGrpSpPr>
          <p:grpSpPr>
            <a:xfrm>
              <a:off x="5190863" y="3528942"/>
              <a:ext cx="1078026" cy="404739"/>
              <a:chOff x="5190863" y="3528942"/>
              <a:chExt cx="1078026" cy="404739"/>
            </a:xfrm>
          </p:grpSpPr>
          <p:sp>
            <p:nvSpPr>
              <p:cNvPr id="5170" name="Google Shape;5170;p5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1" name="Google Shape;5171;p53"/>
              <p:cNvGrpSpPr/>
              <p:nvPr/>
            </p:nvGrpSpPr>
            <p:grpSpPr>
              <a:xfrm>
                <a:off x="5190863" y="3528942"/>
                <a:ext cx="1078026" cy="404739"/>
                <a:chOff x="5190863" y="3528942"/>
                <a:chExt cx="1078026" cy="404739"/>
              </a:xfrm>
            </p:grpSpPr>
            <p:sp>
              <p:nvSpPr>
                <p:cNvPr id="5172" name="Google Shape;5172;p5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74" name="Google Shape;5174;p53"/>
          <p:cNvGrpSpPr/>
          <p:nvPr/>
        </p:nvGrpSpPr>
        <p:grpSpPr>
          <a:xfrm>
            <a:off x="724302" y="1268321"/>
            <a:ext cx="1086719" cy="879487"/>
            <a:chOff x="803162" y="1474292"/>
            <a:chExt cx="1086719" cy="879487"/>
          </a:xfrm>
        </p:grpSpPr>
        <p:grpSp>
          <p:nvGrpSpPr>
            <p:cNvPr id="5175" name="Google Shape;5175;p53"/>
            <p:cNvGrpSpPr/>
            <p:nvPr/>
          </p:nvGrpSpPr>
          <p:grpSpPr>
            <a:xfrm>
              <a:off x="803162" y="1625948"/>
              <a:ext cx="445856" cy="576579"/>
              <a:chOff x="803162" y="1625948"/>
              <a:chExt cx="445856" cy="576579"/>
            </a:xfrm>
          </p:grpSpPr>
          <p:sp>
            <p:nvSpPr>
              <p:cNvPr id="5176" name="Google Shape;5176;p5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7" name="Google Shape;5177;p53"/>
              <p:cNvGrpSpPr/>
              <p:nvPr/>
            </p:nvGrpSpPr>
            <p:grpSpPr>
              <a:xfrm>
                <a:off x="1056023" y="1625948"/>
                <a:ext cx="192995" cy="576579"/>
                <a:chOff x="1056023" y="1625948"/>
                <a:chExt cx="192995" cy="576579"/>
              </a:xfrm>
            </p:grpSpPr>
            <p:sp>
              <p:nvSpPr>
                <p:cNvPr id="5178" name="Google Shape;5178;p5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3" name="Google Shape;5183;p53"/>
            <p:cNvGrpSpPr/>
            <p:nvPr/>
          </p:nvGrpSpPr>
          <p:grpSpPr>
            <a:xfrm>
              <a:off x="1371406" y="1474292"/>
              <a:ext cx="518475" cy="879487"/>
              <a:chOff x="1398231" y="1474292"/>
              <a:chExt cx="518475" cy="879487"/>
            </a:xfrm>
          </p:grpSpPr>
          <p:grpSp>
            <p:nvGrpSpPr>
              <p:cNvPr id="5184" name="Google Shape;5184;p53"/>
              <p:cNvGrpSpPr/>
              <p:nvPr/>
            </p:nvGrpSpPr>
            <p:grpSpPr>
              <a:xfrm>
                <a:off x="1398231" y="1474292"/>
                <a:ext cx="518475" cy="341643"/>
                <a:chOff x="1398231" y="1474292"/>
                <a:chExt cx="518475" cy="341643"/>
              </a:xfrm>
            </p:grpSpPr>
            <p:sp>
              <p:nvSpPr>
                <p:cNvPr id="5185" name="Google Shape;5185;p5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6" name="Google Shape;5186;p53"/>
                <p:cNvGrpSpPr/>
                <p:nvPr/>
              </p:nvGrpSpPr>
              <p:grpSpPr>
                <a:xfrm>
                  <a:off x="1616453" y="1474292"/>
                  <a:ext cx="300253" cy="341643"/>
                  <a:chOff x="1616453" y="1475379"/>
                  <a:chExt cx="300253" cy="341643"/>
                </a:xfrm>
              </p:grpSpPr>
              <p:sp>
                <p:nvSpPr>
                  <p:cNvPr id="5187" name="Google Shape;5187;p5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4" name="Google Shape;5194;p53"/>
                  <p:cNvGrpSpPr/>
                  <p:nvPr/>
                </p:nvGrpSpPr>
                <p:grpSpPr>
                  <a:xfrm>
                    <a:off x="1839639" y="1475379"/>
                    <a:ext cx="77067" cy="341643"/>
                    <a:chOff x="1839639" y="1475379"/>
                    <a:chExt cx="77067" cy="341643"/>
                  </a:xfrm>
                </p:grpSpPr>
                <p:sp>
                  <p:nvSpPr>
                    <p:cNvPr id="5195" name="Google Shape;5195;p5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97" name="Google Shape;5197;p53"/>
              <p:cNvGrpSpPr/>
              <p:nvPr/>
            </p:nvGrpSpPr>
            <p:grpSpPr>
              <a:xfrm>
                <a:off x="1398451" y="2012951"/>
                <a:ext cx="518255" cy="340828"/>
                <a:chOff x="1398451" y="2012951"/>
                <a:chExt cx="518255" cy="340828"/>
              </a:xfrm>
            </p:grpSpPr>
            <p:sp>
              <p:nvSpPr>
                <p:cNvPr id="5198" name="Google Shape;5198;p5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9" name="Google Shape;5199;p53"/>
                <p:cNvGrpSpPr/>
                <p:nvPr/>
              </p:nvGrpSpPr>
              <p:grpSpPr>
                <a:xfrm>
                  <a:off x="1616453" y="2012951"/>
                  <a:ext cx="300253" cy="340828"/>
                  <a:chOff x="1616453" y="2013538"/>
                  <a:chExt cx="300253" cy="340828"/>
                </a:xfrm>
              </p:grpSpPr>
              <p:sp>
                <p:nvSpPr>
                  <p:cNvPr id="5200" name="Google Shape;5200;p5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7" name="Google Shape;5207;p53"/>
                  <p:cNvGrpSpPr/>
                  <p:nvPr/>
                </p:nvGrpSpPr>
                <p:grpSpPr>
                  <a:xfrm>
                    <a:off x="1839639" y="2013538"/>
                    <a:ext cx="77067" cy="340828"/>
                    <a:chOff x="1839639" y="2013538"/>
                    <a:chExt cx="77067" cy="340828"/>
                  </a:xfrm>
                </p:grpSpPr>
                <p:sp>
                  <p:nvSpPr>
                    <p:cNvPr id="5208" name="Google Shape;5208;p5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10" name="Google Shape;5210;p53"/>
          <p:cNvGrpSpPr/>
          <p:nvPr/>
        </p:nvGrpSpPr>
        <p:grpSpPr>
          <a:xfrm>
            <a:off x="721126" y="3399508"/>
            <a:ext cx="1368681" cy="682918"/>
            <a:chOff x="724986" y="3605478"/>
            <a:chExt cx="1368681" cy="682918"/>
          </a:xfrm>
        </p:grpSpPr>
        <p:grpSp>
          <p:nvGrpSpPr>
            <p:cNvPr id="5211" name="Google Shape;5211;p53"/>
            <p:cNvGrpSpPr/>
            <p:nvPr/>
          </p:nvGrpSpPr>
          <p:grpSpPr>
            <a:xfrm>
              <a:off x="1289102" y="3823629"/>
              <a:ext cx="240442" cy="250435"/>
              <a:chOff x="-165066" y="3843615"/>
              <a:chExt cx="221259" cy="230455"/>
            </a:xfrm>
          </p:grpSpPr>
          <p:sp>
            <p:nvSpPr>
              <p:cNvPr id="5212" name="Google Shape;5212;p5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53"/>
            <p:cNvGrpSpPr/>
            <p:nvPr/>
          </p:nvGrpSpPr>
          <p:grpSpPr>
            <a:xfrm>
              <a:off x="724986" y="3605478"/>
              <a:ext cx="1368681" cy="682918"/>
              <a:chOff x="724986" y="3605478"/>
              <a:chExt cx="1368681" cy="682918"/>
            </a:xfrm>
          </p:grpSpPr>
          <p:grpSp>
            <p:nvGrpSpPr>
              <p:cNvPr id="5233" name="Google Shape;5233;p53"/>
              <p:cNvGrpSpPr/>
              <p:nvPr/>
            </p:nvGrpSpPr>
            <p:grpSpPr>
              <a:xfrm>
                <a:off x="1498221" y="4047614"/>
                <a:ext cx="529172" cy="240783"/>
                <a:chOff x="1498221" y="4047614"/>
                <a:chExt cx="529172" cy="240783"/>
              </a:xfrm>
            </p:grpSpPr>
            <p:grpSp>
              <p:nvGrpSpPr>
                <p:cNvPr id="5234" name="Google Shape;5234;p53"/>
                <p:cNvGrpSpPr/>
                <p:nvPr/>
              </p:nvGrpSpPr>
              <p:grpSpPr>
                <a:xfrm>
                  <a:off x="1826655" y="4224370"/>
                  <a:ext cx="200738" cy="25631"/>
                  <a:chOff x="1826655" y="4224370"/>
                  <a:chExt cx="200738" cy="25631"/>
                </a:xfrm>
              </p:grpSpPr>
              <p:sp>
                <p:nvSpPr>
                  <p:cNvPr id="5235" name="Google Shape;5235;p5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53"/>
                <p:cNvGrpSpPr/>
                <p:nvPr/>
              </p:nvGrpSpPr>
              <p:grpSpPr>
                <a:xfrm>
                  <a:off x="1498221" y="4047614"/>
                  <a:ext cx="328444" cy="240783"/>
                  <a:chOff x="1498221" y="4047614"/>
                  <a:chExt cx="328444" cy="240783"/>
                </a:xfrm>
              </p:grpSpPr>
              <p:sp>
                <p:nvSpPr>
                  <p:cNvPr id="5238" name="Google Shape;5238;p5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9" name="Google Shape;5239;p53"/>
                  <p:cNvGrpSpPr/>
                  <p:nvPr/>
                </p:nvGrpSpPr>
                <p:grpSpPr>
                  <a:xfrm>
                    <a:off x="1498221" y="4047614"/>
                    <a:ext cx="150566" cy="190416"/>
                    <a:chOff x="1498221" y="4047614"/>
                    <a:chExt cx="150566" cy="190416"/>
                  </a:xfrm>
                </p:grpSpPr>
                <p:sp>
                  <p:nvSpPr>
                    <p:cNvPr id="5240" name="Google Shape;5240;p5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42" name="Google Shape;5242;p53"/>
              <p:cNvGrpSpPr/>
              <p:nvPr/>
            </p:nvGrpSpPr>
            <p:grpSpPr>
              <a:xfrm>
                <a:off x="1560718" y="3800594"/>
                <a:ext cx="532948" cy="302090"/>
                <a:chOff x="1560718" y="3800594"/>
                <a:chExt cx="532948" cy="302090"/>
              </a:xfrm>
            </p:grpSpPr>
            <p:grpSp>
              <p:nvGrpSpPr>
                <p:cNvPr id="5243" name="Google Shape;5243;p53"/>
                <p:cNvGrpSpPr/>
                <p:nvPr/>
              </p:nvGrpSpPr>
              <p:grpSpPr>
                <a:xfrm>
                  <a:off x="1912179" y="3827344"/>
                  <a:ext cx="181487" cy="25631"/>
                  <a:chOff x="1912179" y="3827344"/>
                  <a:chExt cx="181487" cy="25631"/>
                </a:xfrm>
              </p:grpSpPr>
              <p:sp>
                <p:nvSpPr>
                  <p:cNvPr id="5244" name="Google Shape;5244;p5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53"/>
                <p:cNvGrpSpPr/>
                <p:nvPr/>
              </p:nvGrpSpPr>
              <p:grpSpPr>
                <a:xfrm>
                  <a:off x="1912179" y="4044505"/>
                  <a:ext cx="181487" cy="25622"/>
                  <a:chOff x="1912179" y="4044506"/>
                  <a:chExt cx="181487" cy="25622"/>
                </a:xfrm>
              </p:grpSpPr>
              <p:sp>
                <p:nvSpPr>
                  <p:cNvPr id="5247" name="Google Shape;5247;p5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53"/>
                <p:cNvGrpSpPr/>
                <p:nvPr/>
              </p:nvGrpSpPr>
              <p:grpSpPr>
                <a:xfrm>
                  <a:off x="1560718" y="3800594"/>
                  <a:ext cx="351472" cy="302090"/>
                  <a:chOff x="1560718" y="3800594"/>
                  <a:chExt cx="351472" cy="302090"/>
                </a:xfrm>
              </p:grpSpPr>
              <p:grpSp>
                <p:nvGrpSpPr>
                  <p:cNvPr id="5250" name="Google Shape;5250;p53"/>
                  <p:cNvGrpSpPr/>
                  <p:nvPr/>
                </p:nvGrpSpPr>
                <p:grpSpPr>
                  <a:xfrm>
                    <a:off x="1560718" y="3842857"/>
                    <a:ext cx="173586" cy="217131"/>
                    <a:chOff x="1560718" y="3842857"/>
                    <a:chExt cx="173586" cy="217131"/>
                  </a:xfrm>
                </p:grpSpPr>
                <p:sp>
                  <p:nvSpPr>
                    <p:cNvPr id="5251" name="Google Shape;5251;p5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4" name="Google Shape;5254;p5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56" name="Google Shape;5256;p5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3"/>
              <p:cNvGrpSpPr/>
              <p:nvPr/>
            </p:nvGrpSpPr>
            <p:grpSpPr>
              <a:xfrm>
                <a:off x="785350" y="3605478"/>
                <a:ext cx="535311" cy="249245"/>
                <a:chOff x="785350" y="3605478"/>
                <a:chExt cx="535311" cy="249245"/>
              </a:xfrm>
            </p:grpSpPr>
            <p:grpSp>
              <p:nvGrpSpPr>
                <p:cNvPr id="5258" name="Google Shape;5258;p53"/>
                <p:cNvGrpSpPr/>
                <p:nvPr/>
              </p:nvGrpSpPr>
              <p:grpSpPr>
                <a:xfrm>
                  <a:off x="785350" y="3605478"/>
                  <a:ext cx="376191" cy="102736"/>
                  <a:chOff x="785350" y="3605478"/>
                  <a:chExt cx="376191" cy="102736"/>
                </a:xfrm>
              </p:grpSpPr>
              <p:sp>
                <p:nvSpPr>
                  <p:cNvPr id="5259" name="Google Shape;5259;p5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53"/>
                <p:cNvGrpSpPr/>
                <p:nvPr/>
              </p:nvGrpSpPr>
              <p:grpSpPr>
                <a:xfrm>
                  <a:off x="1161530" y="3655851"/>
                  <a:ext cx="159131" cy="198872"/>
                  <a:chOff x="1161530" y="3655851"/>
                  <a:chExt cx="159131" cy="198872"/>
                </a:xfrm>
              </p:grpSpPr>
              <p:sp>
                <p:nvSpPr>
                  <p:cNvPr id="5263" name="Google Shape;5263;p5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5" name="Google Shape;5265;p53"/>
              <p:cNvGrpSpPr/>
              <p:nvPr/>
            </p:nvGrpSpPr>
            <p:grpSpPr>
              <a:xfrm>
                <a:off x="785350" y="4047614"/>
                <a:ext cx="535311" cy="240783"/>
                <a:chOff x="785350" y="4047614"/>
                <a:chExt cx="535311" cy="240783"/>
              </a:xfrm>
            </p:grpSpPr>
            <p:grpSp>
              <p:nvGrpSpPr>
                <p:cNvPr id="5266" name="Google Shape;5266;p53"/>
                <p:cNvGrpSpPr/>
                <p:nvPr/>
              </p:nvGrpSpPr>
              <p:grpSpPr>
                <a:xfrm>
                  <a:off x="1161636" y="4047614"/>
                  <a:ext cx="159025" cy="190415"/>
                  <a:chOff x="1161636" y="4047614"/>
                  <a:chExt cx="159025" cy="190415"/>
                </a:xfrm>
              </p:grpSpPr>
              <p:sp>
                <p:nvSpPr>
                  <p:cNvPr id="5267" name="Google Shape;5267;p5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53"/>
                <p:cNvGrpSpPr/>
                <p:nvPr/>
              </p:nvGrpSpPr>
              <p:grpSpPr>
                <a:xfrm>
                  <a:off x="785350" y="4185661"/>
                  <a:ext cx="376191" cy="102736"/>
                  <a:chOff x="785350" y="4185661"/>
                  <a:chExt cx="376191" cy="102736"/>
                </a:xfrm>
              </p:grpSpPr>
              <p:sp>
                <p:nvSpPr>
                  <p:cNvPr id="5270" name="Google Shape;5270;p5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3" name="Google Shape;5273;p53"/>
              <p:cNvGrpSpPr/>
              <p:nvPr/>
            </p:nvGrpSpPr>
            <p:grpSpPr>
              <a:xfrm>
                <a:off x="1501054" y="3605478"/>
                <a:ext cx="526340" cy="249240"/>
                <a:chOff x="1501054" y="3605478"/>
                <a:chExt cx="526340" cy="249240"/>
              </a:xfrm>
            </p:grpSpPr>
            <p:grpSp>
              <p:nvGrpSpPr>
                <p:cNvPr id="5274" name="Google Shape;5274;p53"/>
                <p:cNvGrpSpPr/>
                <p:nvPr/>
              </p:nvGrpSpPr>
              <p:grpSpPr>
                <a:xfrm>
                  <a:off x="1834208" y="3643867"/>
                  <a:ext cx="193185" cy="25622"/>
                  <a:chOff x="1834208" y="3643867"/>
                  <a:chExt cx="193185" cy="25622"/>
                </a:xfrm>
              </p:grpSpPr>
              <p:sp>
                <p:nvSpPr>
                  <p:cNvPr id="5275" name="Google Shape;5275;p5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53"/>
                <p:cNvGrpSpPr/>
                <p:nvPr/>
              </p:nvGrpSpPr>
              <p:grpSpPr>
                <a:xfrm>
                  <a:off x="1501054" y="3605478"/>
                  <a:ext cx="333165" cy="249240"/>
                  <a:chOff x="1501054" y="3605478"/>
                  <a:chExt cx="333165" cy="249240"/>
                </a:xfrm>
              </p:grpSpPr>
              <p:sp>
                <p:nvSpPr>
                  <p:cNvPr id="5278" name="Google Shape;5278;p5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9" name="Google Shape;5279;p53"/>
                  <p:cNvGrpSpPr/>
                  <p:nvPr/>
                </p:nvGrpSpPr>
                <p:grpSpPr>
                  <a:xfrm>
                    <a:off x="1501054" y="3655851"/>
                    <a:ext cx="155286" cy="198867"/>
                    <a:chOff x="1501054" y="3655851"/>
                    <a:chExt cx="155286" cy="198867"/>
                  </a:xfrm>
                </p:grpSpPr>
                <p:sp>
                  <p:nvSpPr>
                    <p:cNvPr id="5280" name="Google Shape;5280;p5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82" name="Google Shape;5282;p53"/>
              <p:cNvGrpSpPr/>
              <p:nvPr/>
            </p:nvGrpSpPr>
            <p:grpSpPr>
              <a:xfrm>
                <a:off x="724986" y="3800594"/>
                <a:ext cx="532950" cy="302090"/>
                <a:chOff x="724986" y="3800594"/>
                <a:chExt cx="532950" cy="302090"/>
              </a:xfrm>
            </p:grpSpPr>
            <p:grpSp>
              <p:nvGrpSpPr>
                <p:cNvPr id="5283" name="Google Shape;5283;p53"/>
                <p:cNvGrpSpPr/>
                <p:nvPr/>
              </p:nvGrpSpPr>
              <p:grpSpPr>
                <a:xfrm>
                  <a:off x="724986" y="4044367"/>
                  <a:ext cx="181314" cy="25626"/>
                  <a:chOff x="724986" y="4044367"/>
                  <a:chExt cx="181314" cy="25626"/>
                </a:xfrm>
              </p:grpSpPr>
              <p:sp>
                <p:nvSpPr>
                  <p:cNvPr id="5284" name="Google Shape;5284;p5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53"/>
                <p:cNvGrpSpPr/>
                <p:nvPr/>
              </p:nvGrpSpPr>
              <p:grpSpPr>
                <a:xfrm>
                  <a:off x="906290" y="3800594"/>
                  <a:ext cx="351646" cy="302090"/>
                  <a:chOff x="906290" y="3800594"/>
                  <a:chExt cx="351646" cy="302090"/>
                </a:xfrm>
              </p:grpSpPr>
              <p:grpSp>
                <p:nvGrpSpPr>
                  <p:cNvPr id="5287" name="Google Shape;5287;p53"/>
                  <p:cNvGrpSpPr/>
                  <p:nvPr/>
                </p:nvGrpSpPr>
                <p:grpSpPr>
                  <a:xfrm>
                    <a:off x="1084172" y="3842857"/>
                    <a:ext cx="173764" cy="217131"/>
                    <a:chOff x="1084172" y="3842857"/>
                    <a:chExt cx="173764" cy="217131"/>
                  </a:xfrm>
                </p:grpSpPr>
                <p:grpSp>
                  <p:nvGrpSpPr>
                    <p:cNvPr id="5288" name="Google Shape;5288;p53"/>
                    <p:cNvGrpSpPr/>
                    <p:nvPr/>
                  </p:nvGrpSpPr>
                  <p:grpSpPr>
                    <a:xfrm>
                      <a:off x="1156862" y="3936509"/>
                      <a:ext cx="101073" cy="25622"/>
                      <a:chOff x="1156862" y="3936509"/>
                      <a:chExt cx="101073" cy="25622"/>
                    </a:xfrm>
                  </p:grpSpPr>
                  <p:sp>
                    <p:nvSpPr>
                      <p:cNvPr id="5289" name="Google Shape;5289;p5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1" name="Google Shape;5291;p5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2" name="Google Shape;5292;p5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3"/>
                <p:cNvGrpSpPr/>
                <p:nvPr/>
              </p:nvGrpSpPr>
              <p:grpSpPr>
                <a:xfrm>
                  <a:off x="724986" y="3830189"/>
                  <a:ext cx="189533" cy="25626"/>
                  <a:chOff x="724986" y="3830189"/>
                  <a:chExt cx="189533" cy="25626"/>
                </a:xfrm>
              </p:grpSpPr>
              <p:sp>
                <p:nvSpPr>
                  <p:cNvPr id="5295" name="Google Shape;5295;p5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297" name="Google Shape;5297;p53"/>
          <p:cNvGrpSpPr/>
          <p:nvPr/>
        </p:nvGrpSpPr>
        <p:grpSpPr>
          <a:xfrm>
            <a:off x="2249438" y="2249669"/>
            <a:ext cx="948701" cy="935378"/>
            <a:chOff x="2253298" y="2428317"/>
            <a:chExt cx="948701" cy="935378"/>
          </a:xfrm>
        </p:grpSpPr>
        <p:sp>
          <p:nvSpPr>
            <p:cNvPr id="5298" name="Google Shape;5298;p5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29"/>
          <p:cNvSpPr txBox="1">
            <a:spLocks noGrp="1"/>
          </p:cNvSpPr>
          <p:nvPr>
            <p:ph type="title"/>
          </p:nvPr>
        </p:nvSpPr>
        <p:spPr>
          <a:xfrm>
            <a:off x="896750" y="941350"/>
            <a:ext cx="735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Jeu de données</a:t>
            </a:r>
            <a:endParaRPr dirty="0"/>
          </a:p>
        </p:txBody>
      </p:sp>
      <p:sp>
        <p:nvSpPr>
          <p:cNvPr id="878" name="Google Shape;878;p29"/>
          <p:cNvSpPr txBox="1">
            <a:spLocks noGrp="1"/>
          </p:cNvSpPr>
          <p:nvPr>
            <p:ph type="body" idx="1"/>
          </p:nvPr>
        </p:nvSpPr>
        <p:spPr>
          <a:xfrm>
            <a:off x="4381025" y="1970075"/>
            <a:ext cx="3867000" cy="24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fr-FR" dirty="0">
                <a:solidFill>
                  <a:schemeClr val="dk1"/>
                </a:solidFill>
              </a:rPr>
              <a:t>Un jeu de données sur le thème Minecraft</a:t>
            </a:r>
          </a:p>
          <a:p>
            <a:pPr marL="0" lvl="0" indent="0" algn="l" rtl="0">
              <a:spcBef>
                <a:spcPts val="0"/>
              </a:spcBef>
              <a:spcAft>
                <a:spcPts val="0"/>
              </a:spcAft>
              <a:buClr>
                <a:srgbClr val="273D40"/>
              </a:buClr>
              <a:buSzPts val="600"/>
              <a:buFont typeface="Arial"/>
              <a:buNone/>
            </a:pPr>
            <a:endParaRPr lang="fr-FR" dirty="0">
              <a:solidFill>
                <a:schemeClr val="dk1"/>
              </a:solidFill>
            </a:endParaRPr>
          </a:p>
          <a:p>
            <a:pPr marL="0" lvl="0" indent="0" algn="l" rtl="0">
              <a:lnSpc>
                <a:spcPct val="50000"/>
              </a:lnSpc>
              <a:spcBef>
                <a:spcPts val="0"/>
              </a:spcBef>
              <a:spcAft>
                <a:spcPts val="0"/>
              </a:spcAft>
              <a:buClr>
                <a:srgbClr val="273D40"/>
              </a:buClr>
              <a:buSzPts val="600"/>
              <a:buFont typeface="Arial"/>
              <a:buNone/>
            </a:pPr>
            <a:r>
              <a:rPr lang="fr-FR" dirty="0">
                <a:solidFill>
                  <a:schemeClr val="dk1"/>
                </a:solidFill>
              </a:rPr>
              <a:t>7 paramètres/items dont :</a:t>
            </a:r>
            <a:endParaRPr dirty="0">
              <a:solidFill>
                <a:schemeClr val="dk1"/>
              </a:solidFill>
            </a:endParaRPr>
          </a:p>
          <a:p>
            <a:pPr marL="241300" lvl="0" indent="-215900" algn="l" rtl="0">
              <a:lnSpc>
                <a:spcPct val="50000"/>
              </a:lnSpc>
              <a:spcBef>
                <a:spcPts val="1600"/>
              </a:spcBef>
              <a:spcAft>
                <a:spcPts val="0"/>
              </a:spcAft>
              <a:buSzPts val="1400"/>
              <a:buChar char="●"/>
            </a:pPr>
            <a:r>
              <a:rPr lang="en" i="1" dirty="0"/>
              <a:t>is_block</a:t>
            </a:r>
          </a:p>
          <a:p>
            <a:pPr marL="241300" lvl="0" indent="-215900" algn="l" rtl="0">
              <a:lnSpc>
                <a:spcPct val="50000"/>
              </a:lnSpc>
              <a:spcBef>
                <a:spcPts val="1600"/>
              </a:spcBef>
              <a:spcAft>
                <a:spcPts val="0"/>
              </a:spcAft>
              <a:buSzPts val="1400"/>
              <a:buChar char="●"/>
            </a:pPr>
            <a:r>
              <a:rPr lang="en" i="1" dirty="0">
                <a:solidFill>
                  <a:schemeClr val="dk1"/>
                </a:solidFill>
              </a:rPr>
              <a:t>name</a:t>
            </a:r>
          </a:p>
          <a:p>
            <a:pPr marL="241300" lvl="0" indent="-215900" algn="l" rtl="0">
              <a:lnSpc>
                <a:spcPct val="50000"/>
              </a:lnSpc>
              <a:spcBef>
                <a:spcPts val="1600"/>
              </a:spcBef>
              <a:spcAft>
                <a:spcPts val="0"/>
              </a:spcAft>
              <a:buSzPts val="1400"/>
              <a:buChar char="●"/>
            </a:pPr>
            <a:r>
              <a:rPr lang="en" i="1" dirty="0">
                <a:solidFill>
                  <a:schemeClr val="dk1"/>
                </a:solidFill>
              </a:rPr>
              <a:t>recipes</a:t>
            </a:r>
          </a:p>
          <a:p>
            <a:pPr marL="25400" lvl="0" indent="0" algn="l" rtl="0">
              <a:lnSpc>
                <a:spcPct val="50000"/>
              </a:lnSpc>
              <a:spcBef>
                <a:spcPts val="1600"/>
              </a:spcBef>
              <a:spcAft>
                <a:spcPts val="0"/>
              </a:spcAft>
              <a:buSzPts val="1400"/>
              <a:buNone/>
            </a:pPr>
            <a:endParaRPr lang="en" i="1" dirty="0"/>
          </a:p>
          <a:p>
            <a:pPr marL="25400" indent="0">
              <a:lnSpc>
                <a:spcPct val="50000"/>
              </a:lnSpc>
              <a:spcBef>
                <a:spcPts val="1600"/>
              </a:spcBef>
              <a:buNone/>
            </a:pPr>
            <a:r>
              <a:rPr lang="fr-FR" dirty="0">
                <a:solidFill>
                  <a:schemeClr val="dk1"/>
                </a:solidFill>
              </a:rPr>
              <a:t>Très variés : 1330 items</a:t>
            </a:r>
          </a:p>
          <a:p>
            <a:pPr marL="25400" lvl="0" indent="0" algn="l" rtl="0">
              <a:lnSpc>
                <a:spcPct val="50000"/>
              </a:lnSpc>
              <a:spcBef>
                <a:spcPts val="1600"/>
              </a:spcBef>
              <a:spcAft>
                <a:spcPts val="0"/>
              </a:spcAft>
              <a:buSzPts val="1400"/>
              <a:buNone/>
            </a:pPr>
            <a:endParaRPr lang="en" i="1" dirty="0"/>
          </a:p>
        </p:txBody>
      </p:sp>
      <p:pic>
        <p:nvPicPr>
          <p:cNvPr id="879" name="Google Shape;879;p29"/>
          <p:cNvPicPr preferRelativeResize="0">
            <a:picLocks noGrp="1"/>
          </p:cNvPicPr>
          <p:nvPr>
            <p:ph type="pic" idx="2"/>
          </p:nvPr>
        </p:nvPicPr>
        <p:blipFill rotWithShape="1">
          <a:blip r:embed="rId3">
            <a:alphaModFix/>
          </a:blip>
          <a:srcRect l="8523" r="5380"/>
          <a:stretch/>
        </p:blipFill>
        <p:spPr>
          <a:xfrm>
            <a:off x="896750" y="1970075"/>
            <a:ext cx="3217597" cy="2491050"/>
          </a:xfrm>
          <a:prstGeom prst="rect">
            <a:avLst/>
          </a:prstGeom>
        </p:spPr>
      </p:pic>
      <p:grpSp>
        <p:nvGrpSpPr>
          <p:cNvPr id="880" name="Google Shape;880;p29"/>
          <p:cNvGrpSpPr/>
          <p:nvPr/>
        </p:nvGrpSpPr>
        <p:grpSpPr>
          <a:xfrm flipH="1">
            <a:off x="222691" y="1608026"/>
            <a:ext cx="1212401" cy="1240945"/>
            <a:chOff x="8264880" y="1119240"/>
            <a:chExt cx="1865520" cy="1909440"/>
          </a:xfrm>
        </p:grpSpPr>
        <p:sp>
          <p:nvSpPr>
            <p:cNvPr id="881" name="Google Shape;881;p29"/>
            <p:cNvSpPr/>
            <p:nvPr/>
          </p:nvSpPr>
          <p:spPr>
            <a:xfrm>
              <a:off x="9336240" y="2202840"/>
              <a:ext cx="190080" cy="199080"/>
            </a:xfrm>
            <a:custGeom>
              <a:avLst/>
              <a:gdLst/>
              <a:ahLst/>
              <a:cxnLst/>
              <a:rect l="l" t="t" r="r" b="b"/>
              <a:pathLst>
                <a:path w="528" h="553" extrusionOk="0">
                  <a:moveTo>
                    <a:pt x="0" y="0"/>
                  </a:moveTo>
                  <a:lnTo>
                    <a:pt x="528" y="553"/>
                  </a:lnTo>
                  <a:lnTo>
                    <a:pt x="0"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2" name="Google Shape;882;p29"/>
            <p:cNvSpPr/>
            <p:nvPr/>
          </p:nvSpPr>
          <p:spPr>
            <a:xfrm>
              <a:off x="9298800" y="2167200"/>
              <a:ext cx="264960" cy="270360"/>
            </a:xfrm>
            <a:custGeom>
              <a:avLst/>
              <a:gdLst/>
              <a:ahLst/>
              <a:cxnLst/>
              <a:rect l="l" t="t" r="r" b="b"/>
              <a:pathLst>
                <a:path w="736" h="751" extrusionOk="0">
                  <a:moveTo>
                    <a:pt x="527" y="751"/>
                  </a:moveTo>
                  <a:lnTo>
                    <a:pt x="736" y="553"/>
                  </a:lnTo>
                  <a:lnTo>
                    <a:pt x="208" y="0"/>
                  </a:lnTo>
                  <a:lnTo>
                    <a:pt x="0" y="198"/>
                  </a:lnTo>
                  <a:lnTo>
                    <a:pt x="527" y="75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3" name="Google Shape;883;p29"/>
            <p:cNvSpPr/>
            <p:nvPr/>
          </p:nvSpPr>
          <p:spPr>
            <a:xfrm>
              <a:off x="9428400" y="2303640"/>
              <a:ext cx="702000" cy="725040"/>
            </a:xfrm>
            <a:custGeom>
              <a:avLst/>
              <a:gdLst/>
              <a:ahLst/>
              <a:cxnLst/>
              <a:rect l="l" t="t" r="r" b="b"/>
              <a:pathLst>
                <a:path w="1950" h="2014" extrusionOk="0">
                  <a:moveTo>
                    <a:pt x="1950" y="1606"/>
                  </a:moveTo>
                  <a:cubicBezTo>
                    <a:pt x="1950" y="1660"/>
                    <a:pt x="1930" y="1713"/>
                    <a:pt x="1889" y="1752"/>
                  </a:cubicBezTo>
                  <a:lnTo>
                    <a:pt x="1747" y="1887"/>
                  </a:lnTo>
                  <a:lnTo>
                    <a:pt x="1671" y="1959"/>
                  </a:lnTo>
                  <a:cubicBezTo>
                    <a:pt x="1591" y="2036"/>
                    <a:pt x="1460" y="2030"/>
                    <a:pt x="1380" y="1946"/>
                  </a:cubicBezTo>
                  <a:lnTo>
                    <a:pt x="0" y="499"/>
                  </a:lnTo>
                  <a:lnTo>
                    <a:pt x="1" y="207"/>
                  </a:lnTo>
                  <a:lnTo>
                    <a:pt x="72" y="139"/>
                  </a:lnTo>
                  <a:lnTo>
                    <a:pt x="72" y="139"/>
                  </a:lnTo>
                  <a:lnTo>
                    <a:pt x="218" y="0"/>
                  </a:lnTo>
                  <a:lnTo>
                    <a:pt x="510" y="13"/>
                  </a:lnTo>
                  <a:lnTo>
                    <a:pt x="1890" y="1461"/>
                  </a:lnTo>
                  <a:cubicBezTo>
                    <a:pt x="1929" y="1501"/>
                    <a:pt x="1949" y="1554"/>
                    <a:pt x="1950" y="1606"/>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4" name="Google Shape;884;p29"/>
            <p:cNvSpPr/>
            <p:nvPr/>
          </p:nvSpPr>
          <p:spPr>
            <a:xfrm>
              <a:off x="9428400" y="2483280"/>
              <a:ext cx="702000" cy="545400"/>
            </a:xfrm>
            <a:custGeom>
              <a:avLst/>
              <a:gdLst/>
              <a:ahLst/>
              <a:cxnLst/>
              <a:rect l="l" t="t" r="r" b="b"/>
              <a:pathLst>
                <a:path w="1950" h="1515" extrusionOk="0">
                  <a:moveTo>
                    <a:pt x="1950" y="1107"/>
                  </a:moveTo>
                  <a:cubicBezTo>
                    <a:pt x="1950" y="1161"/>
                    <a:pt x="1930" y="1214"/>
                    <a:pt x="1889" y="1253"/>
                  </a:cubicBezTo>
                  <a:lnTo>
                    <a:pt x="1747" y="1388"/>
                  </a:lnTo>
                  <a:lnTo>
                    <a:pt x="1671" y="1460"/>
                  </a:lnTo>
                  <a:cubicBezTo>
                    <a:pt x="1591" y="1537"/>
                    <a:pt x="1460" y="1531"/>
                    <a:pt x="1380" y="1447"/>
                  </a:cubicBezTo>
                  <a:lnTo>
                    <a:pt x="0" y="0"/>
                  </a:lnTo>
                  <a:lnTo>
                    <a:pt x="1950" y="1107"/>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5" name="Google Shape;885;p29"/>
            <p:cNvSpPr/>
            <p:nvPr/>
          </p:nvSpPr>
          <p:spPr>
            <a:xfrm>
              <a:off x="8338680" y="1193040"/>
              <a:ext cx="1150920" cy="1151280"/>
            </a:xfrm>
            <a:custGeom>
              <a:avLst/>
              <a:gdLst/>
              <a:ahLst/>
              <a:cxnLst/>
              <a:rect l="l" t="t" r="r" b="b"/>
              <a:pathLst>
                <a:path w="3197" h="3198" extrusionOk="0">
                  <a:moveTo>
                    <a:pt x="3197" y="1599"/>
                  </a:moveTo>
                  <a:cubicBezTo>
                    <a:pt x="3197" y="2404"/>
                    <a:pt x="2602" y="3070"/>
                    <a:pt x="1828" y="3181"/>
                  </a:cubicBezTo>
                  <a:cubicBezTo>
                    <a:pt x="1754" y="3192"/>
                    <a:pt x="1677" y="3198"/>
                    <a:pt x="1599" y="3198"/>
                  </a:cubicBezTo>
                  <a:cubicBezTo>
                    <a:pt x="1278" y="3198"/>
                    <a:pt x="979" y="3103"/>
                    <a:pt x="729" y="2940"/>
                  </a:cubicBezTo>
                  <a:cubicBezTo>
                    <a:pt x="622" y="2871"/>
                    <a:pt x="524" y="2789"/>
                    <a:pt x="437" y="2698"/>
                  </a:cubicBezTo>
                  <a:cubicBezTo>
                    <a:pt x="306" y="2558"/>
                    <a:pt x="198" y="2396"/>
                    <a:pt x="124" y="2216"/>
                  </a:cubicBezTo>
                  <a:cubicBezTo>
                    <a:pt x="44" y="2026"/>
                    <a:pt x="0" y="1818"/>
                    <a:pt x="0" y="1599"/>
                  </a:cubicBezTo>
                  <a:cubicBezTo>
                    <a:pt x="0" y="725"/>
                    <a:pt x="702" y="14"/>
                    <a:pt x="1573" y="1"/>
                  </a:cubicBezTo>
                  <a:cubicBezTo>
                    <a:pt x="1581" y="0"/>
                    <a:pt x="1590" y="0"/>
                    <a:pt x="1599" y="0"/>
                  </a:cubicBezTo>
                  <a:cubicBezTo>
                    <a:pt x="1789" y="0"/>
                    <a:pt x="1971" y="34"/>
                    <a:pt x="2140" y="94"/>
                  </a:cubicBezTo>
                  <a:cubicBezTo>
                    <a:pt x="2261" y="138"/>
                    <a:pt x="2374" y="195"/>
                    <a:pt x="2479" y="264"/>
                  </a:cubicBezTo>
                  <a:cubicBezTo>
                    <a:pt x="2798" y="475"/>
                    <a:pt x="3037" y="797"/>
                    <a:pt x="3141" y="1175"/>
                  </a:cubicBezTo>
                  <a:cubicBezTo>
                    <a:pt x="3178" y="1310"/>
                    <a:pt x="3197" y="1452"/>
                    <a:pt x="3197" y="1599"/>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6" name="Google Shape;886;p29"/>
            <p:cNvSpPr/>
            <p:nvPr/>
          </p:nvSpPr>
          <p:spPr>
            <a:xfrm>
              <a:off x="8264880" y="1119240"/>
              <a:ext cx="1298880" cy="1298520"/>
            </a:xfrm>
            <a:custGeom>
              <a:avLst/>
              <a:gdLst/>
              <a:ahLst/>
              <a:cxnLst/>
              <a:rect l="l" t="t" r="r" b="b"/>
              <a:pathLst>
                <a:path w="3608" h="3607" extrusionOk="0">
                  <a:moveTo>
                    <a:pt x="3152" y="2387"/>
                  </a:moveTo>
                  <a:cubicBezTo>
                    <a:pt x="2830" y="3130"/>
                    <a:pt x="1964" y="3473"/>
                    <a:pt x="1221" y="3152"/>
                  </a:cubicBezTo>
                  <a:cubicBezTo>
                    <a:pt x="478" y="2830"/>
                    <a:pt x="135" y="1964"/>
                    <a:pt x="456" y="1221"/>
                  </a:cubicBezTo>
                  <a:cubicBezTo>
                    <a:pt x="778" y="478"/>
                    <a:pt x="1644" y="135"/>
                    <a:pt x="2387" y="456"/>
                  </a:cubicBezTo>
                  <a:cubicBezTo>
                    <a:pt x="3130" y="778"/>
                    <a:pt x="3473" y="1644"/>
                    <a:pt x="3152" y="2387"/>
                  </a:cubicBezTo>
                  <a:moveTo>
                    <a:pt x="1088" y="3459"/>
                  </a:moveTo>
                  <a:cubicBezTo>
                    <a:pt x="2002" y="3854"/>
                    <a:pt x="3063" y="3434"/>
                    <a:pt x="3459" y="2520"/>
                  </a:cubicBezTo>
                  <a:cubicBezTo>
                    <a:pt x="3854" y="1606"/>
                    <a:pt x="3434" y="544"/>
                    <a:pt x="2520" y="149"/>
                  </a:cubicBezTo>
                  <a:cubicBezTo>
                    <a:pt x="1606" y="-246"/>
                    <a:pt x="544" y="174"/>
                    <a:pt x="149" y="1088"/>
                  </a:cubicBezTo>
                  <a:cubicBezTo>
                    <a:pt x="-247" y="2002"/>
                    <a:pt x="174" y="3064"/>
                    <a:pt x="1088" y="3459"/>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5334"/>
        <p:cNvGrpSpPr/>
        <p:nvPr/>
      </p:nvGrpSpPr>
      <p:grpSpPr>
        <a:xfrm>
          <a:off x="0" y="0"/>
          <a:ext cx="0" cy="0"/>
          <a:chOff x="0" y="0"/>
          <a:chExt cx="0" cy="0"/>
        </a:xfrm>
      </p:grpSpPr>
      <p:grpSp>
        <p:nvGrpSpPr>
          <p:cNvPr id="5335" name="Google Shape;5335;p54"/>
          <p:cNvGrpSpPr/>
          <p:nvPr/>
        </p:nvGrpSpPr>
        <p:grpSpPr>
          <a:xfrm>
            <a:off x="3339745" y="952988"/>
            <a:ext cx="2363393" cy="1017867"/>
            <a:chOff x="3292400" y="1219146"/>
            <a:chExt cx="2615240" cy="1110239"/>
          </a:xfrm>
        </p:grpSpPr>
        <p:sp>
          <p:nvSpPr>
            <p:cNvPr id="5336" name="Google Shape;5336;p5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337" name="Google Shape;5337;p5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38" name="Google Shape;5338;p5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339" name="Google Shape;5339;p5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340" name="Google Shape;5340;p5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341" name="Google Shape;5341;p5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342" name="Google Shape;5342;p5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343" name="Google Shape;5343;p5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344" name="Google Shape;5344;p5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345" name="Google Shape;5345;p5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346" name="Google Shape;5346;p5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47" name="Google Shape;5347;p5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348" name="Google Shape;5348;p5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49" name="Google Shape;5349;p5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350" name="Google Shape;5350;p54"/>
            <p:cNvGrpSpPr/>
            <p:nvPr/>
          </p:nvGrpSpPr>
          <p:grpSpPr>
            <a:xfrm>
              <a:off x="3748438" y="1378608"/>
              <a:ext cx="2159202" cy="903971"/>
              <a:chOff x="1683525" y="2179850"/>
              <a:chExt cx="4519050" cy="2134525"/>
            </a:xfrm>
          </p:grpSpPr>
          <p:sp>
            <p:nvSpPr>
              <p:cNvPr id="5351" name="Google Shape;5351;p5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2" name="Google Shape;5352;p5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3" name="Google Shape;5353;p5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4" name="Google Shape;5354;p5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5" name="Google Shape;5355;p5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6" name="Google Shape;5356;p5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7" name="Google Shape;5357;p5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8" name="Google Shape;5358;p5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59" name="Google Shape;5359;p5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0" name="Google Shape;5360;p5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1" name="Google Shape;5361;p5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2" name="Google Shape;5362;p5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363" name="Google Shape;5363;p54"/>
          <p:cNvGraphicFramePr/>
          <p:nvPr/>
        </p:nvGraphicFramePr>
        <p:xfrm>
          <a:off x="5935838" y="2130461"/>
          <a:ext cx="3000000" cy="3000000"/>
        </p:xfrm>
        <a:graphic>
          <a:graphicData uri="http://schemas.openxmlformats.org/drawingml/2006/table">
            <a:tbl>
              <a:tblPr>
                <a:noFill/>
                <a:tableStyleId>{4B53FD87-8841-4165-8E13-22228FED595F}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364" name="Google Shape;5364;p54"/>
          <p:cNvGrpSpPr/>
          <p:nvPr/>
        </p:nvGrpSpPr>
        <p:grpSpPr>
          <a:xfrm>
            <a:off x="5910045" y="3189058"/>
            <a:ext cx="2522867" cy="1001454"/>
            <a:chOff x="1904318" y="789980"/>
            <a:chExt cx="1489472" cy="606868"/>
          </a:xfrm>
        </p:grpSpPr>
        <p:cxnSp>
          <p:nvCxnSpPr>
            <p:cNvPr id="5365" name="Google Shape;5365;p5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66" name="Google Shape;5366;p5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67" name="Google Shape;5367;p5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368" name="Google Shape;5368;p5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369" name="Google Shape;5369;p5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370" name="Google Shape;5370;p5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371" name="Google Shape;5371;p5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372" name="Google Shape;5372;p5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379" name="Google Shape;5379;p5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380" name="Google Shape;5380;p5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381" name="Google Shape;5381;p5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54"/>
          <p:cNvGrpSpPr/>
          <p:nvPr/>
        </p:nvGrpSpPr>
        <p:grpSpPr>
          <a:xfrm>
            <a:off x="712562" y="998017"/>
            <a:ext cx="2394370" cy="976502"/>
            <a:chOff x="749309" y="1112739"/>
            <a:chExt cx="2371603" cy="976502"/>
          </a:xfrm>
        </p:grpSpPr>
        <p:sp>
          <p:nvSpPr>
            <p:cNvPr id="5383" name="Google Shape;5383;p5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415" name="Google Shape;5415;p54"/>
          <p:cNvGraphicFramePr/>
          <p:nvPr/>
        </p:nvGraphicFramePr>
        <p:xfrm>
          <a:off x="5935863" y="996311"/>
          <a:ext cx="3000000" cy="3000000"/>
        </p:xfrm>
        <a:graphic>
          <a:graphicData uri="http://schemas.openxmlformats.org/drawingml/2006/table">
            <a:tbl>
              <a:tblPr>
                <a:noFill/>
                <a:tableStyleId>{4B53FD87-8841-4165-8E13-22228FED595F}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416" name="Google Shape;5416;p54"/>
          <p:cNvGraphicFramePr/>
          <p:nvPr/>
        </p:nvGraphicFramePr>
        <p:xfrm>
          <a:off x="3342575" y="2130461"/>
          <a:ext cx="3000000" cy="3000000"/>
        </p:xfrm>
        <a:graphic>
          <a:graphicData uri="http://schemas.openxmlformats.org/drawingml/2006/table">
            <a:tbl>
              <a:tblPr>
                <a:noFill/>
                <a:tableStyleId>{4B53FD87-8841-4165-8E13-22228FED595F}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17" name="Google Shape;5417;p54"/>
          <p:cNvGrpSpPr/>
          <p:nvPr/>
        </p:nvGrpSpPr>
        <p:grpSpPr>
          <a:xfrm>
            <a:off x="4086505" y="2517104"/>
            <a:ext cx="1517436" cy="74460"/>
            <a:chOff x="3980086" y="2804397"/>
            <a:chExt cx="1227600" cy="66900"/>
          </a:xfrm>
        </p:grpSpPr>
        <p:sp>
          <p:nvSpPr>
            <p:cNvPr id="5418" name="Google Shape;5418;p5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54"/>
          <p:cNvGrpSpPr/>
          <p:nvPr/>
        </p:nvGrpSpPr>
        <p:grpSpPr>
          <a:xfrm>
            <a:off x="4711569" y="2809692"/>
            <a:ext cx="892956" cy="74460"/>
            <a:chOff x="3980086" y="2804397"/>
            <a:chExt cx="1227600" cy="66900"/>
          </a:xfrm>
        </p:grpSpPr>
        <p:sp>
          <p:nvSpPr>
            <p:cNvPr id="5421" name="Google Shape;5421;p5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4"/>
          <p:cNvGrpSpPr/>
          <p:nvPr/>
        </p:nvGrpSpPr>
        <p:grpSpPr>
          <a:xfrm>
            <a:off x="3344661" y="3168575"/>
            <a:ext cx="2363244" cy="1005943"/>
            <a:chOff x="3358415" y="3361302"/>
            <a:chExt cx="2363244" cy="1024695"/>
          </a:xfrm>
        </p:grpSpPr>
        <p:grpSp>
          <p:nvGrpSpPr>
            <p:cNvPr id="5424" name="Google Shape;5424;p54"/>
            <p:cNvGrpSpPr/>
            <p:nvPr/>
          </p:nvGrpSpPr>
          <p:grpSpPr>
            <a:xfrm>
              <a:off x="3358415" y="3361302"/>
              <a:ext cx="441300" cy="1024695"/>
              <a:chOff x="3358415" y="3361302"/>
              <a:chExt cx="441300" cy="1024695"/>
            </a:xfrm>
          </p:grpSpPr>
          <p:sp>
            <p:nvSpPr>
              <p:cNvPr id="5425" name="Google Shape;5425;p5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54"/>
            <p:cNvGrpSpPr/>
            <p:nvPr/>
          </p:nvGrpSpPr>
          <p:grpSpPr>
            <a:xfrm>
              <a:off x="3838901" y="3361302"/>
              <a:ext cx="441300" cy="1024695"/>
              <a:chOff x="3838901" y="3361302"/>
              <a:chExt cx="441300" cy="1024695"/>
            </a:xfrm>
          </p:grpSpPr>
          <p:sp>
            <p:nvSpPr>
              <p:cNvPr id="5432" name="Google Shape;5432;p5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4"/>
            <p:cNvGrpSpPr/>
            <p:nvPr/>
          </p:nvGrpSpPr>
          <p:grpSpPr>
            <a:xfrm>
              <a:off x="4319387" y="3361302"/>
              <a:ext cx="441300" cy="1024695"/>
              <a:chOff x="4319387" y="3361302"/>
              <a:chExt cx="441300" cy="1024695"/>
            </a:xfrm>
          </p:grpSpPr>
          <p:sp>
            <p:nvSpPr>
              <p:cNvPr id="5439" name="Google Shape;5439;p5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54"/>
            <p:cNvGrpSpPr/>
            <p:nvPr/>
          </p:nvGrpSpPr>
          <p:grpSpPr>
            <a:xfrm>
              <a:off x="4799873" y="3361302"/>
              <a:ext cx="441300" cy="1024695"/>
              <a:chOff x="4799873" y="3361302"/>
              <a:chExt cx="441300" cy="1024695"/>
            </a:xfrm>
          </p:grpSpPr>
          <p:sp>
            <p:nvSpPr>
              <p:cNvPr id="5446" name="Google Shape;5446;p5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54"/>
            <p:cNvGrpSpPr/>
            <p:nvPr/>
          </p:nvGrpSpPr>
          <p:grpSpPr>
            <a:xfrm>
              <a:off x="5280360" y="3361302"/>
              <a:ext cx="441300" cy="1024695"/>
              <a:chOff x="5280360" y="3361302"/>
              <a:chExt cx="441300" cy="1024695"/>
            </a:xfrm>
          </p:grpSpPr>
          <p:sp>
            <p:nvSpPr>
              <p:cNvPr id="5453" name="Google Shape;5453;p5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459" name="Google Shape;5459;p54"/>
          <p:cNvGraphicFramePr/>
          <p:nvPr/>
        </p:nvGraphicFramePr>
        <p:xfrm>
          <a:off x="711088" y="2130461"/>
          <a:ext cx="3000000" cy="3000000"/>
        </p:xfrm>
        <a:graphic>
          <a:graphicData uri="http://schemas.openxmlformats.org/drawingml/2006/table">
            <a:tbl>
              <a:tblPr>
                <a:noFill/>
                <a:tableStyleId>{4B53FD87-8841-4165-8E13-22228FED595F}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60" name="Google Shape;5460;p54"/>
          <p:cNvGrpSpPr/>
          <p:nvPr/>
        </p:nvGrpSpPr>
        <p:grpSpPr>
          <a:xfrm>
            <a:off x="712613" y="3180186"/>
            <a:ext cx="2403614" cy="1005900"/>
            <a:chOff x="726450" y="3372825"/>
            <a:chExt cx="2403614" cy="1005900"/>
          </a:xfrm>
        </p:grpSpPr>
        <p:grpSp>
          <p:nvGrpSpPr>
            <p:cNvPr id="5461" name="Google Shape;5461;p54"/>
            <p:cNvGrpSpPr/>
            <p:nvPr/>
          </p:nvGrpSpPr>
          <p:grpSpPr>
            <a:xfrm>
              <a:off x="726450" y="3696000"/>
              <a:ext cx="2403614" cy="500898"/>
              <a:chOff x="726450" y="3696000"/>
              <a:chExt cx="2403614" cy="500898"/>
            </a:xfrm>
          </p:grpSpPr>
          <p:sp>
            <p:nvSpPr>
              <p:cNvPr id="5462" name="Google Shape;5462;p5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3" name="Google Shape;5463;p5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64" name="Google Shape;5464;p54"/>
            <p:cNvGrpSpPr/>
            <p:nvPr/>
          </p:nvGrpSpPr>
          <p:grpSpPr>
            <a:xfrm>
              <a:off x="1348050" y="3372825"/>
              <a:ext cx="1720425" cy="1005900"/>
              <a:chOff x="1348050" y="3372825"/>
              <a:chExt cx="1720425" cy="1005900"/>
            </a:xfrm>
          </p:grpSpPr>
          <p:sp>
            <p:nvSpPr>
              <p:cNvPr id="5465" name="Google Shape;5465;p5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6" name="Google Shape;5466;p5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7" name="Google Shape;5467;p5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8" name="Google Shape;5468;p5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69" name="Google Shape;5469;p5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70" name="Google Shape;5470;p54"/>
            <p:cNvGrpSpPr/>
            <p:nvPr/>
          </p:nvGrpSpPr>
          <p:grpSpPr>
            <a:xfrm>
              <a:off x="1455707" y="3731058"/>
              <a:ext cx="1491150" cy="417657"/>
              <a:chOff x="1455707" y="3731058"/>
              <a:chExt cx="1491150" cy="417657"/>
            </a:xfrm>
          </p:grpSpPr>
          <p:grpSp>
            <p:nvGrpSpPr>
              <p:cNvPr id="5471" name="Google Shape;5471;p54"/>
              <p:cNvGrpSpPr/>
              <p:nvPr/>
            </p:nvGrpSpPr>
            <p:grpSpPr>
              <a:xfrm>
                <a:off x="1472938" y="3745828"/>
                <a:ext cx="72126" cy="53788"/>
                <a:chOff x="1472938" y="3745828"/>
                <a:chExt cx="72126" cy="53788"/>
              </a:xfrm>
            </p:grpSpPr>
            <p:sp>
              <p:nvSpPr>
                <p:cNvPr id="5472" name="Google Shape;5472;p5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54"/>
              <p:cNvGrpSpPr/>
              <p:nvPr/>
            </p:nvGrpSpPr>
            <p:grpSpPr>
              <a:xfrm>
                <a:off x="1819181" y="4089633"/>
                <a:ext cx="72126" cy="53788"/>
                <a:chOff x="1819181" y="4089633"/>
                <a:chExt cx="72126" cy="53788"/>
              </a:xfrm>
            </p:grpSpPr>
            <p:sp>
              <p:nvSpPr>
                <p:cNvPr id="5475" name="Google Shape;5475;p5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54"/>
              <p:cNvGrpSpPr/>
              <p:nvPr/>
            </p:nvGrpSpPr>
            <p:grpSpPr>
              <a:xfrm>
                <a:off x="1455707" y="4084171"/>
                <a:ext cx="64321" cy="64544"/>
                <a:chOff x="1455707" y="4084171"/>
                <a:chExt cx="64321" cy="64544"/>
              </a:xfrm>
            </p:grpSpPr>
            <p:sp>
              <p:nvSpPr>
                <p:cNvPr id="5478" name="Google Shape;5478;p5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54"/>
              <p:cNvGrpSpPr/>
              <p:nvPr/>
            </p:nvGrpSpPr>
            <p:grpSpPr>
              <a:xfrm>
                <a:off x="1818610" y="3731058"/>
                <a:ext cx="64321" cy="64544"/>
                <a:chOff x="1818610" y="3731058"/>
                <a:chExt cx="64321" cy="64544"/>
              </a:xfrm>
            </p:grpSpPr>
            <p:sp>
              <p:nvSpPr>
                <p:cNvPr id="5481" name="Google Shape;5481;p5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4"/>
              <p:cNvGrpSpPr/>
              <p:nvPr/>
            </p:nvGrpSpPr>
            <p:grpSpPr>
              <a:xfrm>
                <a:off x="2172491" y="4089633"/>
                <a:ext cx="72126" cy="53788"/>
                <a:chOff x="2172491" y="4089633"/>
                <a:chExt cx="72126" cy="53788"/>
              </a:xfrm>
            </p:grpSpPr>
            <p:sp>
              <p:nvSpPr>
                <p:cNvPr id="5484" name="Google Shape;5484;p5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4"/>
              <p:cNvGrpSpPr/>
              <p:nvPr/>
            </p:nvGrpSpPr>
            <p:grpSpPr>
              <a:xfrm>
                <a:off x="2171920" y="3731058"/>
                <a:ext cx="64321" cy="64544"/>
                <a:chOff x="2171920" y="3731058"/>
                <a:chExt cx="64321" cy="64544"/>
              </a:xfrm>
            </p:grpSpPr>
            <p:sp>
              <p:nvSpPr>
                <p:cNvPr id="5487" name="Google Shape;5487;p5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54"/>
              <p:cNvGrpSpPr/>
              <p:nvPr/>
            </p:nvGrpSpPr>
            <p:grpSpPr>
              <a:xfrm>
                <a:off x="2874730" y="3745828"/>
                <a:ext cx="72126" cy="53788"/>
                <a:chOff x="2874730" y="3745828"/>
                <a:chExt cx="72126" cy="53788"/>
              </a:xfrm>
            </p:grpSpPr>
            <p:sp>
              <p:nvSpPr>
                <p:cNvPr id="5490" name="Google Shape;5490;p5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4"/>
              <p:cNvGrpSpPr/>
              <p:nvPr/>
            </p:nvGrpSpPr>
            <p:grpSpPr>
              <a:xfrm>
                <a:off x="2878589" y="4081481"/>
                <a:ext cx="64321" cy="64544"/>
                <a:chOff x="2878589" y="4081481"/>
                <a:chExt cx="64321" cy="64544"/>
              </a:xfrm>
            </p:grpSpPr>
            <p:sp>
              <p:nvSpPr>
                <p:cNvPr id="5493" name="Google Shape;5493;p5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4"/>
              <p:cNvGrpSpPr/>
              <p:nvPr/>
            </p:nvGrpSpPr>
            <p:grpSpPr>
              <a:xfrm>
                <a:off x="2525796" y="4089633"/>
                <a:ext cx="72126" cy="53788"/>
                <a:chOff x="2525796" y="4089633"/>
                <a:chExt cx="72126" cy="53788"/>
              </a:xfrm>
            </p:grpSpPr>
            <p:sp>
              <p:nvSpPr>
                <p:cNvPr id="5496" name="Google Shape;5496;p5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4"/>
              <p:cNvGrpSpPr/>
              <p:nvPr/>
            </p:nvGrpSpPr>
            <p:grpSpPr>
              <a:xfrm>
                <a:off x="2525225" y="3731058"/>
                <a:ext cx="64321" cy="64544"/>
                <a:chOff x="2525225" y="3731058"/>
                <a:chExt cx="64321" cy="64544"/>
              </a:xfrm>
            </p:grpSpPr>
            <p:sp>
              <p:nvSpPr>
                <p:cNvPr id="5499" name="Google Shape;5499;p5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5504"/>
        <p:cNvGrpSpPr/>
        <p:nvPr/>
      </p:nvGrpSpPr>
      <p:grpSpPr>
        <a:xfrm>
          <a:off x="0" y="0"/>
          <a:ext cx="0" cy="0"/>
          <a:chOff x="0" y="0"/>
          <a:chExt cx="0" cy="0"/>
        </a:xfrm>
      </p:grpSpPr>
      <p:grpSp>
        <p:nvGrpSpPr>
          <p:cNvPr id="5505" name="Google Shape;5505;p55"/>
          <p:cNvGrpSpPr/>
          <p:nvPr/>
        </p:nvGrpSpPr>
        <p:grpSpPr>
          <a:xfrm>
            <a:off x="716996" y="971307"/>
            <a:ext cx="845921" cy="690752"/>
            <a:chOff x="732428" y="1198513"/>
            <a:chExt cx="845921" cy="690752"/>
          </a:xfrm>
        </p:grpSpPr>
        <p:grpSp>
          <p:nvGrpSpPr>
            <p:cNvPr id="5506" name="Google Shape;5506;p55"/>
            <p:cNvGrpSpPr/>
            <p:nvPr/>
          </p:nvGrpSpPr>
          <p:grpSpPr>
            <a:xfrm>
              <a:off x="823030" y="1198513"/>
              <a:ext cx="755319" cy="690752"/>
              <a:chOff x="823030" y="1198513"/>
              <a:chExt cx="755319" cy="690752"/>
            </a:xfrm>
          </p:grpSpPr>
          <p:sp>
            <p:nvSpPr>
              <p:cNvPr id="5507" name="Google Shape;5507;p5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55"/>
            <p:cNvGrpSpPr/>
            <p:nvPr/>
          </p:nvGrpSpPr>
          <p:grpSpPr>
            <a:xfrm>
              <a:off x="732428" y="1239937"/>
              <a:ext cx="739912" cy="607886"/>
              <a:chOff x="732428" y="1239937"/>
              <a:chExt cx="739912" cy="607886"/>
            </a:xfrm>
          </p:grpSpPr>
          <p:sp>
            <p:nvSpPr>
              <p:cNvPr id="5510" name="Google Shape;5510;p5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55"/>
            <p:cNvGrpSpPr/>
            <p:nvPr/>
          </p:nvGrpSpPr>
          <p:grpSpPr>
            <a:xfrm>
              <a:off x="732428" y="1277018"/>
              <a:ext cx="702832" cy="533758"/>
              <a:chOff x="732428" y="1277018"/>
              <a:chExt cx="702832" cy="533758"/>
            </a:xfrm>
          </p:grpSpPr>
          <p:sp>
            <p:nvSpPr>
              <p:cNvPr id="5513" name="Google Shape;5513;p5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55"/>
            <p:cNvGrpSpPr/>
            <p:nvPr/>
          </p:nvGrpSpPr>
          <p:grpSpPr>
            <a:xfrm>
              <a:off x="931170" y="1306653"/>
              <a:ext cx="647179" cy="474455"/>
              <a:chOff x="931170" y="1306653"/>
              <a:chExt cx="647179" cy="474455"/>
            </a:xfrm>
          </p:grpSpPr>
          <p:sp>
            <p:nvSpPr>
              <p:cNvPr id="5516" name="Google Shape;5516;p5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8" name="Google Shape;5518;p5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5"/>
          <p:cNvGrpSpPr/>
          <p:nvPr/>
        </p:nvGrpSpPr>
        <p:grpSpPr>
          <a:xfrm>
            <a:off x="3948605" y="971313"/>
            <a:ext cx="634656" cy="699982"/>
            <a:chOff x="5985650" y="2860025"/>
            <a:chExt cx="1396075" cy="1539775"/>
          </a:xfrm>
        </p:grpSpPr>
        <p:sp>
          <p:nvSpPr>
            <p:cNvPr id="5520" name="Google Shape;5520;p5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5"/>
          <p:cNvGrpSpPr/>
          <p:nvPr/>
        </p:nvGrpSpPr>
        <p:grpSpPr>
          <a:xfrm>
            <a:off x="4704254" y="971307"/>
            <a:ext cx="725845" cy="699975"/>
            <a:chOff x="4249973" y="1201875"/>
            <a:chExt cx="1958568" cy="1888762"/>
          </a:xfrm>
        </p:grpSpPr>
        <p:sp>
          <p:nvSpPr>
            <p:cNvPr id="5553" name="Google Shape;5553;p5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4" name="Google Shape;5554;p55"/>
            <p:cNvGrpSpPr/>
            <p:nvPr/>
          </p:nvGrpSpPr>
          <p:grpSpPr>
            <a:xfrm>
              <a:off x="5853086" y="1789142"/>
              <a:ext cx="355454" cy="1048099"/>
              <a:chOff x="5576108" y="2016725"/>
              <a:chExt cx="565200" cy="1666560"/>
            </a:xfrm>
          </p:grpSpPr>
          <p:sp>
            <p:nvSpPr>
              <p:cNvPr id="5555" name="Google Shape;5555;p5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56" name="Google Shape;5556;p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55"/>
            <p:cNvGrpSpPr/>
            <p:nvPr/>
          </p:nvGrpSpPr>
          <p:grpSpPr>
            <a:xfrm>
              <a:off x="4869455" y="2691676"/>
              <a:ext cx="1013897" cy="398961"/>
              <a:chOff x="4012057" y="3451825"/>
              <a:chExt cx="1612175" cy="634379"/>
            </a:xfrm>
          </p:grpSpPr>
          <p:sp>
            <p:nvSpPr>
              <p:cNvPr id="5558" name="Google Shape;5558;p5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59" name="Google Shape;5559;p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55"/>
            <p:cNvGrpSpPr/>
            <p:nvPr/>
          </p:nvGrpSpPr>
          <p:grpSpPr>
            <a:xfrm>
              <a:off x="4276937" y="2155961"/>
              <a:ext cx="651965" cy="891358"/>
              <a:chOff x="3069908" y="2599997"/>
              <a:chExt cx="1036675" cy="1417328"/>
            </a:xfrm>
          </p:grpSpPr>
          <p:sp>
            <p:nvSpPr>
              <p:cNvPr id="5561" name="Google Shape;5561;p5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62" name="Google Shape;5562;p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55"/>
            <p:cNvGrpSpPr/>
            <p:nvPr/>
          </p:nvGrpSpPr>
          <p:grpSpPr>
            <a:xfrm>
              <a:off x="5054918" y="1201875"/>
              <a:ext cx="999548" cy="602711"/>
              <a:chOff x="4306958" y="1082925"/>
              <a:chExt cx="1589359" cy="958358"/>
            </a:xfrm>
          </p:grpSpPr>
          <p:sp>
            <p:nvSpPr>
              <p:cNvPr id="5564" name="Google Shape;5564;p5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65" name="Google Shape;5565;p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5"/>
            <p:cNvGrpSpPr/>
            <p:nvPr/>
          </p:nvGrpSpPr>
          <p:grpSpPr>
            <a:xfrm>
              <a:off x="4249973" y="1303451"/>
              <a:ext cx="799317" cy="841334"/>
              <a:chOff x="3027033" y="1244439"/>
              <a:chExt cx="1270977" cy="1337786"/>
            </a:xfrm>
          </p:grpSpPr>
          <p:sp>
            <p:nvSpPr>
              <p:cNvPr id="5567" name="Google Shape;5567;p5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68" name="Google Shape;5568;p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9" name="Google Shape;5569;p55"/>
          <p:cNvGrpSpPr/>
          <p:nvPr/>
        </p:nvGrpSpPr>
        <p:grpSpPr>
          <a:xfrm>
            <a:off x="4057119" y="1858087"/>
            <a:ext cx="750769" cy="683784"/>
            <a:chOff x="4204684" y="2104422"/>
            <a:chExt cx="699822" cy="637382"/>
          </a:xfrm>
        </p:grpSpPr>
        <p:grpSp>
          <p:nvGrpSpPr>
            <p:cNvPr id="5570" name="Google Shape;5570;p55"/>
            <p:cNvGrpSpPr/>
            <p:nvPr/>
          </p:nvGrpSpPr>
          <p:grpSpPr>
            <a:xfrm>
              <a:off x="4204684" y="2430067"/>
              <a:ext cx="342957" cy="311738"/>
              <a:chOff x="4204684" y="2430067"/>
              <a:chExt cx="342957" cy="311738"/>
            </a:xfrm>
          </p:grpSpPr>
          <p:sp>
            <p:nvSpPr>
              <p:cNvPr id="5571" name="Google Shape;5571;p5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55"/>
            <p:cNvGrpSpPr/>
            <p:nvPr/>
          </p:nvGrpSpPr>
          <p:grpSpPr>
            <a:xfrm>
              <a:off x="4561586" y="2430067"/>
              <a:ext cx="342920" cy="311738"/>
              <a:chOff x="4561586" y="2430067"/>
              <a:chExt cx="342920" cy="311738"/>
            </a:xfrm>
          </p:grpSpPr>
          <p:sp>
            <p:nvSpPr>
              <p:cNvPr id="5574" name="Google Shape;5574;p5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5"/>
            <p:cNvGrpSpPr/>
            <p:nvPr/>
          </p:nvGrpSpPr>
          <p:grpSpPr>
            <a:xfrm>
              <a:off x="4561586" y="2104422"/>
              <a:ext cx="342920" cy="311738"/>
              <a:chOff x="4561586" y="2104422"/>
              <a:chExt cx="342920" cy="311738"/>
            </a:xfrm>
          </p:grpSpPr>
          <p:sp>
            <p:nvSpPr>
              <p:cNvPr id="5577" name="Google Shape;5577;p5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55"/>
            <p:cNvGrpSpPr/>
            <p:nvPr/>
          </p:nvGrpSpPr>
          <p:grpSpPr>
            <a:xfrm>
              <a:off x="4204684" y="2104422"/>
              <a:ext cx="342957" cy="311664"/>
              <a:chOff x="4204684" y="2104422"/>
              <a:chExt cx="342957" cy="311664"/>
            </a:xfrm>
          </p:grpSpPr>
          <p:sp>
            <p:nvSpPr>
              <p:cNvPr id="5580" name="Google Shape;5580;p5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2" name="Google Shape;5582;p55"/>
          <p:cNvGrpSpPr/>
          <p:nvPr/>
        </p:nvGrpSpPr>
        <p:grpSpPr>
          <a:xfrm>
            <a:off x="5521552" y="971301"/>
            <a:ext cx="660591" cy="688867"/>
            <a:chOff x="5830645" y="1267368"/>
            <a:chExt cx="530340" cy="553040"/>
          </a:xfrm>
        </p:grpSpPr>
        <p:sp>
          <p:nvSpPr>
            <p:cNvPr id="5583" name="Google Shape;5583;p5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4" name="Google Shape;5584;p55"/>
            <p:cNvGrpSpPr/>
            <p:nvPr/>
          </p:nvGrpSpPr>
          <p:grpSpPr>
            <a:xfrm>
              <a:off x="5830645" y="1267368"/>
              <a:ext cx="259743" cy="269909"/>
              <a:chOff x="5830645" y="1267368"/>
              <a:chExt cx="259743" cy="269909"/>
            </a:xfrm>
          </p:grpSpPr>
          <p:sp>
            <p:nvSpPr>
              <p:cNvPr id="5585" name="Google Shape;5585;p5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55"/>
            <p:cNvGrpSpPr/>
            <p:nvPr/>
          </p:nvGrpSpPr>
          <p:grpSpPr>
            <a:xfrm>
              <a:off x="6101293" y="1267368"/>
              <a:ext cx="259692" cy="269909"/>
              <a:chOff x="6101293" y="1267368"/>
              <a:chExt cx="259692" cy="269909"/>
            </a:xfrm>
          </p:grpSpPr>
          <p:sp>
            <p:nvSpPr>
              <p:cNvPr id="5588" name="Google Shape;5588;p5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0" name="Google Shape;5590;p55"/>
            <p:cNvGrpSpPr/>
            <p:nvPr/>
          </p:nvGrpSpPr>
          <p:grpSpPr>
            <a:xfrm>
              <a:off x="5830645" y="1550500"/>
              <a:ext cx="259692" cy="269909"/>
              <a:chOff x="5830645" y="1550500"/>
              <a:chExt cx="259692" cy="269909"/>
            </a:xfrm>
          </p:grpSpPr>
          <p:sp>
            <p:nvSpPr>
              <p:cNvPr id="5591" name="Google Shape;5591;p5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55"/>
            <p:cNvGrpSpPr/>
            <p:nvPr/>
          </p:nvGrpSpPr>
          <p:grpSpPr>
            <a:xfrm>
              <a:off x="6101293" y="1550500"/>
              <a:ext cx="259692" cy="269909"/>
              <a:chOff x="6101293" y="1550500"/>
              <a:chExt cx="259692" cy="269909"/>
            </a:xfrm>
          </p:grpSpPr>
          <p:sp>
            <p:nvSpPr>
              <p:cNvPr id="5594" name="Google Shape;5594;p5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6" name="Google Shape;5596;p55"/>
          <p:cNvGrpSpPr/>
          <p:nvPr/>
        </p:nvGrpSpPr>
        <p:grpSpPr>
          <a:xfrm>
            <a:off x="723705" y="1861761"/>
            <a:ext cx="697154" cy="679574"/>
            <a:chOff x="2679875" y="2361475"/>
            <a:chExt cx="780425" cy="760575"/>
          </a:xfrm>
        </p:grpSpPr>
        <p:sp>
          <p:nvSpPr>
            <p:cNvPr id="5597" name="Google Shape;5597;p5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55"/>
          <p:cNvGrpSpPr/>
          <p:nvPr/>
        </p:nvGrpSpPr>
        <p:grpSpPr>
          <a:xfrm>
            <a:off x="3122864" y="971353"/>
            <a:ext cx="735829" cy="684547"/>
            <a:chOff x="3351965" y="1148808"/>
            <a:chExt cx="750770" cy="698375"/>
          </a:xfrm>
        </p:grpSpPr>
        <p:grpSp>
          <p:nvGrpSpPr>
            <p:cNvPr id="5604" name="Google Shape;5604;p55"/>
            <p:cNvGrpSpPr/>
            <p:nvPr/>
          </p:nvGrpSpPr>
          <p:grpSpPr>
            <a:xfrm>
              <a:off x="3586796" y="1148808"/>
              <a:ext cx="294857" cy="286830"/>
              <a:chOff x="3750225" y="1774000"/>
              <a:chExt cx="149575" cy="145525"/>
            </a:xfrm>
          </p:grpSpPr>
          <p:sp>
            <p:nvSpPr>
              <p:cNvPr id="5605" name="Google Shape;5605;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55"/>
            <p:cNvGrpSpPr/>
            <p:nvPr/>
          </p:nvGrpSpPr>
          <p:grpSpPr>
            <a:xfrm>
              <a:off x="3779245" y="1375768"/>
              <a:ext cx="323490" cy="286978"/>
              <a:chOff x="3847850" y="1889150"/>
              <a:chExt cx="164100" cy="145600"/>
            </a:xfrm>
          </p:grpSpPr>
          <p:sp>
            <p:nvSpPr>
              <p:cNvPr id="5608" name="Google Shape;5608;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5"/>
            <p:cNvGrpSpPr/>
            <p:nvPr/>
          </p:nvGrpSpPr>
          <p:grpSpPr>
            <a:xfrm>
              <a:off x="3351965" y="1330435"/>
              <a:ext cx="295449" cy="285401"/>
              <a:chOff x="3631100" y="1866150"/>
              <a:chExt cx="149875" cy="144800"/>
            </a:xfrm>
          </p:grpSpPr>
          <p:sp>
            <p:nvSpPr>
              <p:cNvPr id="5611" name="Google Shape;5611;p5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55"/>
            <p:cNvGrpSpPr/>
            <p:nvPr/>
          </p:nvGrpSpPr>
          <p:grpSpPr>
            <a:xfrm>
              <a:off x="3548208" y="1560352"/>
              <a:ext cx="294808" cy="286830"/>
              <a:chOff x="3730650" y="1982800"/>
              <a:chExt cx="149550" cy="145525"/>
            </a:xfrm>
          </p:grpSpPr>
          <p:sp>
            <p:nvSpPr>
              <p:cNvPr id="5614" name="Google Shape;5614;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6" name="Google Shape;5616;p55"/>
          <p:cNvGrpSpPr/>
          <p:nvPr/>
        </p:nvGrpSpPr>
        <p:grpSpPr>
          <a:xfrm>
            <a:off x="7624517" y="971307"/>
            <a:ext cx="804565" cy="677795"/>
            <a:chOff x="7636443" y="1204988"/>
            <a:chExt cx="804565" cy="677795"/>
          </a:xfrm>
        </p:grpSpPr>
        <p:grpSp>
          <p:nvGrpSpPr>
            <p:cNvPr id="5617" name="Google Shape;5617;p55"/>
            <p:cNvGrpSpPr/>
            <p:nvPr/>
          </p:nvGrpSpPr>
          <p:grpSpPr>
            <a:xfrm>
              <a:off x="7636443" y="1509705"/>
              <a:ext cx="804565" cy="373078"/>
              <a:chOff x="7636443" y="1509705"/>
              <a:chExt cx="804565" cy="373078"/>
            </a:xfrm>
          </p:grpSpPr>
          <p:sp>
            <p:nvSpPr>
              <p:cNvPr id="5618" name="Google Shape;5618;p5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55"/>
            <p:cNvGrpSpPr/>
            <p:nvPr/>
          </p:nvGrpSpPr>
          <p:grpSpPr>
            <a:xfrm>
              <a:off x="7636443" y="1408133"/>
              <a:ext cx="804565" cy="373078"/>
              <a:chOff x="7636443" y="1408133"/>
              <a:chExt cx="804565" cy="373078"/>
            </a:xfrm>
          </p:grpSpPr>
          <p:sp>
            <p:nvSpPr>
              <p:cNvPr id="5621" name="Google Shape;5621;p5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55"/>
            <p:cNvGrpSpPr/>
            <p:nvPr/>
          </p:nvGrpSpPr>
          <p:grpSpPr>
            <a:xfrm>
              <a:off x="7636443" y="1306560"/>
              <a:ext cx="804565" cy="373078"/>
              <a:chOff x="7636443" y="1306560"/>
              <a:chExt cx="804565" cy="373078"/>
            </a:xfrm>
          </p:grpSpPr>
          <p:sp>
            <p:nvSpPr>
              <p:cNvPr id="5624" name="Google Shape;5624;p5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55"/>
            <p:cNvGrpSpPr/>
            <p:nvPr/>
          </p:nvGrpSpPr>
          <p:grpSpPr>
            <a:xfrm>
              <a:off x="7636443" y="1204988"/>
              <a:ext cx="804565" cy="373078"/>
              <a:chOff x="7636443" y="1204988"/>
              <a:chExt cx="804565" cy="373078"/>
            </a:xfrm>
          </p:grpSpPr>
          <p:sp>
            <p:nvSpPr>
              <p:cNvPr id="5627" name="Google Shape;5627;p5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9" name="Google Shape;5629;p55"/>
          <p:cNvGrpSpPr/>
          <p:nvPr/>
        </p:nvGrpSpPr>
        <p:grpSpPr>
          <a:xfrm>
            <a:off x="4963363" y="1878721"/>
            <a:ext cx="661339" cy="661188"/>
            <a:chOff x="3990000" y="975400"/>
            <a:chExt cx="3934200" cy="3933300"/>
          </a:xfrm>
        </p:grpSpPr>
        <p:sp>
          <p:nvSpPr>
            <p:cNvPr id="5630" name="Google Shape;5630;p5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55"/>
          <p:cNvGrpSpPr/>
          <p:nvPr/>
        </p:nvGrpSpPr>
        <p:grpSpPr>
          <a:xfrm>
            <a:off x="6607011" y="1857359"/>
            <a:ext cx="868881" cy="684241"/>
            <a:chOff x="6598259" y="2078634"/>
            <a:chExt cx="868881" cy="684241"/>
          </a:xfrm>
        </p:grpSpPr>
        <p:sp>
          <p:nvSpPr>
            <p:cNvPr id="5635" name="Google Shape;5635;p5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1" name="Google Shape;5641;p55"/>
            <p:cNvGrpSpPr/>
            <p:nvPr/>
          </p:nvGrpSpPr>
          <p:grpSpPr>
            <a:xfrm>
              <a:off x="6808175" y="2078634"/>
              <a:ext cx="452229" cy="684241"/>
              <a:chOff x="6808175" y="2078634"/>
              <a:chExt cx="452229" cy="684241"/>
            </a:xfrm>
          </p:grpSpPr>
          <p:sp>
            <p:nvSpPr>
              <p:cNvPr id="5642" name="Google Shape;5642;p5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8" name="Google Shape;5648;p55"/>
              <p:cNvGrpSpPr/>
              <p:nvPr/>
            </p:nvGrpSpPr>
            <p:grpSpPr>
              <a:xfrm>
                <a:off x="6821586" y="2078634"/>
                <a:ext cx="426871" cy="684241"/>
                <a:chOff x="6821586" y="2078634"/>
                <a:chExt cx="426871" cy="684241"/>
              </a:xfrm>
            </p:grpSpPr>
            <p:grpSp>
              <p:nvGrpSpPr>
                <p:cNvPr id="5649" name="Google Shape;5649;p55"/>
                <p:cNvGrpSpPr/>
                <p:nvPr/>
              </p:nvGrpSpPr>
              <p:grpSpPr>
                <a:xfrm>
                  <a:off x="6821586" y="2078634"/>
                  <a:ext cx="426871" cy="684241"/>
                  <a:chOff x="6821586" y="2078634"/>
                  <a:chExt cx="426871" cy="684241"/>
                </a:xfrm>
              </p:grpSpPr>
              <p:sp>
                <p:nvSpPr>
                  <p:cNvPr id="5650" name="Google Shape;5650;p5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5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75" name="Google Shape;5675;p55"/>
          <p:cNvGrpSpPr/>
          <p:nvPr/>
        </p:nvGrpSpPr>
        <p:grpSpPr>
          <a:xfrm>
            <a:off x="5780178" y="1862968"/>
            <a:ext cx="671358" cy="671358"/>
            <a:chOff x="6535625" y="760425"/>
            <a:chExt cx="1665900" cy="1665900"/>
          </a:xfrm>
        </p:grpSpPr>
        <p:sp>
          <p:nvSpPr>
            <p:cNvPr id="5676" name="Google Shape;5676;p55"/>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55"/>
          <p:cNvGrpSpPr/>
          <p:nvPr/>
        </p:nvGrpSpPr>
        <p:grpSpPr>
          <a:xfrm>
            <a:off x="716994" y="3531369"/>
            <a:ext cx="1340789" cy="640830"/>
            <a:chOff x="238125" y="1151100"/>
            <a:chExt cx="7139450" cy="3412300"/>
          </a:xfrm>
        </p:grpSpPr>
        <p:sp>
          <p:nvSpPr>
            <p:cNvPr id="5681" name="Google Shape;5681;p5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55"/>
          <p:cNvGrpSpPr/>
          <p:nvPr/>
        </p:nvGrpSpPr>
        <p:grpSpPr>
          <a:xfrm>
            <a:off x="5584217" y="2734650"/>
            <a:ext cx="985357" cy="585764"/>
            <a:chOff x="5145061" y="2881789"/>
            <a:chExt cx="1107641" cy="658458"/>
          </a:xfrm>
        </p:grpSpPr>
        <p:grpSp>
          <p:nvGrpSpPr>
            <p:cNvPr id="5694" name="Google Shape;5694;p55"/>
            <p:cNvGrpSpPr/>
            <p:nvPr/>
          </p:nvGrpSpPr>
          <p:grpSpPr>
            <a:xfrm>
              <a:off x="5722989" y="3244587"/>
              <a:ext cx="529713" cy="295659"/>
              <a:chOff x="5722989" y="3244587"/>
              <a:chExt cx="529713" cy="295659"/>
            </a:xfrm>
          </p:grpSpPr>
          <p:sp>
            <p:nvSpPr>
              <p:cNvPr id="5695" name="Google Shape;5695;p5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696" name="Google Shape;5696;p5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697" name="Google Shape;5697;p55"/>
            <p:cNvGrpSpPr/>
            <p:nvPr/>
          </p:nvGrpSpPr>
          <p:grpSpPr>
            <a:xfrm>
              <a:off x="5145061" y="3244587"/>
              <a:ext cx="536807" cy="295659"/>
              <a:chOff x="5145061" y="3244587"/>
              <a:chExt cx="536807" cy="295659"/>
            </a:xfrm>
          </p:grpSpPr>
          <p:sp>
            <p:nvSpPr>
              <p:cNvPr id="5698" name="Google Shape;5698;p5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699" name="Google Shape;5699;p5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00" name="Google Shape;5700;p55"/>
            <p:cNvGrpSpPr/>
            <p:nvPr/>
          </p:nvGrpSpPr>
          <p:grpSpPr>
            <a:xfrm>
              <a:off x="5341327" y="2898245"/>
              <a:ext cx="532309" cy="614891"/>
              <a:chOff x="5341327" y="2898245"/>
              <a:chExt cx="532309" cy="614891"/>
            </a:xfrm>
          </p:grpSpPr>
          <p:sp>
            <p:nvSpPr>
              <p:cNvPr id="5701" name="Google Shape;5701;p5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02" name="Google Shape;5702;p5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03" name="Google Shape;5703;p55"/>
            <p:cNvGrpSpPr/>
            <p:nvPr/>
          </p:nvGrpSpPr>
          <p:grpSpPr>
            <a:xfrm>
              <a:off x="5532290" y="2881789"/>
              <a:ext cx="620516" cy="305456"/>
              <a:chOff x="5532290" y="2881789"/>
              <a:chExt cx="620516" cy="305456"/>
            </a:xfrm>
          </p:grpSpPr>
          <p:sp>
            <p:nvSpPr>
              <p:cNvPr id="5704" name="Google Shape;5704;p5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05" name="Google Shape;5705;p5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706" name="Google Shape;5706;p55"/>
          <p:cNvGrpSpPr/>
          <p:nvPr/>
        </p:nvGrpSpPr>
        <p:grpSpPr>
          <a:xfrm>
            <a:off x="8163140" y="3526708"/>
            <a:ext cx="269068" cy="645491"/>
            <a:chOff x="7026852" y="3311869"/>
            <a:chExt cx="434331" cy="1041954"/>
          </a:xfrm>
        </p:grpSpPr>
        <p:sp>
          <p:nvSpPr>
            <p:cNvPr id="5707" name="Google Shape;5707;p5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55"/>
          <p:cNvGrpSpPr/>
          <p:nvPr/>
        </p:nvGrpSpPr>
        <p:grpSpPr>
          <a:xfrm>
            <a:off x="6179721" y="3565945"/>
            <a:ext cx="293882" cy="293836"/>
            <a:chOff x="4873519" y="3311869"/>
            <a:chExt cx="499374" cy="499296"/>
          </a:xfrm>
        </p:grpSpPr>
        <p:sp>
          <p:nvSpPr>
            <p:cNvPr id="5711" name="Google Shape;5711;p5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55"/>
          <p:cNvGrpSpPr/>
          <p:nvPr/>
        </p:nvGrpSpPr>
        <p:grpSpPr>
          <a:xfrm>
            <a:off x="6179721" y="3878317"/>
            <a:ext cx="293882" cy="293882"/>
            <a:chOff x="4873519" y="3875839"/>
            <a:chExt cx="499374" cy="499374"/>
          </a:xfrm>
        </p:grpSpPr>
        <p:sp>
          <p:nvSpPr>
            <p:cNvPr id="5714" name="Google Shape;5714;p5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55"/>
          <p:cNvGrpSpPr/>
          <p:nvPr/>
        </p:nvGrpSpPr>
        <p:grpSpPr>
          <a:xfrm>
            <a:off x="2410248" y="1850269"/>
            <a:ext cx="698104" cy="698208"/>
            <a:chOff x="2565073" y="2075876"/>
            <a:chExt cx="672482" cy="672518"/>
          </a:xfrm>
        </p:grpSpPr>
        <p:sp>
          <p:nvSpPr>
            <p:cNvPr id="5717" name="Google Shape;5717;p5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5"/>
          <p:cNvGrpSpPr/>
          <p:nvPr/>
        </p:nvGrpSpPr>
        <p:grpSpPr>
          <a:xfrm>
            <a:off x="5633660" y="3534870"/>
            <a:ext cx="438354" cy="637329"/>
            <a:chOff x="1697726" y="3244179"/>
            <a:chExt cx="788124" cy="1146069"/>
          </a:xfrm>
        </p:grpSpPr>
        <p:sp>
          <p:nvSpPr>
            <p:cNvPr id="5724" name="Google Shape;5724;p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55"/>
          <p:cNvGrpSpPr/>
          <p:nvPr/>
        </p:nvGrpSpPr>
        <p:grpSpPr>
          <a:xfrm>
            <a:off x="7634874" y="1863232"/>
            <a:ext cx="799565" cy="670282"/>
            <a:chOff x="7617850" y="2063282"/>
            <a:chExt cx="799565" cy="670282"/>
          </a:xfrm>
        </p:grpSpPr>
        <p:cxnSp>
          <p:nvCxnSpPr>
            <p:cNvPr id="5727" name="Google Shape;5727;p5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28" name="Google Shape;5728;p5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29" name="Google Shape;5729;p5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30" name="Google Shape;5730;p5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31" name="Google Shape;5731;p5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732" name="Google Shape;5732;p5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733" name="Google Shape;5733;p55"/>
            <p:cNvGrpSpPr/>
            <p:nvPr/>
          </p:nvGrpSpPr>
          <p:grpSpPr>
            <a:xfrm>
              <a:off x="7734309" y="2063282"/>
              <a:ext cx="570957" cy="620095"/>
              <a:chOff x="7734309" y="2063282"/>
              <a:chExt cx="570957" cy="620095"/>
            </a:xfrm>
          </p:grpSpPr>
          <p:grpSp>
            <p:nvGrpSpPr>
              <p:cNvPr id="5734" name="Google Shape;5734;p55"/>
              <p:cNvGrpSpPr/>
              <p:nvPr/>
            </p:nvGrpSpPr>
            <p:grpSpPr>
              <a:xfrm>
                <a:off x="8031573" y="2063282"/>
                <a:ext cx="273693" cy="620095"/>
                <a:chOff x="8031573" y="2063282"/>
                <a:chExt cx="273693" cy="620095"/>
              </a:xfrm>
            </p:grpSpPr>
            <p:sp>
              <p:nvSpPr>
                <p:cNvPr id="5735" name="Google Shape;5735;p5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5"/>
              <p:cNvGrpSpPr/>
              <p:nvPr/>
            </p:nvGrpSpPr>
            <p:grpSpPr>
              <a:xfrm flipH="1">
                <a:off x="7734309" y="2063282"/>
                <a:ext cx="273693" cy="620095"/>
                <a:chOff x="8031573" y="2063282"/>
                <a:chExt cx="273693" cy="620095"/>
              </a:xfrm>
            </p:grpSpPr>
            <p:sp>
              <p:nvSpPr>
                <p:cNvPr id="5740" name="Google Shape;5740;p5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744" name="Google Shape;5744;p55"/>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6" name="Google Shape;5746;p55"/>
          <p:cNvGrpSpPr/>
          <p:nvPr/>
        </p:nvGrpSpPr>
        <p:grpSpPr>
          <a:xfrm>
            <a:off x="7821480" y="2716716"/>
            <a:ext cx="602567" cy="601884"/>
            <a:chOff x="1186975" y="238125"/>
            <a:chExt cx="5244275" cy="5238325"/>
          </a:xfrm>
        </p:grpSpPr>
        <p:sp>
          <p:nvSpPr>
            <p:cNvPr id="5747" name="Google Shape;5747;p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55"/>
          <p:cNvGrpSpPr/>
          <p:nvPr/>
        </p:nvGrpSpPr>
        <p:grpSpPr>
          <a:xfrm>
            <a:off x="3264218" y="1856199"/>
            <a:ext cx="651848" cy="687338"/>
            <a:chOff x="3400515" y="2056248"/>
            <a:chExt cx="698134" cy="735987"/>
          </a:xfrm>
        </p:grpSpPr>
        <p:grpSp>
          <p:nvGrpSpPr>
            <p:cNvPr id="5752" name="Google Shape;5752;p55"/>
            <p:cNvGrpSpPr/>
            <p:nvPr/>
          </p:nvGrpSpPr>
          <p:grpSpPr>
            <a:xfrm>
              <a:off x="3400515" y="2283913"/>
              <a:ext cx="312919" cy="219900"/>
              <a:chOff x="3400515" y="2283913"/>
              <a:chExt cx="312919" cy="219900"/>
            </a:xfrm>
          </p:grpSpPr>
          <p:sp>
            <p:nvSpPr>
              <p:cNvPr id="5753" name="Google Shape;5753;p5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54" name="Google Shape;5754;p5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755" name="Google Shape;5755;p55"/>
            <p:cNvGrpSpPr/>
            <p:nvPr/>
          </p:nvGrpSpPr>
          <p:grpSpPr>
            <a:xfrm>
              <a:off x="3547823" y="2461089"/>
              <a:ext cx="219900" cy="331146"/>
              <a:chOff x="3547823" y="2461089"/>
              <a:chExt cx="219900" cy="331146"/>
            </a:xfrm>
          </p:grpSpPr>
          <p:sp>
            <p:nvSpPr>
              <p:cNvPr id="5756" name="Google Shape;5756;p5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57" name="Google Shape;5757;p5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758" name="Google Shape;5758;p55"/>
            <p:cNvGrpSpPr/>
            <p:nvPr/>
          </p:nvGrpSpPr>
          <p:grpSpPr>
            <a:xfrm>
              <a:off x="3734138" y="2461089"/>
              <a:ext cx="219900" cy="331146"/>
              <a:chOff x="3734138" y="2461089"/>
              <a:chExt cx="219900" cy="331146"/>
            </a:xfrm>
          </p:grpSpPr>
          <p:sp>
            <p:nvSpPr>
              <p:cNvPr id="5759" name="Google Shape;5759;p5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0" name="Google Shape;5760;p5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761" name="Google Shape;5761;p55"/>
            <p:cNvGrpSpPr/>
            <p:nvPr/>
          </p:nvGrpSpPr>
          <p:grpSpPr>
            <a:xfrm>
              <a:off x="3787560" y="2281742"/>
              <a:ext cx="311089" cy="219900"/>
              <a:chOff x="3787560" y="2281742"/>
              <a:chExt cx="311089" cy="219900"/>
            </a:xfrm>
          </p:grpSpPr>
          <p:sp>
            <p:nvSpPr>
              <p:cNvPr id="5762" name="Google Shape;5762;p5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3" name="Google Shape;5763;p5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764" name="Google Shape;5764;p55"/>
            <p:cNvGrpSpPr/>
            <p:nvPr/>
          </p:nvGrpSpPr>
          <p:grpSpPr>
            <a:xfrm>
              <a:off x="3637290" y="2056248"/>
              <a:ext cx="219900" cy="330736"/>
              <a:chOff x="3637290" y="2056248"/>
              <a:chExt cx="219900" cy="330736"/>
            </a:xfrm>
          </p:grpSpPr>
          <p:sp>
            <p:nvSpPr>
              <p:cNvPr id="5765" name="Google Shape;5765;p5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766" name="Google Shape;5766;p5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7" name="Google Shape;5767;p55"/>
          <p:cNvGrpSpPr/>
          <p:nvPr/>
        </p:nvGrpSpPr>
        <p:grpSpPr>
          <a:xfrm>
            <a:off x="2555923" y="2726206"/>
            <a:ext cx="1268144" cy="592394"/>
            <a:chOff x="238125" y="1188750"/>
            <a:chExt cx="7140450" cy="3335550"/>
          </a:xfrm>
        </p:grpSpPr>
        <p:sp>
          <p:nvSpPr>
            <p:cNvPr id="5768" name="Google Shape;5768;p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55"/>
          <p:cNvGrpSpPr/>
          <p:nvPr/>
        </p:nvGrpSpPr>
        <p:grpSpPr>
          <a:xfrm>
            <a:off x="6663824" y="2728360"/>
            <a:ext cx="1053944" cy="590147"/>
            <a:chOff x="238125" y="1335475"/>
            <a:chExt cx="5418735" cy="3034175"/>
          </a:xfrm>
        </p:grpSpPr>
        <p:sp>
          <p:nvSpPr>
            <p:cNvPr id="5774" name="Google Shape;5774;p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55"/>
          <p:cNvGrpSpPr/>
          <p:nvPr/>
        </p:nvGrpSpPr>
        <p:grpSpPr>
          <a:xfrm>
            <a:off x="4094633" y="3533260"/>
            <a:ext cx="1268207" cy="638939"/>
            <a:chOff x="3967651" y="3645904"/>
            <a:chExt cx="1479304" cy="745292"/>
          </a:xfrm>
        </p:grpSpPr>
        <p:grpSp>
          <p:nvGrpSpPr>
            <p:cNvPr id="5778" name="Google Shape;5778;p55"/>
            <p:cNvGrpSpPr/>
            <p:nvPr/>
          </p:nvGrpSpPr>
          <p:grpSpPr>
            <a:xfrm>
              <a:off x="3967651" y="4009026"/>
              <a:ext cx="1479304" cy="382170"/>
              <a:chOff x="3967651" y="4009026"/>
              <a:chExt cx="1479304" cy="382170"/>
            </a:xfrm>
          </p:grpSpPr>
          <p:grpSp>
            <p:nvGrpSpPr>
              <p:cNvPr id="5779" name="Google Shape;5779;p55"/>
              <p:cNvGrpSpPr/>
              <p:nvPr/>
            </p:nvGrpSpPr>
            <p:grpSpPr>
              <a:xfrm>
                <a:off x="4892216" y="4195630"/>
                <a:ext cx="554739" cy="195566"/>
                <a:chOff x="3604375" y="4892160"/>
                <a:chExt cx="1651500" cy="582215"/>
              </a:xfrm>
            </p:grpSpPr>
            <p:sp>
              <p:nvSpPr>
                <p:cNvPr id="5780" name="Google Shape;5780;p5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55"/>
              <p:cNvGrpSpPr/>
              <p:nvPr/>
            </p:nvGrpSpPr>
            <p:grpSpPr>
              <a:xfrm>
                <a:off x="3967651" y="4146303"/>
                <a:ext cx="579402" cy="244893"/>
                <a:chOff x="851875" y="4745310"/>
                <a:chExt cx="1724925" cy="729065"/>
              </a:xfrm>
            </p:grpSpPr>
            <p:sp>
              <p:nvSpPr>
                <p:cNvPr id="5783" name="Google Shape;5783;p5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55"/>
              <p:cNvGrpSpPr/>
              <p:nvPr/>
            </p:nvGrpSpPr>
            <p:grpSpPr>
              <a:xfrm>
                <a:off x="4460753" y="4009026"/>
                <a:ext cx="493110" cy="382170"/>
                <a:chOff x="2319875" y="4336625"/>
                <a:chExt cx="1468025" cy="1137750"/>
              </a:xfrm>
            </p:grpSpPr>
            <p:sp>
              <p:nvSpPr>
                <p:cNvPr id="5786" name="Google Shape;5786;p5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8" name="Google Shape;5788;p55"/>
            <p:cNvGrpSpPr/>
            <p:nvPr/>
          </p:nvGrpSpPr>
          <p:grpSpPr>
            <a:xfrm>
              <a:off x="4479443" y="3645904"/>
              <a:ext cx="455965" cy="388789"/>
              <a:chOff x="2957425" y="238100"/>
              <a:chExt cx="1910200" cy="1628775"/>
            </a:xfrm>
          </p:grpSpPr>
          <p:sp>
            <p:nvSpPr>
              <p:cNvPr id="5789" name="Google Shape;5789;p5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99" name="Google Shape;5799;p55"/>
          <p:cNvGrpSpPr/>
          <p:nvPr/>
        </p:nvGrpSpPr>
        <p:grpSpPr>
          <a:xfrm>
            <a:off x="2480746" y="3534460"/>
            <a:ext cx="1243128" cy="637739"/>
            <a:chOff x="2496310" y="3693351"/>
            <a:chExt cx="1342906" cy="688926"/>
          </a:xfrm>
        </p:grpSpPr>
        <p:grpSp>
          <p:nvGrpSpPr>
            <p:cNvPr id="5800" name="Google Shape;5800;p55"/>
            <p:cNvGrpSpPr/>
            <p:nvPr/>
          </p:nvGrpSpPr>
          <p:grpSpPr>
            <a:xfrm>
              <a:off x="2496310" y="3693351"/>
              <a:ext cx="1342906" cy="688875"/>
              <a:chOff x="2496310" y="3693351"/>
              <a:chExt cx="1342906" cy="688875"/>
            </a:xfrm>
          </p:grpSpPr>
          <p:sp>
            <p:nvSpPr>
              <p:cNvPr id="5801" name="Google Shape;5801;p5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7" name="Google Shape;5807;p55"/>
              <p:cNvCxnSpPr>
                <a:stCxn id="580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808" name="Google Shape;5808;p55"/>
              <p:cNvCxnSpPr>
                <a:stCxn id="580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809" name="Google Shape;5809;p55"/>
              <p:cNvCxnSpPr>
                <a:stCxn id="580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10" name="Google Shape;5810;p55"/>
              <p:cNvCxnSpPr>
                <a:stCxn id="580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11" name="Google Shape;5811;p55"/>
              <p:cNvCxnSpPr>
                <a:stCxn id="580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812" name="Google Shape;5812;p55"/>
            <p:cNvGrpSpPr/>
            <p:nvPr/>
          </p:nvGrpSpPr>
          <p:grpSpPr>
            <a:xfrm>
              <a:off x="2675275" y="3930557"/>
              <a:ext cx="1003306" cy="451719"/>
              <a:chOff x="2675275" y="4174282"/>
              <a:chExt cx="1003306" cy="451719"/>
            </a:xfrm>
          </p:grpSpPr>
          <p:sp>
            <p:nvSpPr>
              <p:cNvPr id="5813" name="Google Shape;5813;p5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6" name="Google Shape;5816;p55"/>
          <p:cNvGrpSpPr/>
          <p:nvPr/>
        </p:nvGrpSpPr>
        <p:grpSpPr>
          <a:xfrm>
            <a:off x="1654417" y="971307"/>
            <a:ext cx="574511" cy="874709"/>
            <a:chOff x="1715404" y="1112080"/>
            <a:chExt cx="642270" cy="977984"/>
          </a:xfrm>
        </p:grpSpPr>
        <p:grpSp>
          <p:nvGrpSpPr>
            <p:cNvPr id="5817" name="Google Shape;5817;p55"/>
            <p:cNvGrpSpPr/>
            <p:nvPr/>
          </p:nvGrpSpPr>
          <p:grpSpPr>
            <a:xfrm>
              <a:off x="1715404" y="1112080"/>
              <a:ext cx="642270" cy="977984"/>
              <a:chOff x="1715404" y="1112080"/>
              <a:chExt cx="642270" cy="977984"/>
            </a:xfrm>
          </p:grpSpPr>
          <p:sp>
            <p:nvSpPr>
              <p:cNvPr id="5818" name="Google Shape;5818;p5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55"/>
            <p:cNvGrpSpPr/>
            <p:nvPr/>
          </p:nvGrpSpPr>
          <p:grpSpPr>
            <a:xfrm>
              <a:off x="1768927" y="1165603"/>
              <a:ext cx="535225" cy="851367"/>
              <a:chOff x="1768927" y="1165603"/>
              <a:chExt cx="535225" cy="851367"/>
            </a:xfrm>
          </p:grpSpPr>
          <p:sp>
            <p:nvSpPr>
              <p:cNvPr id="5821" name="Google Shape;5821;p5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55"/>
            <p:cNvGrpSpPr/>
            <p:nvPr/>
          </p:nvGrpSpPr>
          <p:grpSpPr>
            <a:xfrm>
              <a:off x="1822449" y="1219125"/>
              <a:ext cx="428180" cy="718859"/>
              <a:chOff x="1822449" y="1219125"/>
              <a:chExt cx="428180" cy="718859"/>
            </a:xfrm>
          </p:grpSpPr>
          <p:sp>
            <p:nvSpPr>
              <p:cNvPr id="5824" name="Google Shape;5824;p5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55"/>
            <p:cNvGrpSpPr/>
            <p:nvPr/>
          </p:nvGrpSpPr>
          <p:grpSpPr>
            <a:xfrm>
              <a:off x="1875972" y="1272648"/>
              <a:ext cx="321135" cy="586939"/>
              <a:chOff x="1875972" y="1272648"/>
              <a:chExt cx="321135" cy="586939"/>
            </a:xfrm>
          </p:grpSpPr>
          <p:sp>
            <p:nvSpPr>
              <p:cNvPr id="5827" name="Google Shape;5827;p5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9" name="Google Shape;5829;p55"/>
          <p:cNvGrpSpPr/>
          <p:nvPr/>
        </p:nvGrpSpPr>
        <p:grpSpPr>
          <a:xfrm>
            <a:off x="7761578" y="3528028"/>
            <a:ext cx="293855" cy="644170"/>
            <a:chOff x="241025" y="3151575"/>
            <a:chExt cx="293855" cy="644170"/>
          </a:xfrm>
        </p:grpSpPr>
        <p:sp>
          <p:nvSpPr>
            <p:cNvPr id="5830" name="Google Shape;5830;p5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55"/>
          <p:cNvGrpSpPr/>
          <p:nvPr/>
        </p:nvGrpSpPr>
        <p:grpSpPr>
          <a:xfrm>
            <a:off x="709562" y="2728028"/>
            <a:ext cx="1779649" cy="591620"/>
            <a:chOff x="246070" y="1983375"/>
            <a:chExt cx="1855347" cy="616849"/>
          </a:xfrm>
        </p:grpSpPr>
        <p:sp>
          <p:nvSpPr>
            <p:cNvPr id="5833" name="Google Shape;5833;p5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55"/>
          <p:cNvGrpSpPr/>
          <p:nvPr/>
        </p:nvGrpSpPr>
        <p:grpSpPr>
          <a:xfrm>
            <a:off x="2320428" y="971307"/>
            <a:ext cx="711055" cy="745993"/>
            <a:chOff x="2496269" y="1171698"/>
            <a:chExt cx="761953" cy="799392"/>
          </a:xfrm>
        </p:grpSpPr>
        <p:grpSp>
          <p:nvGrpSpPr>
            <p:cNvPr id="5843" name="Google Shape;5843;p55"/>
            <p:cNvGrpSpPr/>
            <p:nvPr/>
          </p:nvGrpSpPr>
          <p:grpSpPr>
            <a:xfrm>
              <a:off x="2496269" y="1171698"/>
              <a:ext cx="761953" cy="723022"/>
              <a:chOff x="2496269" y="1171698"/>
              <a:chExt cx="761953" cy="723022"/>
            </a:xfrm>
          </p:grpSpPr>
          <p:sp>
            <p:nvSpPr>
              <p:cNvPr id="5844" name="Google Shape;5844;p5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6" name="Google Shape;5846;p55"/>
              <p:cNvGrpSpPr/>
              <p:nvPr/>
            </p:nvGrpSpPr>
            <p:grpSpPr>
              <a:xfrm>
                <a:off x="2496269" y="1171698"/>
                <a:ext cx="761953" cy="723022"/>
                <a:chOff x="2496269" y="1120652"/>
                <a:chExt cx="761953" cy="723022"/>
              </a:xfrm>
            </p:grpSpPr>
            <p:grpSp>
              <p:nvGrpSpPr>
                <p:cNvPr id="5847" name="Google Shape;5847;p55"/>
                <p:cNvGrpSpPr/>
                <p:nvPr/>
              </p:nvGrpSpPr>
              <p:grpSpPr>
                <a:xfrm>
                  <a:off x="2496269" y="1120652"/>
                  <a:ext cx="761953" cy="723022"/>
                  <a:chOff x="2496269" y="1120652"/>
                  <a:chExt cx="761953" cy="723022"/>
                </a:xfrm>
              </p:grpSpPr>
              <p:grpSp>
                <p:nvGrpSpPr>
                  <p:cNvPr id="5848" name="Google Shape;5848;p55"/>
                  <p:cNvGrpSpPr/>
                  <p:nvPr/>
                </p:nvGrpSpPr>
                <p:grpSpPr>
                  <a:xfrm>
                    <a:off x="2496269" y="1304589"/>
                    <a:ext cx="407089" cy="305057"/>
                    <a:chOff x="2496269" y="1304589"/>
                    <a:chExt cx="407089" cy="305057"/>
                  </a:xfrm>
                </p:grpSpPr>
                <p:sp>
                  <p:nvSpPr>
                    <p:cNvPr id="5849" name="Google Shape;5849;p5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55"/>
                  <p:cNvGrpSpPr/>
                  <p:nvPr/>
                </p:nvGrpSpPr>
                <p:grpSpPr>
                  <a:xfrm>
                    <a:off x="2586468" y="1493376"/>
                    <a:ext cx="358850" cy="349656"/>
                    <a:chOff x="2586468" y="1493376"/>
                    <a:chExt cx="358850" cy="349656"/>
                  </a:xfrm>
                </p:grpSpPr>
                <p:sp>
                  <p:nvSpPr>
                    <p:cNvPr id="5852" name="Google Shape;5852;p5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55"/>
                  <p:cNvGrpSpPr/>
                  <p:nvPr/>
                </p:nvGrpSpPr>
                <p:grpSpPr>
                  <a:xfrm>
                    <a:off x="2807939" y="1494024"/>
                    <a:ext cx="358857" cy="349650"/>
                    <a:chOff x="2807939" y="1494024"/>
                    <a:chExt cx="358857" cy="349650"/>
                  </a:xfrm>
                </p:grpSpPr>
                <p:sp>
                  <p:nvSpPr>
                    <p:cNvPr id="5855" name="Google Shape;5855;p5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55"/>
                  <p:cNvGrpSpPr/>
                  <p:nvPr/>
                </p:nvGrpSpPr>
                <p:grpSpPr>
                  <a:xfrm>
                    <a:off x="2851133" y="1305635"/>
                    <a:ext cx="407089" cy="305057"/>
                    <a:chOff x="2851133" y="1305635"/>
                    <a:chExt cx="407089" cy="305057"/>
                  </a:xfrm>
                </p:grpSpPr>
                <p:sp>
                  <p:nvSpPr>
                    <p:cNvPr id="5858" name="Google Shape;5858;p5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55"/>
                  <p:cNvGrpSpPr/>
                  <p:nvPr/>
                </p:nvGrpSpPr>
                <p:grpSpPr>
                  <a:xfrm>
                    <a:off x="2727495" y="1120652"/>
                    <a:ext cx="300271" cy="396358"/>
                    <a:chOff x="2727495" y="1120652"/>
                    <a:chExt cx="300271" cy="396358"/>
                  </a:xfrm>
                </p:grpSpPr>
                <p:sp>
                  <p:nvSpPr>
                    <p:cNvPr id="5861" name="Google Shape;5861;p5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3" name="Google Shape;5863;p55"/>
                <p:cNvGrpSpPr/>
                <p:nvPr/>
              </p:nvGrpSpPr>
              <p:grpSpPr>
                <a:xfrm>
                  <a:off x="2722305" y="1350460"/>
                  <a:ext cx="308357" cy="308344"/>
                  <a:chOff x="2722305" y="1350460"/>
                  <a:chExt cx="308357" cy="308344"/>
                </a:xfrm>
              </p:grpSpPr>
              <p:sp>
                <p:nvSpPr>
                  <p:cNvPr id="5864" name="Google Shape;5864;p5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5"/>
                  <p:cNvGrpSpPr/>
                  <p:nvPr/>
                </p:nvGrpSpPr>
                <p:grpSpPr>
                  <a:xfrm>
                    <a:off x="2725064" y="1364529"/>
                    <a:ext cx="297954" cy="280182"/>
                    <a:chOff x="2725064" y="1364529"/>
                    <a:chExt cx="297954" cy="280182"/>
                  </a:xfrm>
                </p:grpSpPr>
                <p:sp>
                  <p:nvSpPr>
                    <p:cNvPr id="5866" name="Google Shape;5866;p5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871" name="Google Shape;5871;p5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55"/>
          <p:cNvGrpSpPr/>
          <p:nvPr/>
        </p:nvGrpSpPr>
        <p:grpSpPr>
          <a:xfrm>
            <a:off x="3909129" y="2727412"/>
            <a:ext cx="1569144" cy="591015"/>
            <a:chOff x="3820100" y="3023049"/>
            <a:chExt cx="1303926" cy="491162"/>
          </a:xfrm>
        </p:grpSpPr>
        <p:grpSp>
          <p:nvGrpSpPr>
            <p:cNvPr id="5877" name="Google Shape;5877;p55"/>
            <p:cNvGrpSpPr/>
            <p:nvPr/>
          </p:nvGrpSpPr>
          <p:grpSpPr>
            <a:xfrm>
              <a:off x="3820100" y="3023072"/>
              <a:ext cx="1303926" cy="491139"/>
              <a:chOff x="3820100" y="3023072"/>
              <a:chExt cx="1303926" cy="491139"/>
            </a:xfrm>
          </p:grpSpPr>
          <p:sp>
            <p:nvSpPr>
              <p:cNvPr id="5878" name="Google Shape;5878;p5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5"/>
            <p:cNvGrpSpPr/>
            <p:nvPr/>
          </p:nvGrpSpPr>
          <p:grpSpPr>
            <a:xfrm>
              <a:off x="4132439" y="3023645"/>
              <a:ext cx="393633" cy="177096"/>
              <a:chOff x="4132439" y="3023645"/>
              <a:chExt cx="393633" cy="177096"/>
            </a:xfrm>
          </p:grpSpPr>
          <p:sp>
            <p:nvSpPr>
              <p:cNvPr id="5881" name="Google Shape;5881;p5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55"/>
            <p:cNvGrpSpPr/>
            <p:nvPr/>
          </p:nvGrpSpPr>
          <p:grpSpPr>
            <a:xfrm>
              <a:off x="3921811" y="3023049"/>
              <a:ext cx="1002397" cy="388943"/>
              <a:chOff x="3921811" y="3023049"/>
              <a:chExt cx="1002397" cy="388943"/>
            </a:xfrm>
          </p:grpSpPr>
          <p:sp>
            <p:nvSpPr>
              <p:cNvPr id="5884" name="Google Shape;5884;p5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55"/>
            <p:cNvGrpSpPr/>
            <p:nvPr/>
          </p:nvGrpSpPr>
          <p:grpSpPr>
            <a:xfrm>
              <a:off x="4023645" y="3023049"/>
              <a:ext cx="683032" cy="286722"/>
              <a:chOff x="4023645" y="3023049"/>
              <a:chExt cx="683032" cy="286722"/>
            </a:xfrm>
          </p:grpSpPr>
          <p:sp>
            <p:nvSpPr>
              <p:cNvPr id="5887" name="Google Shape;5887;p5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89" name="Google Shape;5889;p55"/>
          <p:cNvGrpSpPr/>
          <p:nvPr/>
        </p:nvGrpSpPr>
        <p:grpSpPr>
          <a:xfrm>
            <a:off x="1541251" y="1854258"/>
            <a:ext cx="713522" cy="688025"/>
            <a:chOff x="1706078" y="2092648"/>
            <a:chExt cx="660913" cy="637296"/>
          </a:xfrm>
        </p:grpSpPr>
        <p:sp>
          <p:nvSpPr>
            <p:cNvPr id="5890" name="Google Shape;5890;p5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1" name="Google Shape;5891;p55"/>
            <p:cNvGrpSpPr/>
            <p:nvPr/>
          </p:nvGrpSpPr>
          <p:grpSpPr>
            <a:xfrm>
              <a:off x="1706078" y="2092648"/>
              <a:ext cx="660913" cy="575241"/>
              <a:chOff x="1706078" y="2092648"/>
              <a:chExt cx="660913" cy="575241"/>
            </a:xfrm>
          </p:grpSpPr>
          <p:sp>
            <p:nvSpPr>
              <p:cNvPr id="5892" name="Google Shape;5892;p5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5" name="Google Shape;5895;p55"/>
          <p:cNvGrpSpPr/>
          <p:nvPr/>
        </p:nvGrpSpPr>
        <p:grpSpPr>
          <a:xfrm>
            <a:off x="6303109" y="971806"/>
            <a:ext cx="1317459" cy="684168"/>
            <a:chOff x="238125" y="999450"/>
            <a:chExt cx="7140700" cy="3708225"/>
          </a:xfrm>
        </p:grpSpPr>
        <p:sp>
          <p:nvSpPr>
            <p:cNvPr id="5896" name="Google Shape;5896;p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5908"/>
        <p:cNvGrpSpPr/>
        <p:nvPr/>
      </p:nvGrpSpPr>
      <p:grpSpPr>
        <a:xfrm>
          <a:off x="0" y="0"/>
          <a:ext cx="0" cy="0"/>
          <a:chOff x="0" y="0"/>
          <a:chExt cx="0" cy="0"/>
        </a:xfrm>
      </p:grpSpPr>
      <p:grpSp>
        <p:nvGrpSpPr>
          <p:cNvPr id="5909" name="Google Shape;5909;p56"/>
          <p:cNvGrpSpPr/>
          <p:nvPr/>
        </p:nvGrpSpPr>
        <p:grpSpPr>
          <a:xfrm>
            <a:off x="717027" y="967622"/>
            <a:ext cx="1636117" cy="1526144"/>
            <a:chOff x="729238" y="1179665"/>
            <a:chExt cx="1636117" cy="1526144"/>
          </a:xfrm>
        </p:grpSpPr>
        <p:grpSp>
          <p:nvGrpSpPr>
            <p:cNvPr id="5910" name="Google Shape;5910;p56"/>
            <p:cNvGrpSpPr/>
            <p:nvPr/>
          </p:nvGrpSpPr>
          <p:grpSpPr>
            <a:xfrm>
              <a:off x="729238" y="1179665"/>
              <a:ext cx="80700" cy="1526144"/>
              <a:chOff x="729238" y="1179665"/>
              <a:chExt cx="80700" cy="1526144"/>
            </a:xfrm>
          </p:grpSpPr>
          <p:sp>
            <p:nvSpPr>
              <p:cNvPr id="5911" name="Google Shape;5911;p5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56"/>
            <p:cNvGrpSpPr/>
            <p:nvPr/>
          </p:nvGrpSpPr>
          <p:grpSpPr>
            <a:xfrm>
              <a:off x="903098" y="1179665"/>
              <a:ext cx="80700" cy="1526144"/>
              <a:chOff x="903098" y="1179665"/>
              <a:chExt cx="80700" cy="1526144"/>
            </a:xfrm>
          </p:grpSpPr>
          <p:sp>
            <p:nvSpPr>
              <p:cNvPr id="5922" name="Google Shape;5922;p5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56"/>
            <p:cNvGrpSpPr/>
            <p:nvPr/>
          </p:nvGrpSpPr>
          <p:grpSpPr>
            <a:xfrm>
              <a:off x="1076958" y="1179665"/>
              <a:ext cx="80700" cy="1526144"/>
              <a:chOff x="1076958" y="1179665"/>
              <a:chExt cx="80700" cy="1526144"/>
            </a:xfrm>
          </p:grpSpPr>
          <p:sp>
            <p:nvSpPr>
              <p:cNvPr id="5933" name="Google Shape;5933;p5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56"/>
            <p:cNvGrpSpPr/>
            <p:nvPr/>
          </p:nvGrpSpPr>
          <p:grpSpPr>
            <a:xfrm>
              <a:off x="1247707" y="1179665"/>
              <a:ext cx="80700" cy="1526144"/>
              <a:chOff x="1247707" y="1179665"/>
              <a:chExt cx="80700" cy="1526144"/>
            </a:xfrm>
          </p:grpSpPr>
          <p:sp>
            <p:nvSpPr>
              <p:cNvPr id="5944" name="Google Shape;5944;p5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56"/>
            <p:cNvGrpSpPr/>
            <p:nvPr/>
          </p:nvGrpSpPr>
          <p:grpSpPr>
            <a:xfrm>
              <a:off x="1421567" y="1179665"/>
              <a:ext cx="80700" cy="1526144"/>
              <a:chOff x="1421567" y="1179665"/>
              <a:chExt cx="80700" cy="1526144"/>
            </a:xfrm>
          </p:grpSpPr>
          <p:sp>
            <p:nvSpPr>
              <p:cNvPr id="5955" name="Google Shape;5955;p5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56"/>
            <p:cNvGrpSpPr/>
            <p:nvPr/>
          </p:nvGrpSpPr>
          <p:grpSpPr>
            <a:xfrm>
              <a:off x="1592327" y="1179665"/>
              <a:ext cx="80700" cy="1526144"/>
              <a:chOff x="1592327" y="1179665"/>
              <a:chExt cx="80700" cy="1526144"/>
            </a:xfrm>
          </p:grpSpPr>
          <p:sp>
            <p:nvSpPr>
              <p:cNvPr id="5966" name="Google Shape;5966;p5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56"/>
            <p:cNvGrpSpPr/>
            <p:nvPr/>
          </p:nvGrpSpPr>
          <p:grpSpPr>
            <a:xfrm>
              <a:off x="1766187" y="1179665"/>
              <a:ext cx="80700" cy="1526144"/>
              <a:chOff x="1766187" y="1179665"/>
              <a:chExt cx="80700" cy="1526144"/>
            </a:xfrm>
          </p:grpSpPr>
          <p:sp>
            <p:nvSpPr>
              <p:cNvPr id="5977" name="Google Shape;5977;p5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56"/>
            <p:cNvGrpSpPr/>
            <p:nvPr/>
          </p:nvGrpSpPr>
          <p:grpSpPr>
            <a:xfrm>
              <a:off x="1936935" y="1179665"/>
              <a:ext cx="80700" cy="1526144"/>
              <a:chOff x="1936935" y="1179665"/>
              <a:chExt cx="80700" cy="1526144"/>
            </a:xfrm>
          </p:grpSpPr>
          <p:sp>
            <p:nvSpPr>
              <p:cNvPr id="5988" name="Google Shape;5988;p5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56"/>
            <p:cNvGrpSpPr/>
            <p:nvPr/>
          </p:nvGrpSpPr>
          <p:grpSpPr>
            <a:xfrm>
              <a:off x="2110795" y="1179665"/>
              <a:ext cx="80700" cy="1526144"/>
              <a:chOff x="2110795" y="1179665"/>
              <a:chExt cx="80700" cy="1526144"/>
            </a:xfrm>
          </p:grpSpPr>
          <p:sp>
            <p:nvSpPr>
              <p:cNvPr id="5999" name="Google Shape;5999;p5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56"/>
            <p:cNvGrpSpPr/>
            <p:nvPr/>
          </p:nvGrpSpPr>
          <p:grpSpPr>
            <a:xfrm>
              <a:off x="2284655" y="1179665"/>
              <a:ext cx="80700" cy="1526144"/>
              <a:chOff x="2284655" y="1179665"/>
              <a:chExt cx="80700" cy="1526144"/>
            </a:xfrm>
          </p:grpSpPr>
          <p:sp>
            <p:nvSpPr>
              <p:cNvPr id="6010" name="Google Shape;6010;p5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0" name="Google Shape;6020;p56"/>
          <p:cNvGrpSpPr/>
          <p:nvPr/>
        </p:nvGrpSpPr>
        <p:grpSpPr>
          <a:xfrm>
            <a:off x="2611693" y="986760"/>
            <a:ext cx="1364248" cy="1102133"/>
            <a:chOff x="2623904" y="1198803"/>
            <a:chExt cx="1364248" cy="1102133"/>
          </a:xfrm>
        </p:grpSpPr>
        <p:grpSp>
          <p:nvGrpSpPr>
            <p:cNvPr id="6021" name="Google Shape;6021;p56"/>
            <p:cNvGrpSpPr/>
            <p:nvPr/>
          </p:nvGrpSpPr>
          <p:grpSpPr>
            <a:xfrm>
              <a:off x="2623907" y="1198803"/>
              <a:ext cx="1364245" cy="273000"/>
              <a:chOff x="2623907" y="1198803"/>
              <a:chExt cx="1364245" cy="273000"/>
            </a:xfrm>
          </p:grpSpPr>
          <p:sp>
            <p:nvSpPr>
              <p:cNvPr id="6022" name="Google Shape;6022;p5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56"/>
            <p:cNvGrpSpPr/>
            <p:nvPr/>
          </p:nvGrpSpPr>
          <p:grpSpPr>
            <a:xfrm>
              <a:off x="2623904" y="1476964"/>
              <a:ext cx="1364245" cy="273000"/>
              <a:chOff x="2623904" y="1476964"/>
              <a:chExt cx="1364245" cy="273000"/>
            </a:xfrm>
          </p:grpSpPr>
          <p:sp>
            <p:nvSpPr>
              <p:cNvPr id="6028" name="Google Shape;6028;p5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56"/>
            <p:cNvGrpSpPr/>
            <p:nvPr/>
          </p:nvGrpSpPr>
          <p:grpSpPr>
            <a:xfrm>
              <a:off x="2623907" y="1749775"/>
              <a:ext cx="1364245" cy="273000"/>
              <a:chOff x="2623907" y="1749775"/>
              <a:chExt cx="1364245" cy="273000"/>
            </a:xfrm>
          </p:grpSpPr>
          <p:sp>
            <p:nvSpPr>
              <p:cNvPr id="6034" name="Google Shape;6034;p5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56"/>
            <p:cNvGrpSpPr/>
            <p:nvPr/>
          </p:nvGrpSpPr>
          <p:grpSpPr>
            <a:xfrm>
              <a:off x="2623904" y="2027936"/>
              <a:ext cx="1364245" cy="273000"/>
              <a:chOff x="2623904" y="2027936"/>
              <a:chExt cx="1364245" cy="273000"/>
            </a:xfrm>
          </p:grpSpPr>
          <p:sp>
            <p:nvSpPr>
              <p:cNvPr id="6040" name="Google Shape;6040;p5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5" name="Google Shape;6045;p56"/>
          <p:cNvGrpSpPr/>
          <p:nvPr/>
        </p:nvGrpSpPr>
        <p:grpSpPr>
          <a:xfrm>
            <a:off x="2601154" y="2445833"/>
            <a:ext cx="1387541" cy="159124"/>
            <a:chOff x="3200660" y="2180272"/>
            <a:chExt cx="2563824" cy="378237"/>
          </a:xfrm>
        </p:grpSpPr>
        <p:sp>
          <p:nvSpPr>
            <p:cNvPr id="6046" name="Google Shape;6046;p5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56"/>
          <p:cNvGrpSpPr/>
          <p:nvPr/>
        </p:nvGrpSpPr>
        <p:grpSpPr>
          <a:xfrm>
            <a:off x="2597679" y="2723597"/>
            <a:ext cx="1390502" cy="159625"/>
            <a:chOff x="3530150" y="2790075"/>
            <a:chExt cx="1962600" cy="225300"/>
          </a:xfrm>
        </p:grpSpPr>
        <p:sp>
          <p:nvSpPr>
            <p:cNvPr id="6065" name="Google Shape;6065;p5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56"/>
          <p:cNvGrpSpPr/>
          <p:nvPr/>
        </p:nvGrpSpPr>
        <p:grpSpPr>
          <a:xfrm>
            <a:off x="2597736" y="3001862"/>
            <a:ext cx="1411629" cy="154175"/>
            <a:chOff x="3558802" y="4011244"/>
            <a:chExt cx="1866000" cy="111600"/>
          </a:xfrm>
        </p:grpSpPr>
        <p:sp>
          <p:nvSpPr>
            <p:cNvPr id="6068" name="Google Shape;6068;p5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56"/>
          <p:cNvGrpSpPr/>
          <p:nvPr/>
        </p:nvGrpSpPr>
        <p:grpSpPr>
          <a:xfrm>
            <a:off x="2598024" y="2207432"/>
            <a:ext cx="1383503" cy="119761"/>
            <a:chOff x="3465975" y="2270258"/>
            <a:chExt cx="1986364" cy="171947"/>
          </a:xfrm>
        </p:grpSpPr>
        <p:sp>
          <p:nvSpPr>
            <p:cNvPr id="6071" name="Google Shape;6071;p5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56"/>
          <p:cNvGrpSpPr/>
          <p:nvPr/>
        </p:nvGrpSpPr>
        <p:grpSpPr>
          <a:xfrm>
            <a:off x="2609031" y="3571205"/>
            <a:ext cx="1369531" cy="195460"/>
            <a:chOff x="723300" y="4253549"/>
            <a:chExt cx="2276482" cy="324900"/>
          </a:xfrm>
        </p:grpSpPr>
        <p:sp>
          <p:nvSpPr>
            <p:cNvPr id="6080" name="Google Shape;6080;p5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56"/>
          <p:cNvGrpSpPr/>
          <p:nvPr/>
        </p:nvGrpSpPr>
        <p:grpSpPr>
          <a:xfrm>
            <a:off x="2598592" y="3272446"/>
            <a:ext cx="1389066" cy="180119"/>
            <a:chOff x="705948" y="3788465"/>
            <a:chExt cx="2308953" cy="299400"/>
          </a:xfrm>
        </p:grpSpPr>
        <p:sp>
          <p:nvSpPr>
            <p:cNvPr id="6086" name="Google Shape;6086;p5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56"/>
          <p:cNvGrpSpPr/>
          <p:nvPr/>
        </p:nvGrpSpPr>
        <p:grpSpPr>
          <a:xfrm>
            <a:off x="4195583" y="1876400"/>
            <a:ext cx="1433821" cy="191501"/>
            <a:chOff x="4273350" y="2088443"/>
            <a:chExt cx="1433821" cy="191501"/>
          </a:xfrm>
        </p:grpSpPr>
        <p:grpSp>
          <p:nvGrpSpPr>
            <p:cNvPr id="6092" name="Google Shape;6092;p56"/>
            <p:cNvGrpSpPr/>
            <p:nvPr/>
          </p:nvGrpSpPr>
          <p:grpSpPr>
            <a:xfrm>
              <a:off x="4273350" y="2088443"/>
              <a:ext cx="1433821" cy="0"/>
              <a:chOff x="5224975" y="2962250"/>
              <a:chExt cx="1544400" cy="0"/>
            </a:xfrm>
          </p:grpSpPr>
          <p:cxnSp>
            <p:nvCxnSpPr>
              <p:cNvPr id="6093" name="Google Shape;6093;p5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094" name="Google Shape;6094;p5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095" name="Google Shape;6095;p56"/>
            <p:cNvGrpSpPr/>
            <p:nvPr/>
          </p:nvGrpSpPr>
          <p:grpSpPr>
            <a:xfrm>
              <a:off x="4273350" y="2279944"/>
              <a:ext cx="1433821" cy="0"/>
              <a:chOff x="5224975" y="2962250"/>
              <a:chExt cx="1544400" cy="0"/>
            </a:xfrm>
          </p:grpSpPr>
          <p:cxnSp>
            <p:nvCxnSpPr>
              <p:cNvPr id="6096" name="Google Shape;6096;p5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097" name="Google Shape;6097;p5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098" name="Google Shape;6098;p56"/>
          <p:cNvGrpSpPr/>
          <p:nvPr/>
        </p:nvGrpSpPr>
        <p:grpSpPr>
          <a:xfrm>
            <a:off x="2646529" y="3885304"/>
            <a:ext cx="1304609" cy="294074"/>
            <a:chOff x="2658741" y="4097347"/>
            <a:chExt cx="1304609" cy="294074"/>
          </a:xfrm>
        </p:grpSpPr>
        <p:grpSp>
          <p:nvGrpSpPr>
            <p:cNvPr id="6099" name="Google Shape;6099;p56"/>
            <p:cNvGrpSpPr/>
            <p:nvPr/>
          </p:nvGrpSpPr>
          <p:grpSpPr>
            <a:xfrm>
              <a:off x="2658741" y="4097347"/>
              <a:ext cx="118572" cy="294074"/>
              <a:chOff x="3343310" y="4475555"/>
              <a:chExt cx="127717" cy="316753"/>
            </a:xfrm>
          </p:grpSpPr>
          <p:sp>
            <p:nvSpPr>
              <p:cNvPr id="6100" name="Google Shape;6100;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56"/>
            <p:cNvGrpSpPr/>
            <p:nvPr/>
          </p:nvGrpSpPr>
          <p:grpSpPr>
            <a:xfrm>
              <a:off x="3815519" y="4098388"/>
              <a:ext cx="147831" cy="291991"/>
              <a:chOff x="3527539" y="4476677"/>
              <a:chExt cx="159232" cy="314510"/>
            </a:xfrm>
          </p:grpSpPr>
          <p:sp>
            <p:nvSpPr>
              <p:cNvPr id="6103" name="Google Shape;6103;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56"/>
            <p:cNvGrpSpPr/>
            <p:nvPr/>
          </p:nvGrpSpPr>
          <p:grpSpPr>
            <a:xfrm>
              <a:off x="3511696" y="4098388"/>
              <a:ext cx="147831" cy="291991"/>
              <a:chOff x="3527539" y="4476677"/>
              <a:chExt cx="159232" cy="314510"/>
            </a:xfrm>
          </p:grpSpPr>
          <p:sp>
            <p:nvSpPr>
              <p:cNvPr id="6106" name="Google Shape;6106;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56"/>
            <p:cNvGrpSpPr/>
            <p:nvPr/>
          </p:nvGrpSpPr>
          <p:grpSpPr>
            <a:xfrm>
              <a:off x="3207874" y="4098388"/>
              <a:ext cx="147831" cy="291991"/>
              <a:chOff x="3527539" y="4476677"/>
              <a:chExt cx="159232" cy="314510"/>
            </a:xfrm>
          </p:grpSpPr>
          <p:sp>
            <p:nvSpPr>
              <p:cNvPr id="6109" name="Google Shape;6109;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56"/>
            <p:cNvGrpSpPr/>
            <p:nvPr/>
          </p:nvGrpSpPr>
          <p:grpSpPr>
            <a:xfrm>
              <a:off x="2933305" y="4097347"/>
              <a:ext cx="118572" cy="294074"/>
              <a:chOff x="3343310" y="4475555"/>
              <a:chExt cx="127717" cy="316753"/>
            </a:xfrm>
          </p:grpSpPr>
          <p:sp>
            <p:nvSpPr>
              <p:cNvPr id="6112" name="Google Shape;6112;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4" name="Google Shape;6114;p56"/>
          <p:cNvGrpSpPr/>
          <p:nvPr/>
        </p:nvGrpSpPr>
        <p:grpSpPr>
          <a:xfrm>
            <a:off x="4197138" y="963998"/>
            <a:ext cx="1430711" cy="751237"/>
            <a:chOff x="5159450" y="1919950"/>
            <a:chExt cx="1541050" cy="862500"/>
          </a:xfrm>
        </p:grpSpPr>
        <p:sp>
          <p:nvSpPr>
            <p:cNvPr id="6115" name="Google Shape;6115;p5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116" name="Google Shape;6116;p56"/>
            <p:cNvGrpSpPr/>
            <p:nvPr/>
          </p:nvGrpSpPr>
          <p:grpSpPr>
            <a:xfrm>
              <a:off x="5159450" y="1919950"/>
              <a:ext cx="1541050" cy="862500"/>
              <a:chOff x="5159450" y="1919950"/>
              <a:chExt cx="1541050" cy="862500"/>
            </a:xfrm>
          </p:grpSpPr>
          <p:cxnSp>
            <p:nvCxnSpPr>
              <p:cNvPr id="6117" name="Google Shape;6117;p5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118" name="Google Shape;6118;p5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119" name="Google Shape;6119;p56"/>
          <p:cNvGrpSpPr/>
          <p:nvPr/>
        </p:nvGrpSpPr>
        <p:grpSpPr>
          <a:xfrm>
            <a:off x="4245275" y="2227768"/>
            <a:ext cx="1334436" cy="967914"/>
            <a:chOff x="4294923" y="2439811"/>
            <a:chExt cx="1334436" cy="967914"/>
          </a:xfrm>
        </p:grpSpPr>
        <p:grpSp>
          <p:nvGrpSpPr>
            <p:cNvPr id="6120" name="Google Shape;6120;p56"/>
            <p:cNvGrpSpPr/>
            <p:nvPr/>
          </p:nvGrpSpPr>
          <p:grpSpPr>
            <a:xfrm>
              <a:off x="4960455" y="2469658"/>
              <a:ext cx="668904" cy="885524"/>
              <a:chOff x="4960455" y="2469658"/>
              <a:chExt cx="668904" cy="885524"/>
            </a:xfrm>
          </p:grpSpPr>
          <p:sp>
            <p:nvSpPr>
              <p:cNvPr id="6121" name="Google Shape;6121;p5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56"/>
            <p:cNvGrpSpPr/>
            <p:nvPr/>
          </p:nvGrpSpPr>
          <p:grpSpPr>
            <a:xfrm>
              <a:off x="4294923" y="2469658"/>
              <a:ext cx="668951" cy="885524"/>
              <a:chOff x="4294923" y="2469658"/>
              <a:chExt cx="668951" cy="885524"/>
            </a:xfrm>
          </p:grpSpPr>
          <p:sp>
            <p:nvSpPr>
              <p:cNvPr id="6128" name="Google Shape;6128;p5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4" name="Google Shape;6134;p5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56"/>
          <p:cNvGrpSpPr/>
          <p:nvPr/>
        </p:nvGrpSpPr>
        <p:grpSpPr>
          <a:xfrm>
            <a:off x="4231478" y="3282213"/>
            <a:ext cx="1430949" cy="897289"/>
            <a:chOff x="4351371" y="3547942"/>
            <a:chExt cx="1345130" cy="843475"/>
          </a:xfrm>
        </p:grpSpPr>
        <p:grpSp>
          <p:nvGrpSpPr>
            <p:cNvPr id="6136" name="Google Shape;6136;p56"/>
            <p:cNvGrpSpPr/>
            <p:nvPr/>
          </p:nvGrpSpPr>
          <p:grpSpPr>
            <a:xfrm>
              <a:off x="4351371" y="4209917"/>
              <a:ext cx="1345130" cy="181500"/>
              <a:chOff x="4351371" y="4209917"/>
              <a:chExt cx="1345130" cy="181500"/>
            </a:xfrm>
          </p:grpSpPr>
          <p:sp>
            <p:nvSpPr>
              <p:cNvPr id="6137" name="Google Shape;6137;p5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8" name="Google Shape;6138;p5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139" name="Google Shape;6139;p56"/>
            <p:cNvGrpSpPr/>
            <p:nvPr/>
          </p:nvGrpSpPr>
          <p:grpSpPr>
            <a:xfrm>
              <a:off x="4403010" y="3985221"/>
              <a:ext cx="1109518" cy="181500"/>
              <a:chOff x="4403010" y="3985221"/>
              <a:chExt cx="1109518" cy="181500"/>
            </a:xfrm>
          </p:grpSpPr>
          <p:sp>
            <p:nvSpPr>
              <p:cNvPr id="6140" name="Google Shape;6140;p5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1" name="Google Shape;6141;p5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142" name="Google Shape;6142;p56"/>
            <p:cNvGrpSpPr/>
            <p:nvPr/>
          </p:nvGrpSpPr>
          <p:grpSpPr>
            <a:xfrm>
              <a:off x="4618704" y="3766582"/>
              <a:ext cx="807858" cy="181500"/>
              <a:chOff x="4618704" y="3766582"/>
              <a:chExt cx="807858" cy="181500"/>
            </a:xfrm>
          </p:grpSpPr>
          <p:sp>
            <p:nvSpPr>
              <p:cNvPr id="6143" name="Google Shape;6143;p5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4" name="Google Shape;6144;p5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145" name="Google Shape;6145;p56"/>
            <p:cNvGrpSpPr/>
            <p:nvPr/>
          </p:nvGrpSpPr>
          <p:grpSpPr>
            <a:xfrm>
              <a:off x="4735238" y="3547942"/>
              <a:ext cx="462839" cy="181500"/>
              <a:chOff x="4735238" y="3547942"/>
              <a:chExt cx="462839" cy="181500"/>
            </a:xfrm>
          </p:grpSpPr>
          <p:sp>
            <p:nvSpPr>
              <p:cNvPr id="6146" name="Google Shape;6146;p5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7" name="Google Shape;6147;p5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148" name="Google Shape;6148;p56"/>
          <p:cNvGrpSpPr/>
          <p:nvPr/>
        </p:nvGrpSpPr>
        <p:grpSpPr>
          <a:xfrm>
            <a:off x="7407836" y="2217537"/>
            <a:ext cx="1020955" cy="928853"/>
            <a:chOff x="926675" y="238125"/>
            <a:chExt cx="5755100" cy="5232975"/>
          </a:xfrm>
        </p:grpSpPr>
        <p:sp>
          <p:nvSpPr>
            <p:cNvPr id="6149" name="Google Shape;6149;p5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6"/>
          <p:cNvGrpSpPr/>
          <p:nvPr/>
        </p:nvGrpSpPr>
        <p:grpSpPr>
          <a:xfrm>
            <a:off x="715210" y="2616272"/>
            <a:ext cx="1695374" cy="1560837"/>
            <a:chOff x="727421" y="2828315"/>
            <a:chExt cx="1695374" cy="1560837"/>
          </a:xfrm>
        </p:grpSpPr>
        <p:grpSp>
          <p:nvGrpSpPr>
            <p:cNvPr id="6154" name="Google Shape;6154;p56"/>
            <p:cNvGrpSpPr/>
            <p:nvPr/>
          </p:nvGrpSpPr>
          <p:grpSpPr>
            <a:xfrm>
              <a:off x="727421" y="2828315"/>
              <a:ext cx="1695374" cy="1560837"/>
              <a:chOff x="734799" y="2782450"/>
              <a:chExt cx="1571100" cy="1577400"/>
            </a:xfrm>
          </p:grpSpPr>
          <p:cxnSp>
            <p:nvCxnSpPr>
              <p:cNvPr id="6155" name="Google Shape;6155;p5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156" name="Google Shape;6156;p5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157" name="Google Shape;6157;p56"/>
            <p:cNvGrpSpPr/>
            <p:nvPr/>
          </p:nvGrpSpPr>
          <p:grpSpPr>
            <a:xfrm>
              <a:off x="819108" y="2882501"/>
              <a:ext cx="1556791" cy="1426186"/>
              <a:chOff x="819108" y="2882501"/>
              <a:chExt cx="1556791" cy="1426186"/>
            </a:xfrm>
          </p:grpSpPr>
          <p:grpSp>
            <p:nvGrpSpPr>
              <p:cNvPr id="6158" name="Google Shape;6158;p56"/>
              <p:cNvGrpSpPr/>
              <p:nvPr/>
            </p:nvGrpSpPr>
            <p:grpSpPr>
              <a:xfrm>
                <a:off x="819108" y="2882501"/>
                <a:ext cx="103104" cy="1426186"/>
                <a:chOff x="4674013" y="3100904"/>
                <a:chExt cx="122758" cy="1698043"/>
              </a:xfrm>
            </p:grpSpPr>
            <p:sp>
              <p:nvSpPr>
                <p:cNvPr id="6159" name="Google Shape;6159;p5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56"/>
              <p:cNvGrpSpPr/>
              <p:nvPr/>
            </p:nvGrpSpPr>
            <p:grpSpPr>
              <a:xfrm>
                <a:off x="1062475" y="2882501"/>
                <a:ext cx="103104" cy="1426186"/>
                <a:chOff x="4940438" y="3100904"/>
                <a:chExt cx="122758" cy="1698043"/>
              </a:xfrm>
            </p:grpSpPr>
            <p:sp>
              <p:nvSpPr>
                <p:cNvPr id="6167" name="Google Shape;6167;p5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56"/>
              <p:cNvGrpSpPr/>
              <p:nvPr/>
            </p:nvGrpSpPr>
            <p:grpSpPr>
              <a:xfrm>
                <a:off x="1299324" y="2882501"/>
                <a:ext cx="103104" cy="1426186"/>
                <a:chOff x="5206863" y="3100904"/>
                <a:chExt cx="122758" cy="1698043"/>
              </a:xfrm>
            </p:grpSpPr>
            <p:sp>
              <p:nvSpPr>
                <p:cNvPr id="6175" name="Google Shape;6175;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56"/>
              <p:cNvGrpSpPr/>
              <p:nvPr/>
            </p:nvGrpSpPr>
            <p:grpSpPr>
              <a:xfrm>
                <a:off x="1786057" y="2882501"/>
                <a:ext cx="103104" cy="1426186"/>
                <a:chOff x="6006138" y="3143629"/>
                <a:chExt cx="122758" cy="1698043"/>
              </a:xfrm>
            </p:grpSpPr>
            <p:sp>
              <p:nvSpPr>
                <p:cNvPr id="6183" name="Google Shape;6183;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56"/>
              <p:cNvGrpSpPr/>
              <p:nvPr/>
            </p:nvGrpSpPr>
            <p:grpSpPr>
              <a:xfrm>
                <a:off x="2029422" y="2882501"/>
                <a:ext cx="103104" cy="1426186"/>
                <a:chOff x="6805413" y="3100904"/>
                <a:chExt cx="122758" cy="1698043"/>
              </a:xfrm>
            </p:grpSpPr>
            <p:sp>
              <p:nvSpPr>
                <p:cNvPr id="6191" name="Google Shape;6191;p5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56"/>
              <p:cNvGrpSpPr/>
              <p:nvPr/>
            </p:nvGrpSpPr>
            <p:grpSpPr>
              <a:xfrm>
                <a:off x="2272795" y="2882501"/>
                <a:ext cx="103104" cy="1426186"/>
                <a:chOff x="5206863" y="3100904"/>
                <a:chExt cx="122758" cy="1698043"/>
              </a:xfrm>
            </p:grpSpPr>
            <p:sp>
              <p:nvSpPr>
                <p:cNvPr id="6199" name="Google Shape;6199;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56"/>
              <p:cNvGrpSpPr/>
              <p:nvPr/>
            </p:nvGrpSpPr>
            <p:grpSpPr>
              <a:xfrm>
                <a:off x="1542694" y="2882501"/>
                <a:ext cx="103104" cy="1426186"/>
                <a:chOff x="6006138" y="3143629"/>
                <a:chExt cx="122758" cy="1698043"/>
              </a:xfrm>
            </p:grpSpPr>
            <p:sp>
              <p:nvSpPr>
                <p:cNvPr id="6207" name="Google Shape;6207;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14" name="Google Shape;6214;p56"/>
          <p:cNvGrpSpPr/>
          <p:nvPr/>
        </p:nvGrpSpPr>
        <p:grpSpPr>
          <a:xfrm>
            <a:off x="5671260" y="3305994"/>
            <a:ext cx="2749952" cy="870677"/>
            <a:chOff x="238125" y="1725700"/>
            <a:chExt cx="7139025" cy="2260325"/>
          </a:xfrm>
        </p:grpSpPr>
        <p:sp>
          <p:nvSpPr>
            <p:cNvPr id="6215" name="Google Shape;6215;p5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56"/>
          <p:cNvGrpSpPr/>
          <p:nvPr/>
        </p:nvGrpSpPr>
        <p:grpSpPr>
          <a:xfrm>
            <a:off x="5941424" y="2247740"/>
            <a:ext cx="1105452" cy="916747"/>
            <a:chOff x="5249100" y="1210600"/>
            <a:chExt cx="3502700" cy="2904775"/>
          </a:xfrm>
        </p:grpSpPr>
        <p:sp>
          <p:nvSpPr>
            <p:cNvPr id="6226" name="Google Shape;6226;p5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30" name="Google Shape;6230;p5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231" name="Google Shape;6231;p5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232" name="Google Shape;6232;p5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233" name="Google Shape;6233;p5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234" name="Google Shape;6234;p5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56"/>
          <p:cNvGrpSpPr/>
          <p:nvPr/>
        </p:nvGrpSpPr>
        <p:grpSpPr>
          <a:xfrm>
            <a:off x="7123972" y="967158"/>
            <a:ext cx="1304650" cy="1124856"/>
            <a:chOff x="7287122" y="1165658"/>
            <a:chExt cx="1219413" cy="1051365"/>
          </a:xfrm>
        </p:grpSpPr>
        <p:grpSp>
          <p:nvGrpSpPr>
            <p:cNvPr id="6236" name="Google Shape;6236;p56"/>
            <p:cNvGrpSpPr/>
            <p:nvPr/>
          </p:nvGrpSpPr>
          <p:grpSpPr>
            <a:xfrm>
              <a:off x="7287122" y="1969723"/>
              <a:ext cx="1219413" cy="247300"/>
              <a:chOff x="7287122" y="1969723"/>
              <a:chExt cx="1219413" cy="247300"/>
            </a:xfrm>
          </p:grpSpPr>
          <p:sp>
            <p:nvSpPr>
              <p:cNvPr id="6237" name="Google Shape;6237;p5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56"/>
              <p:cNvGrpSpPr/>
              <p:nvPr/>
            </p:nvGrpSpPr>
            <p:grpSpPr>
              <a:xfrm>
                <a:off x="7287122" y="2063892"/>
                <a:ext cx="1151753" cy="73428"/>
                <a:chOff x="7287122" y="2063892"/>
                <a:chExt cx="1151753" cy="73428"/>
              </a:xfrm>
            </p:grpSpPr>
            <p:sp>
              <p:nvSpPr>
                <p:cNvPr id="6239" name="Google Shape;6239;p5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0" name="Google Shape;6240;p5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241" name="Google Shape;6241;p56"/>
            <p:cNvGrpSpPr/>
            <p:nvPr/>
          </p:nvGrpSpPr>
          <p:grpSpPr>
            <a:xfrm>
              <a:off x="7287122" y="1712201"/>
              <a:ext cx="1219403" cy="246767"/>
              <a:chOff x="7287122" y="1712201"/>
              <a:chExt cx="1219403" cy="246767"/>
            </a:xfrm>
          </p:grpSpPr>
          <p:sp>
            <p:nvSpPr>
              <p:cNvPr id="6242" name="Google Shape;6242;p5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3" name="Google Shape;6243;p56"/>
              <p:cNvGrpSpPr/>
              <p:nvPr/>
            </p:nvGrpSpPr>
            <p:grpSpPr>
              <a:xfrm>
                <a:off x="7287122" y="1842861"/>
                <a:ext cx="1005303" cy="73419"/>
                <a:chOff x="7287122" y="1842861"/>
                <a:chExt cx="1005303" cy="73419"/>
              </a:xfrm>
            </p:grpSpPr>
            <p:sp>
              <p:nvSpPr>
                <p:cNvPr id="6244" name="Google Shape;6244;p5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5" name="Google Shape;6245;p5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246" name="Google Shape;6246;p56"/>
            <p:cNvGrpSpPr/>
            <p:nvPr/>
          </p:nvGrpSpPr>
          <p:grpSpPr>
            <a:xfrm>
              <a:off x="7287122" y="1447520"/>
              <a:ext cx="1219403" cy="286667"/>
              <a:chOff x="7287122" y="1447520"/>
              <a:chExt cx="1219403" cy="286667"/>
            </a:xfrm>
          </p:grpSpPr>
          <p:sp>
            <p:nvSpPr>
              <p:cNvPr id="6247" name="Google Shape;6247;p5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8" name="Google Shape;6248;p56"/>
              <p:cNvGrpSpPr/>
              <p:nvPr/>
            </p:nvGrpSpPr>
            <p:grpSpPr>
              <a:xfrm>
                <a:off x="7287122" y="1581977"/>
                <a:ext cx="852803" cy="73428"/>
                <a:chOff x="7287122" y="1581977"/>
                <a:chExt cx="852803" cy="73428"/>
              </a:xfrm>
            </p:grpSpPr>
            <p:sp>
              <p:nvSpPr>
                <p:cNvPr id="6249" name="Google Shape;6249;p5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0" name="Google Shape;6250;p5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251" name="Google Shape;6251;p56"/>
            <p:cNvGrpSpPr/>
            <p:nvPr/>
          </p:nvGrpSpPr>
          <p:grpSpPr>
            <a:xfrm>
              <a:off x="7287122" y="1165658"/>
              <a:ext cx="1219403" cy="344253"/>
              <a:chOff x="7287122" y="1165658"/>
              <a:chExt cx="1219403" cy="344253"/>
            </a:xfrm>
          </p:grpSpPr>
          <p:sp>
            <p:nvSpPr>
              <p:cNvPr id="6252" name="Google Shape;6252;p5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3" name="Google Shape;6253;p56"/>
              <p:cNvGrpSpPr/>
              <p:nvPr/>
            </p:nvGrpSpPr>
            <p:grpSpPr>
              <a:xfrm>
                <a:off x="7287122" y="1341025"/>
                <a:ext cx="695703" cy="73419"/>
                <a:chOff x="7287122" y="1341025"/>
                <a:chExt cx="695703" cy="73419"/>
              </a:xfrm>
            </p:grpSpPr>
            <p:sp>
              <p:nvSpPr>
                <p:cNvPr id="6254" name="Google Shape;6254;p5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5" name="Google Shape;6255;p5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256" name="Google Shape;6256;p56"/>
          <p:cNvGrpSpPr/>
          <p:nvPr/>
        </p:nvGrpSpPr>
        <p:grpSpPr>
          <a:xfrm>
            <a:off x="5790464" y="973181"/>
            <a:ext cx="1397729" cy="1098540"/>
            <a:chOff x="5900602" y="1193063"/>
            <a:chExt cx="1299851" cy="1021707"/>
          </a:xfrm>
        </p:grpSpPr>
        <p:grpSp>
          <p:nvGrpSpPr>
            <p:cNvPr id="6257" name="Google Shape;6257;p56"/>
            <p:cNvGrpSpPr/>
            <p:nvPr/>
          </p:nvGrpSpPr>
          <p:grpSpPr>
            <a:xfrm>
              <a:off x="6520337" y="1193063"/>
              <a:ext cx="341815" cy="799959"/>
              <a:chOff x="6520337" y="1193063"/>
              <a:chExt cx="341815" cy="799959"/>
            </a:xfrm>
          </p:grpSpPr>
          <p:grpSp>
            <p:nvGrpSpPr>
              <p:cNvPr id="6258" name="Google Shape;6258;p56"/>
              <p:cNvGrpSpPr/>
              <p:nvPr/>
            </p:nvGrpSpPr>
            <p:grpSpPr>
              <a:xfrm>
                <a:off x="6520337" y="1589527"/>
                <a:ext cx="213950" cy="403494"/>
                <a:chOff x="6520337" y="1589527"/>
                <a:chExt cx="213950" cy="403494"/>
              </a:xfrm>
            </p:grpSpPr>
            <p:sp>
              <p:nvSpPr>
                <p:cNvPr id="6259" name="Google Shape;6259;p5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56"/>
              <p:cNvGrpSpPr/>
              <p:nvPr/>
            </p:nvGrpSpPr>
            <p:grpSpPr>
              <a:xfrm>
                <a:off x="6577204" y="1193063"/>
                <a:ext cx="284947" cy="464512"/>
                <a:chOff x="6577204" y="1193063"/>
                <a:chExt cx="284947" cy="464512"/>
              </a:xfrm>
            </p:grpSpPr>
            <p:sp>
              <p:nvSpPr>
                <p:cNvPr id="6262" name="Google Shape;6262;p5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3" name="Google Shape;6263;p5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264" name="Google Shape;6264;p56"/>
            <p:cNvGrpSpPr/>
            <p:nvPr/>
          </p:nvGrpSpPr>
          <p:grpSpPr>
            <a:xfrm>
              <a:off x="6238903" y="1193063"/>
              <a:ext cx="300475" cy="900152"/>
              <a:chOff x="6238903" y="1193063"/>
              <a:chExt cx="300475" cy="900152"/>
            </a:xfrm>
          </p:grpSpPr>
          <p:grpSp>
            <p:nvGrpSpPr>
              <p:cNvPr id="6265" name="Google Shape;6265;p56"/>
              <p:cNvGrpSpPr/>
              <p:nvPr/>
            </p:nvGrpSpPr>
            <p:grpSpPr>
              <a:xfrm>
                <a:off x="6290865" y="1489315"/>
                <a:ext cx="248514" cy="603900"/>
                <a:chOff x="6290865" y="1489315"/>
                <a:chExt cx="248514" cy="603900"/>
              </a:xfrm>
            </p:grpSpPr>
            <p:sp>
              <p:nvSpPr>
                <p:cNvPr id="6266" name="Google Shape;6266;p5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56"/>
              <p:cNvGrpSpPr/>
              <p:nvPr/>
            </p:nvGrpSpPr>
            <p:grpSpPr>
              <a:xfrm>
                <a:off x="6238903" y="1193063"/>
                <a:ext cx="284947" cy="333087"/>
                <a:chOff x="6238903" y="1193063"/>
                <a:chExt cx="284947" cy="333087"/>
              </a:xfrm>
            </p:grpSpPr>
            <p:sp>
              <p:nvSpPr>
                <p:cNvPr id="6269" name="Google Shape;6269;p5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0" name="Google Shape;6270;p5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271" name="Google Shape;6271;p56"/>
            <p:cNvGrpSpPr/>
            <p:nvPr/>
          </p:nvGrpSpPr>
          <p:grpSpPr>
            <a:xfrm>
              <a:off x="5900602" y="1193063"/>
              <a:ext cx="444345" cy="1021707"/>
              <a:chOff x="5900602" y="1193063"/>
              <a:chExt cx="444345" cy="1021707"/>
            </a:xfrm>
          </p:grpSpPr>
          <p:grpSp>
            <p:nvGrpSpPr>
              <p:cNvPr id="6272" name="Google Shape;6272;p56"/>
              <p:cNvGrpSpPr/>
              <p:nvPr/>
            </p:nvGrpSpPr>
            <p:grpSpPr>
              <a:xfrm>
                <a:off x="6046501" y="1367785"/>
                <a:ext cx="298446" cy="846986"/>
                <a:chOff x="6046501" y="1367785"/>
                <a:chExt cx="298446" cy="846986"/>
              </a:xfrm>
            </p:grpSpPr>
            <p:sp>
              <p:nvSpPr>
                <p:cNvPr id="6273" name="Google Shape;6273;p5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56"/>
              <p:cNvGrpSpPr/>
              <p:nvPr/>
            </p:nvGrpSpPr>
            <p:grpSpPr>
              <a:xfrm>
                <a:off x="5900602" y="1193063"/>
                <a:ext cx="284947" cy="182312"/>
                <a:chOff x="5900602" y="1193063"/>
                <a:chExt cx="284947" cy="182312"/>
              </a:xfrm>
            </p:grpSpPr>
            <p:sp>
              <p:nvSpPr>
                <p:cNvPr id="6276" name="Google Shape;6276;p5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7" name="Google Shape;6277;p5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278" name="Google Shape;6278;p56"/>
            <p:cNvGrpSpPr/>
            <p:nvPr/>
          </p:nvGrpSpPr>
          <p:grpSpPr>
            <a:xfrm>
              <a:off x="6738300" y="1193063"/>
              <a:ext cx="462153" cy="707634"/>
              <a:chOff x="6738300" y="1193063"/>
              <a:chExt cx="462153" cy="707634"/>
            </a:xfrm>
          </p:grpSpPr>
          <p:grpSp>
            <p:nvGrpSpPr>
              <p:cNvPr id="6279" name="Google Shape;6279;p56"/>
              <p:cNvGrpSpPr/>
              <p:nvPr/>
            </p:nvGrpSpPr>
            <p:grpSpPr>
              <a:xfrm>
                <a:off x="6915505" y="1193063"/>
                <a:ext cx="284947" cy="597387"/>
                <a:chOff x="6915505" y="1193063"/>
                <a:chExt cx="284947" cy="597387"/>
              </a:xfrm>
            </p:grpSpPr>
            <p:sp>
              <p:nvSpPr>
                <p:cNvPr id="6280" name="Google Shape;6280;p5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1" name="Google Shape;6281;p5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282" name="Google Shape;6282;p56"/>
              <p:cNvGrpSpPr/>
              <p:nvPr/>
            </p:nvGrpSpPr>
            <p:grpSpPr>
              <a:xfrm>
                <a:off x="6738300" y="1684725"/>
                <a:ext cx="230066" cy="215971"/>
                <a:chOff x="6738300" y="1684725"/>
                <a:chExt cx="230066" cy="215971"/>
              </a:xfrm>
            </p:grpSpPr>
            <p:sp>
              <p:nvSpPr>
                <p:cNvPr id="6283" name="Google Shape;6283;p5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288"/>
        <p:cNvGrpSpPr/>
        <p:nvPr/>
      </p:nvGrpSpPr>
      <p:grpSpPr>
        <a:xfrm>
          <a:off x="0" y="0"/>
          <a:ext cx="0" cy="0"/>
          <a:chOff x="0" y="0"/>
          <a:chExt cx="0" cy="0"/>
        </a:xfrm>
      </p:grpSpPr>
      <p:grpSp>
        <p:nvGrpSpPr>
          <p:cNvPr id="6289" name="Google Shape;6289;p57"/>
          <p:cNvGrpSpPr/>
          <p:nvPr/>
        </p:nvGrpSpPr>
        <p:grpSpPr>
          <a:xfrm>
            <a:off x="855151" y="2261787"/>
            <a:ext cx="421923" cy="360050"/>
            <a:chOff x="855151" y="2280157"/>
            <a:chExt cx="421923" cy="360050"/>
          </a:xfrm>
        </p:grpSpPr>
        <p:sp>
          <p:nvSpPr>
            <p:cNvPr id="6290" name="Google Shape;6290;p57"/>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7"/>
          <p:cNvGrpSpPr/>
          <p:nvPr/>
        </p:nvGrpSpPr>
        <p:grpSpPr>
          <a:xfrm>
            <a:off x="1417348" y="2265271"/>
            <a:ext cx="385276" cy="384123"/>
            <a:chOff x="1417348" y="2283640"/>
            <a:chExt cx="385276" cy="384123"/>
          </a:xfrm>
        </p:grpSpPr>
        <p:sp>
          <p:nvSpPr>
            <p:cNvPr id="6306" name="Google Shape;6306;p57"/>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7"/>
          <p:cNvGrpSpPr/>
          <p:nvPr/>
        </p:nvGrpSpPr>
        <p:grpSpPr>
          <a:xfrm>
            <a:off x="2586876" y="2264747"/>
            <a:ext cx="205605" cy="356828"/>
            <a:chOff x="2586876" y="2283117"/>
            <a:chExt cx="205605" cy="356828"/>
          </a:xfrm>
        </p:grpSpPr>
        <p:sp>
          <p:nvSpPr>
            <p:cNvPr id="6321" name="Google Shape;6321;p57"/>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57"/>
          <p:cNvGrpSpPr/>
          <p:nvPr/>
        </p:nvGrpSpPr>
        <p:grpSpPr>
          <a:xfrm>
            <a:off x="1961313" y="2281066"/>
            <a:ext cx="385302" cy="352532"/>
            <a:chOff x="1961313" y="2299436"/>
            <a:chExt cx="385302" cy="352532"/>
          </a:xfrm>
        </p:grpSpPr>
        <p:sp>
          <p:nvSpPr>
            <p:cNvPr id="6333" name="Google Shape;6333;p57"/>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5" name="Google Shape;6335;p57"/>
            <p:cNvGrpSpPr/>
            <p:nvPr/>
          </p:nvGrpSpPr>
          <p:grpSpPr>
            <a:xfrm>
              <a:off x="1961313" y="2299436"/>
              <a:ext cx="385302" cy="352532"/>
              <a:chOff x="1961313" y="2299436"/>
              <a:chExt cx="385302" cy="352532"/>
            </a:xfrm>
          </p:grpSpPr>
          <p:sp>
            <p:nvSpPr>
              <p:cNvPr id="6336" name="Google Shape;6336;p57"/>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4" name="Google Shape;6344;p57"/>
          <p:cNvGrpSpPr/>
          <p:nvPr/>
        </p:nvGrpSpPr>
        <p:grpSpPr>
          <a:xfrm>
            <a:off x="3049165" y="2301708"/>
            <a:ext cx="401543" cy="311432"/>
            <a:chOff x="3049165" y="2320078"/>
            <a:chExt cx="401543" cy="311432"/>
          </a:xfrm>
        </p:grpSpPr>
        <p:sp>
          <p:nvSpPr>
            <p:cNvPr id="6345" name="Google Shape;6345;p57"/>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57"/>
          <p:cNvGrpSpPr/>
          <p:nvPr/>
        </p:nvGrpSpPr>
        <p:grpSpPr>
          <a:xfrm>
            <a:off x="3593052" y="2295343"/>
            <a:ext cx="385381" cy="323980"/>
            <a:chOff x="3593052" y="2313712"/>
            <a:chExt cx="385381" cy="323980"/>
          </a:xfrm>
        </p:grpSpPr>
        <p:sp>
          <p:nvSpPr>
            <p:cNvPr id="6356" name="Google Shape;6356;p57"/>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57"/>
          <p:cNvGrpSpPr/>
          <p:nvPr/>
        </p:nvGrpSpPr>
        <p:grpSpPr>
          <a:xfrm>
            <a:off x="4134162" y="2266240"/>
            <a:ext cx="387005" cy="382185"/>
            <a:chOff x="4134162" y="2284610"/>
            <a:chExt cx="387005" cy="382185"/>
          </a:xfrm>
        </p:grpSpPr>
        <p:sp>
          <p:nvSpPr>
            <p:cNvPr id="6369" name="Google Shape;6369;p57"/>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57"/>
          <p:cNvGrpSpPr/>
          <p:nvPr/>
        </p:nvGrpSpPr>
        <p:grpSpPr>
          <a:xfrm>
            <a:off x="5224896" y="2264275"/>
            <a:ext cx="385486" cy="385748"/>
            <a:chOff x="5224896" y="2282645"/>
            <a:chExt cx="385486" cy="385748"/>
          </a:xfrm>
        </p:grpSpPr>
        <p:sp>
          <p:nvSpPr>
            <p:cNvPr id="6382" name="Google Shape;6382;p57"/>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57"/>
          <p:cNvGrpSpPr/>
          <p:nvPr/>
        </p:nvGrpSpPr>
        <p:grpSpPr>
          <a:xfrm>
            <a:off x="4680930" y="2268571"/>
            <a:ext cx="385381" cy="377601"/>
            <a:chOff x="4680930" y="2286941"/>
            <a:chExt cx="385381" cy="377601"/>
          </a:xfrm>
        </p:grpSpPr>
        <p:sp>
          <p:nvSpPr>
            <p:cNvPr id="6389" name="Google Shape;6389;p57"/>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57"/>
          <p:cNvGrpSpPr/>
          <p:nvPr/>
        </p:nvGrpSpPr>
        <p:grpSpPr>
          <a:xfrm>
            <a:off x="5769778" y="2273732"/>
            <a:ext cx="374877" cy="367044"/>
            <a:chOff x="5769778" y="2292101"/>
            <a:chExt cx="374877" cy="367044"/>
          </a:xfrm>
        </p:grpSpPr>
        <p:sp>
          <p:nvSpPr>
            <p:cNvPr id="6399" name="Google Shape;6399;p57"/>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57"/>
          <p:cNvGrpSpPr/>
          <p:nvPr/>
        </p:nvGrpSpPr>
        <p:grpSpPr>
          <a:xfrm>
            <a:off x="6371739" y="2296233"/>
            <a:ext cx="267346" cy="322303"/>
            <a:chOff x="6371739" y="2314603"/>
            <a:chExt cx="267346" cy="322303"/>
          </a:xfrm>
        </p:grpSpPr>
        <p:sp>
          <p:nvSpPr>
            <p:cNvPr id="6419" name="Google Shape;6419;p57"/>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57"/>
          <p:cNvGrpSpPr/>
          <p:nvPr/>
        </p:nvGrpSpPr>
        <p:grpSpPr>
          <a:xfrm>
            <a:off x="6856635" y="2273417"/>
            <a:ext cx="388079" cy="367909"/>
            <a:chOff x="6856635" y="2291787"/>
            <a:chExt cx="388079" cy="367909"/>
          </a:xfrm>
        </p:grpSpPr>
        <p:sp>
          <p:nvSpPr>
            <p:cNvPr id="6436" name="Google Shape;6436;p57"/>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7"/>
          <p:cNvGrpSpPr/>
          <p:nvPr/>
        </p:nvGrpSpPr>
        <p:grpSpPr>
          <a:xfrm>
            <a:off x="7407254" y="2277975"/>
            <a:ext cx="373357" cy="357352"/>
            <a:chOff x="7407254" y="2296345"/>
            <a:chExt cx="373357" cy="357352"/>
          </a:xfrm>
        </p:grpSpPr>
        <p:sp>
          <p:nvSpPr>
            <p:cNvPr id="6447" name="Google Shape;6447;p57"/>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57"/>
          <p:cNvGrpSpPr/>
          <p:nvPr/>
        </p:nvGrpSpPr>
        <p:grpSpPr>
          <a:xfrm>
            <a:off x="7943780" y="2323005"/>
            <a:ext cx="386900" cy="268682"/>
            <a:chOff x="7943780" y="2341374"/>
            <a:chExt cx="386900" cy="268682"/>
          </a:xfrm>
        </p:grpSpPr>
        <p:sp>
          <p:nvSpPr>
            <p:cNvPr id="6458" name="Google Shape;6458;p57"/>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7"/>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7"/>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7"/>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7"/>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7"/>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7"/>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57"/>
          <p:cNvGrpSpPr/>
          <p:nvPr/>
        </p:nvGrpSpPr>
        <p:grpSpPr>
          <a:xfrm>
            <a:off x="2486628" y="2724784"/>
            <a:ext cx="389860" cy="389782"/>
            <a:chOff x="2486628" y="2743153"/>
            <a:chExt cx="389860" cy="389782"/>
          </a:xfrm>
        </p:grpSpPr>
        <p:sp>
          <p:nvSpPr>
            <p:cNvPr id="6471" name="Google Shape;6471;p57"/>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7"/>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7"/>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7"/>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57"/>
          <p:cNvGrpSpPr/>
          <p:nvPr/>
        </p:nvGrpSpPr>
        <p:grpSpPr>
          <a:xfrm>
            <a:off x="1346280" y="4132188"/>
            <a:ext cx="322277" cy="321046"/>
            <a:chOff x="1448494" y="4150741"/>
            <a:chExt cx="322277" cy="321046"/>
          </a:xfrm>
        </p:grpSpPr>
        <p:sp>
          <p:nvSpPr>
            <p:cNvPr id="6481" name="Google Shape;6481;p57"/>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7"/>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7"/>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7"/>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7"/>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7"/>
          <p:cNvGrpSpPr/>
          <p:nvPr/>
        </p:nvGrpSpPr>
        <p:grpSpPr>
          <a:xfrm>
            <a:off x="1454676" y="2760147"/>
            <a:ext cx="271564" cy="327045"/>
            <a:chOff x="1454676" y="2778516"/>
            <a:chExt cx="271564" cy="327045"/>
          </a:xfrm>
        </p:grpSpPr>
        <p:sp>
          <p:nvSpPr>
            <p:cNvPr id="6497" name="Google Shape;6497;p57"/>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7"/>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7"/>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7"/>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7"/>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7"/>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57"/>
          <p:cNvGrpSpPr/>
          <p:nvPr/>
        </p:nvGrpSpPr>
        <p:grpSpPr>
          <a:xfrm>
            <a:off x="1956729" y="2753153"/>
            <a:ext cx="362224" cy="332336"/>
            <a:chOff x="1956729" y="2771522"/>
            <a:chExt cx="362224" cy="332336"/>
          </a:xfrm>
        </p:grpSpPr>
        <p:sp>
          <p:nvSpPr>
            <p:cNvPr id="6511" name="Google Shape;6511;p57"/>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7"/>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7"/>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7"/>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7"/>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57"/>
          <p:cNvGrpSpPr/>
          <p:nvPr/>
        </p:nvGrpSpPr>
        <p:grpSpPr>
          <a:xfrm>
            <a:off x="3050527" y="2727324"/>
            <a:ext cx="353502" cy="394156"/>
            <a:chOff x="3050527" y="2745694"/>
            <a:chExt cx="353502" cy="394156"/>
          </a:xfrm>
        </p:grpSpPr>
        <p:sp>
          <p:nvSpPr>
            <p:cNvPr id="6526" name="Google Shape;6526;p57"/>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57"/>
          <p:cNvGrpSpPr/>
          <p:nvPr/>
        </p:nvGrpSpPr>
        <p:grpSpPr>
          <a:xfrm>
            <a:off x="3593785" y="2716323"/>
            <a:ext cx="357274" cy="375453"/>
            <a:chOff x="3593785" y="2734692"/>
            <a:chExt cx="357274" cy="375453"/>
          </a:xfrm>
        </p:grpSpPr>
        <p:sp>
          <p:nvSpPr>
            <p:cNvPr id="6535" name="Google Shape;6535;p57"/>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7"/>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57"/>
          <p:cNvGrpSpPr/>
          <p:nvPr/>
        </p:nvGrpSpPr>
        <p:grpSpPr>
          <a:xfrm>
            <a:off x="4123213" y="2729446"/>
            <a:ext cx="384307" cy="370135"/>
            <a:chOff x="4123213" y="2747816"/>
            <a:chExt cx="384307" cy="370135"/>
          </a:xfrm>
        </p:grpSpPr>
        <p:sp>
          <p:nvSpPr>
            <p:cNvPr id="6541" name="Google Shape;6541;p57"/>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7"/>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7"/>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7"/>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7"/>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57"/>
          <p:cNvGrpSpPr/>
          <p:nvPr/>
        </p:nvGrpSpPr>
        <p:grpSpPr>
          <a:xfrm>
            <a:off x="5178923" y="2725307"/>
            <a:ext cx="460980" cy="374353"/>
            <a:chOff x="5178923" y="2743677"/>
            <a:chExt cx="460980" cy="374353"/>
          </a:xfrm>
        </p:grpSpPr>
        <p:sp>
          <p:nvSpPr>
            <p:cNvPr id="6554" name="Google Shape;6554;p57"/>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7"/>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7"/>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7"/>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7"/>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7"/>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7"/>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7"/>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7"/>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7"/>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7"/>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7"/>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7"/>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7"/>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57"/>
          <p:cNvGrpSpPr/>
          <p:nvPr/>
        </p:nvGrpSpPr>
        <p:grpSpPr>
          <a:xfrm>
            <a:off x="5798854" y="2740762"/>
            <a:ext cx="297130" cy="358898"/>
            <a:chOff x="5798854" y="2759132"/>
            <a:chExt cx="297130" cy="358898"/>
          </a:xfrm>
        </p:grpSpPr>
        <p:sp>
          <p:nvSpPr>
            <p:cNvPr id="6582" name="Google Shape;6582;p57"/>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7"/>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7"/>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7"/>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7"/>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57"/>
          <p:cNvGrpSpPr/>
          <p:nvPr/>
        </p:nvGrpSpPr>
        <p:grpSpPr>
          <a:xfrm>
            <a:off x="6324614" y="2738326"/>
            <a:ext cx="351799" cy="351904"/>
            <a:chOff x="6324614" y="2756696"/>
            <a:chExt cx="351799" cy="351904"/>
          </a:xfrm>
        </p:grpSpPr>
        <p:sp>
          <p:nvSpPr>
            <p:cNvPr id="6595" name="Google Shape;6595;p57"/>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7"/>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7"/>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7"/>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7"/>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7"/>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7"/>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7"/>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57"/>
          <p:cNvGrpSpPr/>
          <p:nvPr/>
        </p:nvGrpSpPr>
        <p:grpSpPr>
          <a:xfrm>
            <a:off x="1832963" y="4107696"/>
            <a:ext cx="390044" cy="370031"/>
            <a:chOff x="1953690" y="4126249"/>
            <a:chExt cx="390044" cy="370031"/>
          </a:xfrm>
        </p:grpSpPr>
        <p:sp>
          <p:nvSpPr>
            <p:cNvPr id="6611" name="Google Shape;6611;p57"/>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7"/>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7"/>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57"/>
          <p:cNvGrpSpPr/>
          <p:nvPr/>
        </p:nvGrpSpPr>
        <p:grpSpPr>
          <a:xfrm>
            <a:off x="6904755" y="2733926"/>
            <a:ext cx="282592" cy="361805"/>
            <a:chOff x="6904755" y="2752295"/>
            <a:chExt cx="282592" cy="361805"/>
          </a:xfrm>
        </p:grpSpPr>
        <p:sp>
          <p:nvSpPr>
            <p:cNvPr id="6621" name="Google Shape;6621;p57"/>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7"/>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7"/>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7"/>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7"/>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7"/>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57"/>
          <p:cNvGrpSpPr/>
          <p:nvPr/>
        </p:nvGrpSpPr>
        <p:grpSpPr>
          <a:xfrm>
            <a:off x="7455819" y="2735026"/>
            <a:ext cx="271380" cy="361308"/>
            <a:chOff x="7455819" y="2753395"/>
            <a:chExt cx="271380" cy="361308"/>
          </a:xfrm>
        </p:grpSpPr>
        <p:sp>
          <p:nvSpPr>
            <p:cNvPr id="6638" name="Google Shape;6638;p57"/>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7"/>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7"/>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7"/>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7"/>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57"/>
          <p:cNvGrpSpPr/>
          <p:nvPr/>
        </p:nvGrpSpPr>
        <p:grpSpPr>
          <a:xfrm>
            <a:off x="7943229" y="2768320"/>
            <a:ext cx="387110" cy="331079"/>
            <a:chOff x="7943229" y="2786689"/>
            <a:chExt cx="387110" cy="331079"/>
          </a:xfrm>
        </p:grpSpPr>
        <p:sp>
          <p:nvSpPr>
            <p:cNvPr id="6653" name="Google Shape;6653;p57"/>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7"/>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7"/>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7"/>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7"/>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7"/>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7"/>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57"/>
          <p:cNvGrpSpPr/>
          <p:nvPr/>
        </p:nvGrpSpPr>
        <p:grpSpPr>
          <a:xfrm>
            <a:off x="853526" y="2724364"/>
            <a:ext cx="380535" cy="375270"/>
            <a:chOff x="853526" y="2742734"/>
            <a:chExt cx="380535" cy="375270"/>
          </a:xfrm>
        </p:grpSpPr>
        <p:sp>
          <p:nvSpPr>
            <p:cNvPr id="6665" name="Google Shape;6665;p57"/>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7"/>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7"/>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7"/>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7"/>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7"/>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7"/>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7"/>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7"/>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7"/>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7"/>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57"/>
          <p:cNvGrpSpPr/>
          <p:nvPr/>
        </p:nvGrpSpPr>
        <p:grpSpPr>
          <a:xfrm>
            <a:off x="4668540" y="2718811"/>
            <a:ext cx="396409" cy="382997"/>
            <a:chOff x="4668540" y="2737181"/>
            <a:chExt cx="396409" cy="382997"/>
          </a:xfrm>
        </p:grpSpPr>
        <p:sp>
          <p:nvSpPr>
            <p:cNvPr id="6689" name="Google Shape;6689;p57"/>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7"/>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7"/>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7"/>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57"/>
          <p:cNvGrpSpPr/>
          <p:nvPr/>
        </p:nvGrpSpPr>
        <p:grpSpPr>
          <a:xfrm>
            <a:off x="2387413" y="4100047"/>
            <a:ext cx="386900" cy="385328"/>
            <a:chOff x="2499358" y="4118495"/>
            <a:chExt cx="386900" cy="385328"/>
          </a:xfrm>
        </p:grpSpPr>
        <p:sp>
          <p:nvSpPr>
            <p:cNvPr id="6698" name="Google Shape;6698;p57"/>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7"/>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7"/>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57"/>
          <p:cNvGrpSpPr/>
          <p:nvPr/>
        </p:nvGrpSpPr>
        <p:grpSpPr>
          <a:xfrm>
            <a:off x="2938719" y="4119995"/>
            <a:ext cx="387005" cy="345433"/>
            <a:chOff x="3040547" y="4138456"/>
            <a:chExt cx="387005" cy="345433"/>
          </a:xfrm>
        </p:grpSpPr>
        <p:sp>
          <p:nvSpPr>
            <p:cNvPr id="6712" name="Google Shape;6712;p57"/>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7"/>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7"/>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7"/>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7"/>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7"/>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7"/>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7"/>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7"/>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7"/>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7"/>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7"/>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7"/>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7"/>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7"/>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57"/>
          <p:cNvGrpSpPr/>
          <p:nvPr/>
        </p:nvGrpSpPr>
        <p:grpSpPr>
          <a:xfrm>
            <a:off x="3490130" y="4100021"/>
            <a:ext cx="271406" cy="385381"/>
            <a:chOff x="3635776" y="4118522"/>
            <a:chExt cx="271406" cy="385381"/>
          </a:xfrm>
        </p:grpSpPr>
        <p:sp>
          <p:nvSpPr>
            <p:cNvPr id="6743" name="Google Shape;6743;p57"/>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7"/>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7"/>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7"/>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7"/>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57"/>
          <p:cNvGrpSpPr/>
          <p:nvPr/>
        </p:nvGrpSpPr>
        <p:grpSpPr>
          <a:xfrm>
            <a:off x="1358016" y="3177014"/>
            <a:ext cx="414641" cy="367699"/>
            <a:chOff x="1358016" y="3195384"/>
            <a:chExt cx="414641" cy="367699"/>
          </a:xfrm>
        </p:grpSpPr>
        <p:sp>
          <p:nvSpPr>
            <p:cNvPr id="6752" name="Google Shape;6752;p57"/>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7"/>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7"/>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7"/>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7"/>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7"/>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7"/>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57"/>
          <p:cNvGrpSpPr/>
          <p:nvPr/>
        </p:nvGrpSpPr>
        <p:grpSpPr>
          <a:xfrm>
            <a:off x="844096" y="3185134"/>
            <a:ext cx="361517" cy="359500"/>
            <a:chOff x="844096" y="3203504"/>
            <a:chExt cx="361517" cy="359500"/>
          </a:xfrm>
        </p:grpSpPr>
        <p:sp>
          <p:nvSpPr>
            <p:cNvPr id="6768" name="Google Shape;6768;p57"/>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7"/>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7"/>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7"/>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7"/>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7"/>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57"/>
          <p:cNvGrpSpPr/>
          <p:nvPr/>
        </p:nvGrpSpPr>
        <p:grpSpPr>
          <a:xfrm>
            <a:off x="1939493" y="3186916"/>
            <a:ext cx="368223" cy="355021"/>
            <a:chOff x="1939493" y="3205285"/>
            <a:chExt cx="368223" cy="355021"/>
          </a:xfrm>
        </p:grpSpPr>
        <p:sp>
          <p:nvSpPr>
            <p:cNvPr id="6787" name="Google Shape;6787;p57"/>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7"/>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7"/>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7"/>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7"/>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7"/>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57"/>
          <p:cNvGrpSpPr/>
          <p:nvPr/>
        </p:nvGrpSpPr>
        <p:grpSpPr>
          <a:xfrm>
            <a:off x="2476834" y="3226944"/>
            <a:ext cx="388891" cy="307320"/>
            <a:chOff x="2471434" y="3239339"/>
            <a:chExt cx="388891" cy="307320"/>
          </a:xfrm>
        </p:grpSpPr>
        <p:sp>
          <p:nvSpPr>
            <p:cNvPr id="6800" name="Google Shape;6800;p57"/>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7"/>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7"/>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57"/>
          <p:cNvGrpSpPr/>
          <p:nvPr/>
        </p:nvGrpSpPr>
        <p:grpSpPr>
          <a:xfrm>
            <a:off x="3015243" y="3190609"/>
            <a:ext cx="391301" cy="368040"/>
            <a:chOff x="3015243" y="3208979"/>
            <a:chExt cx="391301" cy="368040"/>
          </a:xfrm>
        </p:grpSpPr>
        <p:sp>
          <p:nvSpPr>
            <p:cNvPr id="6808" name="Google Shape;6808;p57"/>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7"/>
          <p:cNvGrpSpPr/>
          <p:nvPr/>
        </p:nvGrpSpPr>
        <p:grpSpPr>
          <a:xfrm>
            <a:off x="3569896" y="3235979"/>
            <a:ext cx="385381" cy="277326"/>
            <a:chOff x="3569896" y="3254349"/>
            <a:chExt cx="385381" cy="277326"/>
          </a:xfrm>
        </p:grpSpPr>
        <p:sp>
          <p:nvSpPr>
            <p:cNvPr id="6813" name="Google Shape;6813;p57"/>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7"/>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7"/>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7"/>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7"/>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7"/>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7"/>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7"/>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57"/>
          <p:cNvGrpSpPr/>
          <p:nvPr/>
        </p:nvGrpSpPr>
        <p:grpSpPr>
          <a:xfrm>
            <a:off x="4204810" y="3162083"/>
            <a:ext cx="210241" cy="386769"/>
            <a:chOff x="4204810" y="3180452"/>
            <a:chExt cx="210241" cy="386769"/>
          </a:xfrm>
        </p:grpSpPr>
        <p:sp>
          <p:nvSpPr>
            <p:cNvPr id="6833" name="Google Shape;6833;p57"/>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7"/>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7"/>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7"/>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7"/>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7"/>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7"/>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7"/>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7"/>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7"/>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7"/>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7"/>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57"/>
          <p:cNvGrpSpPr/>
          <p:nvPr/>
        </p:nvGrpSpPr>
        <p:grpSpPr>
          <a:xfrm>
            <a:off x="4803811" y="3162109"/>
            <a:ext cx="84584" cy="385617"/>
            <a:chOff x="4803811" y="3180479"/>
            <a:chExt cx="84584" cy="385617"/>
          </a:xfrm>
        </p:grpSpPr>
        <p:sp>
          <p:nvSpPr>
            <p:cNvPr id="6846" name="Google Shape;6846;p57"/>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7"/>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7"/>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7"/>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7"/>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7"/>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57"/>
          <p:cNvGrpSpPr/>
          <p:nvPr/>
        </p:nvGrpSpPr>
        <p:grpSpPr>
          <a:xfrm>
            <a:off x="5232073" y="3195743"/>
            <a:ext cx="357824" cy="347581"/>
            <a:chOff x="5232073" y="3214113"/>
            <a:chExt cx="357824" cy="347581"/>
          </a:xfrm>
        </p:grpSpPr>
        <p:sp>
          <p:nvSpPr>
            <p:cNvPr id="6856" name="Google Shape;6856;p57"/>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7"/>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7"/>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7"/>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7"/>
          <p:cNvGrpSpPr/>
          <p:nvPr/>
        </p:nvGrpSpPr>
        <p:grpSpPr>
          <a:xfrm>
            <a:off x="5739863" y="3204388"/>
            <a:ext cx="385407" cy="343128"/>
            <a:chOff x="5739863" y="3222757"/>
            <a:chExt cx="385407" cy="343128"/>
          </a:xfrm>
        </p:grpSpPr>
        <p:sp>
          <p:nvSpPr>
            <p:cNvPr id="6863" name="Google Shape;6863;p57"/>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7"/>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7"/>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7"/>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7"/>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57"/>
          <p:cNvGrpSpPr/>
          <p:nvPr/>
        </p:nvGrpSpPr>
        <p:grpSpPr>
          <a:xfrm>
            <a:off x="6217870" y="3216830"/>
            <a:ext cx="455217" cy="308577"/>
            <a:chOff x="6217870" y="3235200"/>
            <a:chExt cx="455217" cy="308577"/>
          </a:xfrm>
        </p:grpSpPr>
        <p:sp>
          <p:nvSpPr>
            <p:cNvPr id="6869" name="Google Shape;6869;p57"/>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7"/>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7"/>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7"/>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7"/>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7"/>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7"/>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57"/>
          <p:cNvGrpSpPr/>
          <p:nvPr/>
        </p:nvGrpSpPr>
        <p:grpSpPr>
          <a:xfrm>
            <a:off x="6883746" y="3194329"/>
            <a:ext cx="331445" cy="356593"/>
            <a:chOff x="6883746" y="3212699"/>
            <a:chExt cx="331445" cy="356593"/>
          </a:xfrm>
        </p:grpSpPr>
        <p:sp>
          <p:nvSpPr>
            <p:cNvPr id="6903" name="Google Shape;6903;p57"/>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7"/>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7"/>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7"/>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7"/>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7"/>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7"/>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7"/>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7"/>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7"/>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7"/>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7"/>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7"/>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7"/>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7"/>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7"/>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57"/>
          <p:cNvGrpSpPr/>
          <p:nvPr/>
        </p:nvGrpSpPr>
        <p:grpSpPr>
          <a:xfrm>
            <a:off x="7418465" y="3200275"/>
            <a:ext cx="348053" cy="348184"/>
            <a:chOff x="7418465" y="3218645"/>
            <a:chExt cx="348053" cy="348184"/>
          </a:xfrm>
        </p:grpSpPr>
        <p:sp>
          <p:nvSpPr>
            <p:cNvPr id="6920" name="Google Shape;6920;p57"/>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7"/>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7"/>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7"/>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7"/>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7"/>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7"/>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7"/>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7"/>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7"/>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57"/>
          <p:cNvGrpSpPr/>
          <p:nvPr/>
        </p:nvGrpSpPr>
        <p:grpSpPr>
          <a:xfrm>
            <a:off x="8074309" y="3182122"/>
            <a:ext cx="234209" cy="367254"/>
            <a:chOff x="8074309" y="3200492"/>
            <a:chExt cx="234209" cy="367254"/>
          </a:xfrm>
        </p:grpSpPr>
        <p:sp>
          <p:nvSpPr>
            <p:cNvPr id="6934" name="Google Shape;6934;p57"/>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7"/>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7"/>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7"/>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7"/>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7"/>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7"/>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57"/>
          <p:cNvGrpSpPr/>
          <p:nvPr/>
        </p:nvGrpSpPr>
        <p:grpSpPr>
          <a:xfrm>
            <a:off x="3925942" y="4079510"/>
            <a:ext cx="397692" cy="426402"/>
            <a:chOff x="4117738" y="4097880"/>
            <a:chExt cx="397692" cy="426402"/>
          </a:xfrm>
        </p:grpSpPr>
        <p:sp>
          <p:nvSpPr>
            <p:cNvPr id="6942" name="Google Shape;6942;p57"/>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7"/>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7"/>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7"/>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7"/>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7"/>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7"/>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57"/>
          <p:cNvGrpSpPr/>
          <p:nvPr/>
        </p:nvGrpSpPr>
        <p:grpSpPr>
          <a:xfrm>
            <a:off x="4488041" y="4100047"/>
            <a:ext cx="389520" cy="385328"/>
            <a:chOff x="4664768" y="4118574"/>
            <a:chExt cx="389520" cy="385328"/>
          </a:xfrm>
        </p:grpSpPr>
        <p:sp>
          <p:nvSpPr>
            <p:cNvPr id="6960" name="Google Shape;6960;p57"/>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7"/>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7"/>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57"/>
          <p:cNvGrpSpPr/>
          <p:nvPr/>
        </p:nvGrpSpPr>
        <p:grpSpPr>
          <a:xfrm>
            <a:off x="5041967" y="4118423"/>
            <a:ext cx="531261" cy="348577"/>
            <a:chOff x="5134130" y="4136937"/>
            <a:chExt cx="531261" cy="348577"/>
          </a:xfrm>
        </p:grpSpPr>
        <p:sp>
          <p:nvSpPr>
            <p:cNvPr id="6968" name="Google Shape;6968;p57"/>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7"/>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7"/>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7"/>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7"/>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7"/>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7"/>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7"/>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7"/>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7"/>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57"/>
          <p:cNvGrpSpPr/>
          <p:nvPr/>
        </p:nvGrpSpPr>
        <p:grpSpPr>
          <a:xfrm>
            <a:off x="5737633" y="4147735"/>
            <a:ext cx="444005" cy="289952"/>
            <a:chOff x="5716812" y="4199412"/>
            <a:chExt cx="444005" cy="289952"/>
          </a:xfrm>
        </p:grpSpPr>
        <p:sp>
          <p:nvSpPr>
            <p:cNvPr id="6987" name="Google Shape;6987;p57"/>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7"/>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7"/>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7"/>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7"/>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7"/>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7"/>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7"/>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7"/>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7"/>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7"/>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7"/>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7"/>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7"/>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7"/>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7"/>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57"/>
          <p:cNvGrpSpPr/>
          <p:nvPr/>
        </p:nvGrpSpPr>
        <p:grpSpPr>
          <a:xfrm>
            <a:off x="850462" y="3661857"/>
            <a:ext cx="385302" cy="355126"/>
            <a:chOff x="850462" y="3680227"/>
            <a:chExt cx="385302" cy="355126"/>
          </a:xfrm>
        </p:grpSpPr>
        <p:sp>
          <p:nvSpPr>
            <p:cNvPr id="7008" name="Google Shape;7008;p57"/>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7"/>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7"/>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7"/>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7"/>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7"/>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7"/>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7"/>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7"/>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7"/>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7"/>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7"/>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57"/>
          <p:cNvGrpSpPr/>
          <p:nvPr/>
        </p:nvGrpSpPr>
        <p:grpSpPr>
          <a:xfrm>
            <a:off x="1374886" y="3646848"/>
            <a:ext cx="418151" cy="385197"/>
            <a:chOff x="1374886" y="3665217"/>
            <a:chExt cx="418151" cy="385197"/>
          </a:xfrm>
        </p:grpSpPr>
        <p:sp>
          <p:nvSpPr>
            <p:cNvPr id="7022" name="Google Shape;7022;p57"/>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7"/>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7"/>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7"/>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7"/>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7"/>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7"/>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7"/>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7"/>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7"/>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57"/>
          <p:cNvGrpSpPr/>
          <p:nvPr/>
        </p:nvGrpSpPr>
        <p:grpSpPr>
          <a:xfrm>
            <a:off x="1918327" y="3646743"/>
            <a:ext cx="418151" cy="385407"/>
            <a:chOff x="1918327" y="3665112"/>
            <a:chExt cx="418151" cy="385407"/>
          </a:xfrm>
        </p:grpSpPr>
        <p:sp>
          <p:nvSpPr>
            <p:cNvPr id="7034" name="Google Shape;7034;p57"/>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7"/>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7"/>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7"/>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7"/>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7"/>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57"/>
          <p:cNvGrpSpPr/>
          <p:nvPr/>
        </p:nvGrpSpPr>
        <p:grpSpPr>
          <a:xfrm>
            <a:off x="2461742" y="3646664"/>
            <a:ext cx="418334" cy="385381"/>
            <a:chOff x="2461742" y="3665034"/>
            <a:chExt cx="418334" cy="385381"/>
          </a:xfrm>
        </p:grpSpPr>
        <p:sp>
          <p:nvSpPr>
            <p:cNvPr id="7046" name="Google Shape;7046;p57"/>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7"/>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7"/>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7"/>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57"/>
          <p:cNvGrpSpPr/>
          <p:nvPr/>
        </p:nvGrpSpPr>
        <p:grpSpPr>
          <a:xfrm>
            <a:off x="3009951" y="3646769"/>
            <a:ext cx="414745" cy="385328"/>
            <a:chOff x="3009951" y="3665139"/>
            <a:chExt cx="414745" cy="385328"/>
          </a:xfrm>
        </p:grpSpPr>
        <p:sp>
          <p:nvSpPr>
            <p:cNvPr id="7061" name="Google Shape;7061;p57"/>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57"/>
          <p:cNvGrpSpPr/>
          <p:nvPr/>
        </p:nvGrpSpPr>
        <p:grpSpPr>
          <a:xfrm>
            <a:off x="3557977" y="3667411"/>
            <a:ext cx="405368" cy="343993"/>
            <a:chOff x="3557977" y="3685780"/>
            <a:chExt cx="405368" cy="343993"/>
          </a:xfrm>
        </p:grpSpPr>
        <p:sp>
          <p:nvSpPr>
            <p:cNvPr id="7068" name="Google Shape;7068;p57"/>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7"/>
          <p:cNvGrpSpPr/>
          <p:nvPr/>
        </p:nvGrpSpPr>
        <p:grpSpPr>
          <a:xfrm>
            <a:off x="4655076" y="3646743"/>
            <a:ext cx="385276" cy="385302"/>
            <a:chOff x="4655076" y="3665112"/>
            <a:chExt cx="385276" cy="385302"/>
          </a:xfrm>
        </p:grpSpPr>
        <p:sp>
          <p:nvSpPr>
            <p:cNvPr id="7077" name="Google Shape;7077;p57"/>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7"/>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57"/>
          <p:cNvGrpSpPr/>
          <p:nvPr/>
        </p:nvGrpSpPr>
        <p:grpSpPr>
          <a:xfrm>
            <a:off x="5197967" y="3695649"/>
            <a:ext cx="386455" cy="287569"/>
            <a:chOff x="5197967" y="3714018"/>
            <a:chExt cx="386455" cy="287569"/>
          </a:xfrm>
        </p:grpSpPr>
        <p:sp>
          <p:nvSpPr>
            <p:cNvPr id="7085" name="Google Shape;7085;p57"/>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57"/>
          <p:cNvGrpSpPr/>
          <p:nvPr/>
        </p:nvGrpSpPr>
        <p:grpSpPr>
          <a:xfrm>
            <a:off x="5778658" y="3685118"/>
            <a:ext cx="312140" cy="308603"/>
            <a:chOff x="5778658" y="3703488"/>
            <a:chExt cx="312140" cy="308603"/>
          </a:xfrm>
        </p:grpSpPr>
        <p:sp>
          <p:nvSpPr>
            <p:cNvPr id="7090" name="Google Shape;7090;p57"/>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57"/>
          <p:cNvGrpSpPr/>
          <p:nvPr/>
        </p:nvGrpSpPr>
        <p:grpSpPr>
          <a:xfrm>
            <a:off x="6282597" y="3661176"/>
            <a:ext cx="391406" cy="356514"/>
            <a:chOff x="6282597" y="3679546"/>
            <a:chExt cx="391406" cy="356514"/>
          </a:xfrm>
        </p:grpSpPr>
        <p:sp>
          <p:nvSpPr>
            <p:cNvPr id="7094" name="Google Shape;7094;p57"/>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57"/>
          <p:cNvGrpSpPr/>
          <p:nvPr/>
        </p:nvGrpSpPr>
        <p:grpSpPr>
          <a:xfrm>
            <a:off x="6829077" y="3704660"/>
            <a:ext cx="385302" cy="269494"/>
            <a:chOff x="6829077" y="3723030"/>
            <a:chExt cx="385302" cy="269494"/>
          </a:xfrm>
        </p:grpSpPr>
        <p:sp>
          <p:nvSpPr>
            <p:cNvPr id="7105" name="Google Shape;7105;p57"/>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7"/>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7"/>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57"/>
          <p:cNvGrpSpPr/>
          <p:nvPr/>
        </p:nvGrpSpPr>
        <p:grpSpPr>
          <a:xfrm>
            <a:off x="7358871" y="3646795"/>
            <a:ext cx="414483" cy="385381"/>
            <a:chOff x="7358871" y="3665165"/>
            <a:chExt cx="414483" cy="385381"/>
          </a:xfrm>
        </p:grpSpPr>
        <p:sp>
          <p:nvSpPr>
            <p:cNvPr id="7121" name="Google Shape;7121;p57"/>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57"/>
          <p:cNvGrpSpPr/>
          <p:nvPr/>
        </p:nvGrpSpPr>
        <p:grpSpPr>
          <a:xfrm>
            <a:off x="4102650" y="3646952"/>
            <a:ext cx="408459" cy="384752"/>
            <a:chOff x="4102650" y="3665322"/>
            <a:chExt cx="408459" cy="384752"/>
          </a:xfrm>
        </p:grpSpPr>
        <p:sp>
          <p:nvSpPr>
            <p:cNvPr id="7137" name="Google Shape;7137;p57"/>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57"/>
          <p:cNvGrpSpPr/>
          <p:nvPr/>
        </p:nvGrpSpPr>
        <p:grpSpPr>
          <a:xfrm>
            <a:off x="6346045" y="4100021"/>
            <a:ext cx="170346" cy="385381"/>
            <a:chOff x="6397489" y="4118522"/>
            <a:chExt cx="170346" cy="385381"/>
          </a:xfrm>
        </p:grpSpPr>
        <p:sp>
          <p:nvSpPr>
            <p:cNvPr id="7144" name="Google Shape;7144;p57"/>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7"/>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7"/>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7"/>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57"/>
          <p:cNvGrpSpPr/>
          <p:nvPr/>
        </p:nvGrpSpPr>
        <p:grpSpPr>
          <a:xfrm>
            <a:off x="7909569" y="3702512"/>
            <a:ext cx="398426" cy="273974"/>
            <a:chOff x="7909569" y="3720882"/>
            <a:chExt cx="398426" cy="273974"/>
          </a:xfrm>
        </p:grpSpPr>
        <p:sp>
          <p:nvSpPr>
            <p:cNvPr id="7156" name="Google Shape;7156;p57"/>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7"/>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7"/>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7"/>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7"/>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7"/>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7"/>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7"/>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7"/>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7"/>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7"/>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7"/>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7"/>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7"/>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7"/>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7"/>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57"/>
          <p:cNvGrpSpPr/>
          <p:nvPr/>
        </p:nvGrpSpPr>
        <p:grpSpPr>
          <a:xfrm>
            <a:off x="6680797" y="4100466"/>
            <a:ext cx="227032" cy="384490"/>
            <a:chOff x="6910596" y="4118967"/>
            <a:chExt cx="227032" cy="384490"/>
          </a:xfrm>
        </p:grpSpPr>
        <p:sp>
          <p:nvSpPr>
            <p:cNvPr id="7176" name="Google Shape;7176;p57"/>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7"/>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7"/>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7"/>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7"/>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7"/>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7"/>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7"/>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7"/>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8" name="Google Shape;7188;p57"/>
          <p:cNvSpPr txBox="1"/>
          <p:nvPr/>
        </p:nvSpPr>
        <p:spPr>
          <a:xfrm>
            <a:off x="720000" y="1188000"/>
            <a:ext cx="77040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7189" name="Google Shape;7189;p57"/>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7190" name="Google Shape;7190;p57"/>
          <p:cNvGrpSpPr/>
          <p:nvPr/>
        </p:nvGrpSpPr>
        <p:grpSpPr>
          <a:xfrm>
            <a:off x="850453" y="4127187"/>
            <a:ext cx="331421" cy="331048"/>
            <a:chOff x="267825" y="4029775"/>
            <a:chExt cx="1090200" cy="1088975"/>
          </a:xfrm>
        </p:grpSpPr>
        <p:sp>
          <p:nvSpPr>
            <p:cNvPr id="7191" name="Google Shape;7191;p57"/>
            <p:cNvSpPr/>
            <p:nvPr/>
          </p:nvSpPr>
          <p:spPr>
            <a:xfrm>
              <a:off x="467450" y="4048050"/>
              <a:ext cx="872650" cy="420125"/>
            </a:xfrm>
            <a:custGeom>
              <a:avLst/>
              <a:gdLst/>
              <a:ahLst/>
              <a:cxnLst/>
              <a:rect l="l" t="t" r="r" b="b"/>
              <a:pathLst>
                <a:path w="34906" h="16805" extrusionOk="0">
                  <a:moveTo>
                    <a:pt x="34905" y="0"/>
                  </a:moveTo>
                  <a:lnTo>
                    <a:pt x="0" y="8159"/>
                  </a:lnTo>
                  <a:lnTo>
                    <a:pt x="8947" y="16804"/>
                  </a:lnTo>
                  <a:lnTo>
                    <a:pt x="3490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7"/>
            <p:cNvSpPr/>
            <p:nvPr/>
          </p:nvSpPr>
          <p:spPr>
            <a:xfrm>
              <a:off x="618125" y="4048050"/>
              <a:ext cx="721975" cy="721950"/>
            </a:xfrm>
            <a:custGeom>
              <a:avLst/>
              <a:gdLst/>
              <a:ahLst/>
              <a:cxnLst/>
              <a:rect l="l" t="t" r="r" b="b"/>
              <a:pathLst>
                <a:path w="28879" h="28878" extrusionOk="0">
                  <a:moveTo>
                    <a:pt x="28878" y="0"/>
                  </a:moveTo>
                  <a:lnTo>
                    <a:pt x="1" y="28878"/>
                  </a:lnTo>
                  <a:lnTo>
                    <a:pt x="12075" y="25959"/>
                  </a:lnTo>
                  <a:lnTo>
                    <a:pt x="28878"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7"/>
            <p:cNvSpPr/>
            <p:nvPr/>
          </p:nvSpPr>
          <p:spPr>
            <a:xfrm>
              <a:off x="618125" y="4048050"/>
              <a:ext cx="721975" cy="721950"/>
            </a:xfrm>
            <a:custGeom>
              <a:avLst/>
              <a:gdLst/>
              <a:ahLst/>
              <a:cxnLst/>
              <a:rect l="l" t="t" r="r" b="b"/>
              <a:pathLst>
                <a:path w="28879" h="28878" extrusionOk="0">
                  <a:moveTo>
                    <a:pt x="28878" y="0"/>
                  </a:moveTo>
                  <a:lnTo>
                    <a:pt x="2920" y="16804"/>
                  </a:lnTo>
                  <a:lnTo>
                    <a:pt x="1" y="28878"/>
                  </a:lnTo>
                  <a:lnTo>
                    <a:pt x="28878"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7"/>
            <p:cNvSpPr/>
            <p:nvPr/>
          </p:nvSpPr>
          <p:spPr>
            <a:xfrm>
              <a:off x="919975" y="4048050"/>
              <a:ext cx="420125" cy="872650"/>
            </a:xfrm>
            <a:custGeom>
              <a:avLst/>
              <a:gdLst/>
              <a:ahLst/>
              <a:cxnLst/>
              <a:rect l="l" t="t" r="r" b="b"/>
              <a:pathLst>
                <a:path w="16805" h="34906" extrusionOk="0">
                  <a:moveTo>
                    <a:pt x="16804" y="0"/>
                  </a:moveTo>
                  <a:lnTo>
                    <a:pt x="1" y="25959"/>
                  </a:lnTo>
                  <a:lnTo>
                    <a:pt x="8646" y="34905"/>
                  </a:lnTo>
                  <a:lnTo>
                    <a:pt x="16804"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447325" y="4029775"/>
              <a:ext cx="910700" cy="906825"/>
            </a:xfrm>
            <a:custGeom>
              <a:avLst/>
              <a:gdLst/>
              <a:ahLst/>
              <a:cxnLst/>
              <a:rect l="l" t="t" r="r" b="b"/>
              <a:pathLst>
                <a:path w="36428" h="36273" extrusionOk="0">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7"/>
            <p:cNvSpPr/>
            <p:nvPr/>
          </p:nvSpPr>
          <p:spPr>
            <a:xfrm>
              <a:off x="267825" y="4870250"/>
              <a:ext cx="251625" cy="248500"/>
            </a:xfrm>
            <a:custGeom>
              <a:avLst/>
              <a:gdLst/>
              <a:ahLst/>
              <a:cxnLst/>
              <a:rect l="l" t="t" r="r" b="b"/>
              <a:pathLst>
                <a:path w="10065" h="9940" extrusionOk="0">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7"/>
            <p:cNvSpPr/>
            <p:nvPr/>
          </p:nvSpPr>
          <p:spPr>
            <a:xfrm>
              <a:off x="267825" y="4713275"/>
              <a:ext cx="175175" cy="172025"/>
            </a:xfrm>
            <a:custGeom>
              <a:avLst/>
              <a:gdLst/>
              <a:ahLst/>
              <a:cxnLst/>
              <a:rect l="l" t="t" r="r" b="b"/>
              <a:pathLst>
                <a:path w="7007" h="6881" extrusionOk="0">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501225" y="4946650"/>
              <a:ext cx="175175" cy="172075"/>
            </a:xfrm>
            <a:custGeom>
              <a:avLst/>
              <a:gdLst/>
              <a:ahLst/>
              <a:cxnLst/>
              <a:rect l="l" t="t" r="r" b="b"/>
              <a:pathLst>
                <a:path w="7007" h="6883" extrusionOk="0">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57"/>
          <p:cNvGrpSpPr/>
          <p:nvPr/>
        </p:nvGrpSpPr>
        <p:grpSpPr>
          <a:xfrm>
            <a:off x="7072235" y="4107659"/>
            <a:ext cx="210240" cy="370105"/>
            <a:chOff x="3999225" y="4364775"/>
            <a:chExt cx="195300" cy="343772"/>
          </a:xfrm>
        </p:grpSpPr>
        <p:grpSp>
          <p:nvGrpSpPr>
            <p:cNvPr id="7200" name="Google Shape;7200;p57"/>
            <p:cNvGrpSpPr/>
            <p:nvPr/>
          </p:nvGrpSpPr>
          <p:grpSpPr>
            <a:xfrm>
              <a:off x="4048568" y="4562577"/>
              <a:ext cx="97317" cy="145970"/>
              <a:chOff x="1529575" y="2222650"/>
              <a:chExt cx="203125" cy="304675"/>
            </a:xfrm>
          </p:grpSpPr>
          <p:sp>
            <p:nvSpPr>
              <p:cNvPr id="7201" name="Google Shape;7201;p57"/>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57"/>
            <p:cNvGrpSpPr/>
            <p:nvPr/>
          </p:nvGrpSpPr>
          <p:grpSpPr>
            <a:xfrm>
              <a:off x="3999225" y="4364775"/>
              <a:ext cx="195300" cy="195300"/>
              <a:chOff x="3999225" y="4364775"/>
              <a:chExt cx="195300" cy="195300"/>
            </a:xfrm>
          </p:grpSpPr>
          <p:sp>
            <p:nvSpPr>
              <p:cNvPr id="7204" name="Google Shape;7204;p57"/>
              <p:cNvSpPr/>
              <p:nvPr/>
            </p:nvSpPr>
            <p:spPr>
              <a:xfrm>
                <a:off x="3999225" y="436477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7"/>
              <p:cNvSpPr/>
              <p:nvPr/>
            </p:nvSpPr>
            <p:spPr>
              <a:xfrm>
                <a:off x="4029725" y="439525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6" name="Google Shape;7206;p57"/>
          <p:cNvGrpSpPr/>
          <p:nvPr/>
        </p:nvGrpSpPr>
        <p:grpSpPr>
          <a:xfrm>
            <a:off x="7446881" y="4153508"/>
            <a:ext cx="297121" cy="278407"/>
            <a:chOff x="4335888" y="4398114"/>
            <a:chExt cx="277088" cy="259611"/>
          </a:xfrm>
        </p:grpSpPr>
        <p:grpSp>
          <p:nvGrpSpPr>
            <p:cNvPr id="7207" name="Google Shape;7207;p57"/>
            <p:cNvGrpSpPr/>
            <p:nvPr/>
          </p:nvGrpSpPr>
          <p:grpSpPr>
            <a:xfrm>
              <a:off x="4335888" y="4462425"/>
              <a:ext cx="195300" cy="195300"/>
              <a:chOff x="4335888" y="4462425"/>
              <a:chExt cx="195300" cy="195300"/>
            </a:xfrm>
          </p:grpSpPr>
          <p:sp>
            <p:nvSpPr>
              <p:cNvPr id="7208" name="Google Shape;7208;p57"/>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57"/>
            <p:cNvGrpSpPr/>
            <p:nvPr/>
          </p:nvGrpSpPr>
          <p:grpSpPr>
            <a:xfrm>
              <a:off x="4509813" y="4398114"/>
              <a:ext cx="103162" cy="103198"/>
              <a:chOff x="2277975" y="2021700"/>
              <a:chExt cx="215325" cy="215400"/>
            </a:xfrm>
          </p:grpSpPr>
          <p:sp>
            <p:nvSpPr>
              <p:cNvPr id="7211" name="Google Shape;7211;p57"/>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3" name="Google Shape;7213;p57"/>
          <p:cNvGrpSpPr/>
          <p:nvPr/>
        </p:nvGrpSpPr>
        <p:grpSpPr>
          <a:xfrm>
            <a:off x="7908408" y="4187679"/>
            <a:ext cx="421931" cy="210065"/>
            <a:chOff x="4752588" y="4440200"/>
            <a:chExt cx="392275" cy="195300"/>
          </a:xfrm>
        </p:grpSpPr>
        <p:grpSp>
          <p:nvGrpSpPr>
            <p:cNvPr id="7214" name="Google Shape;7214;p57"/>
            <p:cNvGrpSpPr/>
            <p:nvPr/>
          </p:nvGrpSpPr>
          <p:grpSpPr>
            <a:xfrm>
              <a:off x="4950384" y="4469728"/>
              <a:ext cx="194479" cy="136244"/>
              <a:chOff x="3163375" y="2175125"/>
              <a:chExt cx="405925" cy="284375"/>
            </a:xfrm>
          </p:grpSpPr>
          <p:sp>
            <p:nvSpPr>
              <p:cNvPr id="7215" name="Google Shape;7215;p57"/>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7"/>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no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57"/>
            <p:cNvGrpSpPr/>
            <p:nvPr/>
          </p:nvGrpSpPr>
          <p:grpSpPr>
            <a:xfrm>
              <a:off x="4752588" y="4440200"/>
              <a:ext cx="195300" cy="195300"/>
              <a:chOff x="4335888" y="4462425"/>
              <a:chExt cx="195300" cy="195300"/>
            </a:xfrm>
          </p:grpSpPr>
          <p:sp>
            <p:nvSpPr>
              <p:cNvPr id="7219" name="Google Shape;7219;p57"/>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7"/>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7224"/>
        <p:cNvGrpSpPr/>
        <p:nvPr/>
      </p:nvGrpSpPr>
      <p:grpSpPr>
        <a:xfrm>
          <a:off x="0" y="0"/>
          <a:ext cx="0" cy="0"/>
          <a:chOff x="0" y="0"/>
          <a:chExt cx="0" cy="0"/>
        </a:xfrm>
      </p:grpSpPr>
      <p:grpSp>
        <p:nvGrpSpPr>
          <p:cNvPr id="7225" name="Google Shape;7225;p58"/>
          <p:cNvGrpSpPr/>
          <p:nvPr/>
        </p:nvGrpSpPr>
        <p:grpSpPr>
          <a:xfrm>
            <a:off x="3045189" y="1771948"/>
            <a:ext cx="389401" cy="374453"/>
            <a:chOff x="3045189" y="1977348"/>
            <a:chExt cx="389401" cy="374453"/>
          </a:xfrm>
        </p:grpSpPr>
        <p:sp>
          <p:nvSpPr>
            <p:cNvPr id="7226" name="Google Shape;7226;p58"/>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8"/>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8"/>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8"/>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8"/>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8"/>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8"/>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58"/>
          <p:cNvGrpSpPr/>
          <p:nvPr/>
        </p:nvGrpSpPr>
        <p:grpSpPr>
          <a:xfrm>
            <a:off x="3028591" y="2238398"/>
            <a:ext cx="431158" cy="349817"/>
            <a:chOff x="3028591" y="2443798"/>
            <a:chExt cx="431158" cy="349817"/>
          </a:xfrm>
        </p:grpSpPr>
        <p:sp>
          <p:nvSpPr>
            <p:cNvPr id="7234" name="Google Shape;7234;p58"/>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8"/>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8"/>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8"/>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8"/>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8"/>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8"/>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8"/>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8"/>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8"/>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8"/>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8"/>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8"/>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58"/>
          <p:cNvGrpSpPr/>
          <p:nvPr/>
        </p:nvGrpSpPr>
        <p:grpSpPr>
          <a:xfrm>
            <a:off x="3966333" y="1778075"/>
            <a:ext cx="331805" cy="377961"/>
            <a:chOff x="3966333" y="1983475"/>
            <a:chExt cx="331805" cy="377961"/>
          </a:xfrm>
        </p:grpSpPr>
        <p:sp>
          <p:nvSpPr>
            <p:cNvPr id="7248" name="Google Shape;7248;p58"/>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8"/>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8"/>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8"/>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8"/>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8"/>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8"/>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8"/>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8"/>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8"/>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8"/>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8"/>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8"/>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58"/>
          <p:cNvGrpSpPr/>
          <p:nvPr/>
        </p:nvGrpSpPr>
        <p:grpSpPr>
          <a:xfrm>
            <a:off x="3085690" y="2689322"/>
            <a:ext cx="316333" cy="382699"/>
            <a:chOff x="3085690" y="2894722"/>
            <a:chExt cx="316333" cy="382699"/>
          </a:xfrm>
        </p:grpSpPr>
        <p:sp>
          <p:nvSpPr>
            <p:cNvPr id="7262" name="Google Shape;7262;p58"/>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8"/>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8"/>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8"/>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8"/>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8"/>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8"/>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8"/>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8"/>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8"/>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8"/>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8"/>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8"/>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8"/>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8"/>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8"/>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8"/>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58"/>
          <p:cNvGrpSpPr/>
          <p:nvPr/>
        </p:nvGrpSpPr>
        <p:grpSpPr>
          <a:xfrm>
            <a:off x="1736294" y="1326077"/>
            <a:ext cx="336465" cy="336439"/>
            <a:chOff x="1736294" y="1531477"/>
            <a:chExt cx="336465" cy="336439"/>
          </a:xfrm>
        </p:grpSpPr>
        <p:sp>
          <p:nvSpPr>
            <p:cNvPr id="7283" name="Google Shape;7283;p58"/>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8"/>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8"/>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8"/>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8"/>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58"/>
          <p:cNvGrpSpPr/>
          <p:nvPr/>
        </p:nvGrpSpPr>
        <p:grpSpPr>
          <a:xfrm>
            <a:off x="2807344" y="4089585"/>
            <a:ext cx="344764" cy="353692"/>
            <a:chOff x="2807344" y="4294985"/>
            <a:chExt cx="344764" cy="353692"/>
          </a:xfrm>
        </p:grpSpPr>
        <p:sp>
          <p:nvSpPr>
            <p:cNvPr id="7289" name="Google Shape;7289;p58"/>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8"/>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8"/>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8"/>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8"/>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8"/>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8"/>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8"/>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8"/>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8"/>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8"/>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8"/>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8"/>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8"/>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8"/>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8"/>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8"/>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8"/>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8"/>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58"/>
          <p:cNvGrpSpPr/>
          <p:nvPr/>
        </p:nvGrpSpPr>
        <p:grpSpPr>
          <a:xfrm>
            <a:off x="3966830" y="2244602"/>
            <a:ext cx="314945" cy="331753"/>
            <a:chOff x="3966830" y="2450002"/>
            <a:chExt cx="314945" cy="331753"/>
          </a:xfrm>
        </p:grpSpPr>
        <p:sp>
          <p:nvSpPr>
            <p:cNvPr id="7312" name="Google Shape;7312;p58"/>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58"/>
          <p:cNvGrpSpPr/>
          <p:nvPr/>
        </p:nvGrpSpPr>
        <p:grpSpPr>
          <a:xfrm>
            <a:off x="1774648" y="1771530"/>
            <a:ext cx="298373" cy="390920"/>
            <a:chOff x="1774648" y="1976930"/>
            <a:chExt cx="298373" cy="390920"/>
          </a:xfrm>
        </p:grpSpPr>
        <p:sp>
          <p:nvSpPr>
            <p:cNvPr id="7318" name="Google Shape;7318;p58"/>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8"/>
          <p:cNvGrpSpPr/>
          <p:nvPr/>
        </p:nvGrpSpPr>
        <p:grpSpPr>
          <a:xfrm>
            <a:off x="855285" y="2220909"/>
            <a:ext cx="374950" cy="386129"/>
            <a:chOff x="855285" y="2426309"/>
            <a:chExt cx="374950" cy="386129"/>
          </a:xfrm>
        </p:grpSpPr>
        <p:sp>
          <p:nvSpPr>
            <p:cNvPr id="7325" name="Google Shape;7325;p58"/>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8"/>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8"/>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8"/>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58"/>
          <p:cNvGrpSpPr/>
          <p:nvPr/>
        </p:nvGrpSpPr>
        <p:grpSpPr>
          <a:xfrm>
            <a:off x="1300502" y="2236748"/>
            <a:ext cx="364504" cy="370290"/>
            <a:chOff x="1300502" y="2442148"/>
            <a:chExt cx="364504" cy="370290"/>
          </a:xfrm>
        </p:grpSpPr>
        <p:sp>
          <p:nvSpPr>
            <p:cNvPr id="7339" name="Google Shape;7339;p58"/>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58"/>
          <p:cNvGrpSpPr/>
          <p:nvPr/>
        </p:nvGrpSpPr>
        <p:grpSpPr>
          <a:xfrm>
            <a:off x="1757683" y="2233371"/>
            <a:ext cx="330680" cy="356441"/>
            <a:chOff x="1757683" y="2438771"/>
            <a:chExt cx="330680" cy="356441"/>
          </a:xfrm>
        </p:grpSpPr>
        <p:sp>
          <p:nvSpPr>
            <p:cNvPr id="7359" name="Google Shape;7359;p58"/>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58"/>
          <p:cNvGrpSpPr/>
          <p:nvPr/>
        </p:nvGrpSpPr>
        <p:grpSpPr>
          <a:xfrm>
            <a:off x="3943687" y="3619707"/>
            <a:ext cx="367908" cy="354477"/>
            <a:chOff x="3943687" y="3825107"/>
            <a:chExt cx="367908" cy="354477"/>
          </a:xfrm>
        </p:grpSpPr>
        <p:sp>
          <p:nvSpPr>
            <p:cNvPr id="7370" name="Google Shape;7370;p58"/>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8"/>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58"/>
          <p:cNvGrpSpPr/>
          <p:nvPr/>
        </p:nvGrpSpPr>
        <p:grpSpPr>
          <a:xfrm>
            <a:off x="2195360" y="1771530"/>
            <a:ext cx="340235" cy="390763"/>
            <a:chOff x="2195360" y="1976930"/>
            <a:chExt cx="340235" cy="390763"/>
          </a:xfrm>
        </p:grpSpPr>
        <p:sp>
          <p:nvSpPr>
            <p:cNvPr id="7383" name="Google Shape;7383;p58"/>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8"/>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8"/>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8"/>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58"/>
          <p:cNvGrpSpPr/>
          <p:nvPr/>
        </p:nvGrpSpPr>
        <p:grpSpPr>
          <a:xfrm>
            <a:off x="2567509" y="1796819"/>
            <a:ext cx="432179" cy="332172"/>
            <a:chOff x="2567509" y="2002219"/>
            <a:chExt cx="432179" cy="332172"/>
          </a:xfrm>
        </p:grpSpPr>
        <p:sp>
          <p:nvSpPr>
            <p:cNvPr id="7395" name="Google Shape;7395;p58"/>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8"/>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8"/>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8"/>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58"/>
          <p:cNvGrpSpPr/>
          <p:nvPr/>
        </p:nvGrpSpPr>
        <p:grpSpPr>
          <a:xfrm>
            <a:off x="1323907" y="3154488"/>
            <a:ext cx="281854" cy="359242"/>
            <a:chOff x="1323907" y="3359888"/>
            <a:chExt cx="281854" cy="359242"/>
          </a:xfrm>
        </p:grpSpPr>
        <p:sp>
          <p:nvSpPr>
            <p:cNvPr id="7408" name="Google Shape;7408;p58"/>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8"/>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8"/>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8"/>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8"/>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8"/>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8"/>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58"/>
          <p:cNvGrpSpPr/>
          <p:nvPr/>
        </p:nvGrpSpPr>
        <p:grpSpPr>
          <a:xfrm>
            <a:off x="2184548" y="3654055"/>
            <a:ext cx="354948" cy="286776"/>
            <a:chOff x="2184548" y="3859455"/>
            <a:chExt cx="354948" cy="286776"/>
          </a:xfrm>
        </p:grpSpPr>
        <p:sp>
          <p:nvSpPr>
            <p:cNvPr id="7428" name="Google Shape;7428;p58"/>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8"/>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8"/>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8"/>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8"/>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8"/>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8"/>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8"/>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8"/>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8"/>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8"/>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8"/>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8"/>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8"/>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58"/>
          <p:cNvGrpSpPr/>
          <p:nvPr/>
        </p:nvGrpSpPr>
        <p:grpSpPr>
          <a:xfrm>
            <a:off x="3140511" y="3634708"/>
            <a:ext cx="216823" cy="334162"/>
            <a:chOff x="3140511" y="3840108"/>
            <a:chExt cx="216823" cy="334162"/>
          </a:xfrm>
        </p:grpSpPr>
        <p:sp>
          <p:nvSpPr>
            <p:cNvPr id="7446" name="Google Shape;7446;p58"/>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8"/>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8"/>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8"/>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8"/>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8"/>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8"/>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8"/>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8"/>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58"/>
          <p:cNvGrpSpPr/>
          <p:nvPr/>
        </p:nvGrpSpPr>
        <p:grpSpPr>
          <a:xfrm>
            <a:off x="883193" y="3157394"/>
            <a:ext cx="275099" cy="363876"/>
            <a:chOff x="883193" y="3362794"/>
            <a:chExt cx="275099" cy="363876"/>
          </a:xfrm>
        </p:grpSpPr>
        <p:sp>
          <p:nvSpPr>
            <p:cNvPr id="7456" name="Google Shape;7456;p58"/>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8"/>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8"/>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8"/>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8"/>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8"/>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8"/>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8"/>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8"/>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8"/>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8"/>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8"/>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8"/>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8"/>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8"/>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8"/>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8"/>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8"/>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8"/>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8"/>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8"/>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8"/>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8"/>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8"/>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58"/>
          <p:cNvGrpSpPr/>
          <p:nvPr/>
        </p:nvGrpSpPr>
        <p:grpSpPr>
          <a:xfrm>
            <a:off x="2633404" y="2691364"/>
            <a:ext cx="368798" cy="365420"/>
            <a:chOff x="2633404" y="2896764"/>
            <a:chExt cx="368798" cy="365420"/>
          </a:xfrm>
        </p:grpSpPr>
        <p:sp>
          <p:nvSpPr>
            <p:cNvPr id="7483" name="Google Shape;7483;p58"/>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8"/>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8"/>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8"/>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8"/>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8"/>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8"/>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8"/>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8"/>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58"/>
          <p:cNvGrpSpPr/>
          <p:nvPr/>
        </p:nvGrpSpPr>
        <p:grpSpPr>
          <a:xfrm>
            <a:off x="2593035" y="1333355"/>
            <a:ext cx="382621" cy="308688"/>
            <a:chOff x="2593035" y="1538755"/>
            <a:chExt cx="382621" cy="308688"/>
          </a:xfrm>
        </p:grpSpPr>
        <p:sp>
          <p:nvSpPr>
            <p:cNvPr id="7495" name="Google Shape;7495;p58"/>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8"/>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8"/>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8"/>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8"/>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8"/>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58"/>
          <p:cNvGrpSpPr/>
          <p:nvPr/>
        </p:nvGrpSpPr>
        <p:grpSpPr>
          <a:xfrm>
            <a:off x="3011234" y="1346681"/>
            <a:ext cx="429012" cy="329292"/>
            <a:chOff x="3011234" y="1552081"/>
            <a:chExt cx="429012" cy="329292"/>
          </a:xfrm>
        </p:grpSpPr>
        <p:sp>
          <p:nvSpPr>
            <p:cNvPr id="7504" name="Google Shape;7504;p58"/>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8"/>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8"/>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8"/>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8"/>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8"/>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8"/>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8"/>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8"/>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8"/>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8"/>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8"/>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58"/>
          <p:cNvGrpSpPr/>
          <p:nvPr/>
        </p:nvGrpSpPr>
        <p:grpSpPr>
          <a:xfrm>
            <a:off x="3500721" y="1788259"/>
            <a:ext cx="381626" cy="360237"/>
            <a:chOff x="3500721" y="1993659"/>
            <a:chExt cx="381626" cy="360237"/>
          </a:xfrm>
        </p:grpSpPr>
        <p:sp>
          <p:nvSpPr>
            <p:cNvPr id="7523" name="Google Shape;7523;p58"/>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8"/>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8"/>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8"/>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8"/>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8"/>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8"/>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8"/>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8"/>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8"/>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8"/>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8"/>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58"/>
          <p:cNvGrpSpPr/>
          <p:nvPr/>
        </p:nvGrpSpPr>
        <p:grpSpPr>
          <a:xfrm>
            <a:off x="3479228" y="1305526"/>
            <a:ext cx="373798" cy="370368"/>
            <a:chOff x="3479228" y="1510926"/>
            <a:chExt cx="373798" cy="370368"/>
          </a:xfrm>
        </p:grpSpPr>
        <p:sp>
          <p:nvSpPr>
            <p:cNvPr id="7542" name="Google Shape;7542;p58"/>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8"/>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8"/>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8"/>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8"/>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8"/>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8"/>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8"/>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58"/>
          <p:cNvGrpSpPr/>
          <p:nvPr/>
        </p:nvGrpSpPr>
        <p:grpSpPr>
          <a:xfrm>
            <a:off x="862432" y="2691809"/>
            <a:ext cx="339240" cy="378196"/>
            <a:chOff x="862432" y="2897209"/>
            <a:chExt cx="339240" cy="378196"/>
          </a:xfrm>
        </p:grpSpPr>
        <p:sp>
          <p:nvSpPr>
            <p:cNvPr id="7552" name="Google Shape;7552;p58"/>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8"/>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8"/>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8"/>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8"/>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8"/>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8"/>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8"/>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58"/>
          <p:cNvGrpSpPr/>
          <p:nvPr/>
        </p:nvGrpSpPr>
        <p:grpSpPr>
          <a:xfrm>
            <a:off x="850625" y="1321417"/>
            <a:ext cx="346021" cy="345131"/>
            <a:chOff x="850625" y="1526817"/>
            <a:chExt cx="346021" cy="345131"/>
          </a:xfrm>
        </p:grpSpPr>
        <p:sp>
          <p:nvSpPr>
            <p:cNvPr id="7561" name="Google Shape;7561;p58"/>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8"/>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8"/>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8"/>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8"/>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8"/>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8"/>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8"/>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8"/>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8"/>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8"/>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8"/>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8"/>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8"/>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8"/>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8"/>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58"/>
          <p:cNvGrpSpPr/>
          <p:nvPr/>
        </p:nvGrpSpPr>
        <p:grpSpPr>
          <a:xfrm>
            <a:off x="3046943" y="3162447"/>
            <a:ext cx="379479" cy="370395"/>
            <a:chOff x="3046943" y="3367847"/>
            <a:chExt cx="379479" cy="370395"/>
          </a:xfrm>
        </p:grpSpPr>
        <p:sp>
          <p:nvSpPr>
            <p:cNvPr id="7582" name="Google Shape;7582;p58"/>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8"/>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8"/>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8"/>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8"/>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8"/>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8"/>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58"/>
          <p:cNvGrpSpPr/>
          <p:nvPr/>
        </p:nvGrpSpPr>
        <p:grpSpPr>
          <a:xfrm>
            <a:off x="1289506" y="1778258"/>
            <a:ext cx="391103" cy="377777"/>
            <a:chOff x="1289506" y="1983658"/>
            <a:chExt cx="391103" cy="377777"/>
          </a:xfrm>
        </p:grpSpPr>
        <p:sp>
          <p:nvSpPr>
            <p:cNvPr id="7590" name="Google Shape;7590;p58"/>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8"/>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8"/>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8"/>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8"/>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8"/>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8"/>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8"/>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58"/>
          <p:cNvGrpSpPr/>
          <p:nvPr/>
        </p:nvGrpSpPr>
        <p:grpSpPr>
          <a:xfrm>
            <a:off x="1287935" y="1305578"/>
            <a:ext cx="350288" cy="362357"/>
            <a:chOff x="1287935" y="1510978"/>
            <a:chExt cx="350288" cy="362357"/>
          </a:xfrm>
        </p:grpSpPr>
        <p:sp>
          <p:nvSpPr>
            <p:cNvPr id="7599" name="Google Shape;7599;p58"/>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8"/>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8"/>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8"/>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8"/>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8"/>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8"/>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8"/>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8"/>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8"/>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8"/>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8"/>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8"/>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8"/>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8"/>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8"/>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8"/>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8"/>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8"/>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8"/>
          <p:cNvGrpSpPr/>
          <p:nvPr/>
        </p:nvGrpSpPr>
        <p:grpSpPr>
          <a:xfrm>
            <a:off x="2477973" y="4084559"/>
            <a:ext cx="210042" cy="361991"/>
            <a:chOff x="2477973" y="4289959"/>
            <a:chExt cx="210042" cy="361991"/>
          </a:xfrm>
        </p:grpSpPr>
        <p:sp>
          <p:nvSpPr>
            <p:cNvPr id="7619" name="Google Shape;7619;p58"/>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8"/>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8"/>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8"/>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8"/>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8"/>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58"/>
          <p:cNvGrpSpPr/>
          <p:nvPr/>
        </p:nvGrpSpPr>
        <p:grpSpPr>
          <a:xfrm>
            <a:off x="3518969" y="2704349"/>
            <a:ext cx="347827" cy="345602"/>
            <a:chOff x="3518969" y="2909749"/>
            <a:chExt cx="347827" cy="345602"/>
          </a:xfrm>
        </p:grpSpPr>
        <p:sp>
          <p:nvSpPr>
            <p:cNvPr id="7626" name="Google Shape;7626;p58"/>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8"/>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8"/>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8"/>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8"/>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8"/>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8"/>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8"/>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8"/>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8"/>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8"/>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8"/>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8"/>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58"/>
          <p:cNvGrpSpPr/>
          <p:nvPr/>
        </p:nvGrpSpPr>
        <p:grpSpPr>
          <a:xfrm>
            <a:off x="2137005" y="1317856"/>
            <a:ext cx="415817" cy="355734"/>
            <a:chOff x="2137005" y="1523256"/>
            <a:chExt cx="415817" cy="355734"/>
          </a:xfrm>
        </p:grpSpPr>
        <p:sp>
          <p:nvSpPr>
            <p:cNvPr id="7640" name="Google Shape;7640;p58"/>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8"/>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8"/>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8"/>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8"/>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8"/>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8"/>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8"/>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8"/>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8"/>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8"/>
          <p:cNvGrpSpPr/>
          <p:nvPr/>
        </p:nvGrpSpPr>
        <p:grpSpPr>
          <a:xfrm>
            <a:off x="1713413" y="3154148"/>
            <a:ext cx="397700" cy="389637"/>
            <a:chOff x="1713413" y="3359548"/>
            <a:chExt cx="397700" cy="389637"/>
          </a:xfrm>
        </p:grpSpPr>
        <p:sp>
          <p:nvSpPr>
            <p:cNvPr id="7651" name="Google Shape;7651;p58"/>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8"/>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8"/>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8"/>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8"/>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8"/>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8"/>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8"/>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8"/>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8"/>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8"/>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8"/>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8"/>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8"/>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8"/>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8"/>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8"/>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8"/>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8"/>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8"/>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58"/>
          <p:cNvGrpSpPr/>
          <p:nvPr/>
        </p:nvGrpSpPr>
        <p:grpSpPr>
          <a:xfrm>
            <a:off x="1976129" y="4078773"/>
            <a:ext cx="401496" cy="371154"/>
            <a:chOff x="1976129" y="4284173"/>
            <a:chExt cx="401496" cy="371154"/>
          </a:xfrm>
        </p:grpSpPr>
        <p:sp>
          <p:nvSpPr>
            <p:cNvPr id="7672" name="Google Shape;7672;p58"/>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8"/>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8"/>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8"/>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8"/>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8"/>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8"/>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8"/>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8"/>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8"/>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8"/>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8"/>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8"/>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8"/>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8"/>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8"/>
          <p:cNvGrpSpPr/>
          <p:nvPr/>
        </p:nvGrpSpPr>
        <p:grpSpPr>
          <a:xfrm>
            <a:off x="1830123" y="2699584"/>
            <a:ext cx="184412" cy="367541"/>
            <a:chOff x="1830123" y="2904984"/>
            <a:chExt cx="184412" cy="367541"/>
          </a:xfrm>
        </p:grpSpPr>
        <p:sp>
          <p:nvSpPr>
            <p:cNvPr id="7688" name="Google Shape;7688;p58"/>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8"/>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8"/>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8"/>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8"/>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8"/>
          <p:cNvGrpSpPr/>
          <p:nvPr/>
        </p:nvGrpSpPr>
        <p:grpSpPr>
          <a:xfrm>
            <a:off x="2602224" y="3620518"/>
            <a:ext cx="376966" cy="349765"/>
            <a:chOff x="2602224" y="3825918"/>
            <a:chExt cx="376966" cy="349765"/>
          </a:xfrm>
        </p:grpSpPr>
        <p:sp>
          <p:nvSpPr>
            <p:cNvPr id="7694" name="Google Shape;7694;p58"/>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8"/>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8"/>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8"/>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8"/>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8"/>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8"/>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8"/>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8"/>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8"/>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8"/>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8"/>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58"/>
          <p:cNvGrpSpPr/>
          <p:nvPr/>
        </p:nvGrpSpPr>
        <p:grpSpPr>
          <a:xfrm>
            <a:off x="3479725" y="3215723"/>
            <a:ext cx="411419" cy="256616"/>
            <a:chOff x="3479725" y="3421123"/>
            <a:chExt cx="411419" cy="256616"/>
          </a:xfrm>
        </p:grpSpPr>
        <p:sp>
          <p:nvSpPr>
            <p:cNvPr id="7707" name="Google Shape;7707;p58"/>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8"/>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8"/>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8"/>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8"/>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8"/>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8"/>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8"/>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8"/>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8"/>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8"/>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8"/>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8"/>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8"/>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8"/>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8"/>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8"/>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8"/>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8"/>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8"/>
          <p:cNvGrpSpPr/>
          <p:nvPr/>
        </p:nvGrpSpPr>
        <p:grpSpPr>
          <a:xfrm>
            <a:off x="1283275" y="3614078"/>
            <a:ext cx="373824" cy="362881"/>
            <a:chOff x="1283275" y="3819478"/>
            <a:chExt cx="373824" cy="362881"/>
          </a:xfrm>
        </p:grpSpPr>
        <p:sp>
          <p:nvSpPr>
            <p:cNvPr id="7727" name="Google Shape;7727;p58"/>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8"/>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8"/>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8"/>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8"/>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8"/>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8"/>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8"/>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8"/>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8"/>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8"/>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8"/>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58"/>
          <p:cNvGrpSpPr/>
          <p:nvPr/>
        </p:nvGrpSpPr>
        <p:grpSpPr>
          <a:xfrm>
            <a:off x="3462865" y="2253896"/>
            <a:ext cx="442730" cy="362331"/>
            <a:chOff x="3462865" y="2459296"/>
            <a:chExt cx="442730" cy="362331"/>
          </a:xfrm>
        </p:grpSpPr>
        <p:sp>
          <p:nvSpPr>
            <p:cNvPr id="7742" name="Google Shape;7742;p58"/>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8"/>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8"/>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8"/>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8"/>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8"/>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8"/>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58"/>
          <p:cNvGrpSpPr/>
          <p:nvPr/>
        </p:nvGrpSpPr>
        <p:grpSpPr>
          <a:xfrm>
            <a:off x="3988847" y="3152734"/>
            <a:ext cx="281121" cy="367279"/>
            <a:chOff x="3988847" y="3358134"/>
            <a:chExt cx="281121" cy="367279"/>
          </a:xfrm>
        </p:grpSpPr>
        <p:sp>
          <p:nvSpPr>
            <p:cNvPr id="7750" name="Google Shape;7750;p58"/>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8"/>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8"/>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8"/>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8"/>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8"/>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8"/>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8"/>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8"/>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8"/>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8"/>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8"/>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8"/>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8"/>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8"/>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8"/>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8"/>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8"/>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58"/>
          <p:cNvGrpSpPr/>
          <p:nvPr/>
        </p:nvGrpSpPr>
        <p:grpSpPr>
          <a:xfrm>
            <a:off x="3951620" y="2700632"/>
            <a:ext cx="370290" cy="366729"/>
            <a:chOff x="3951620" y="2906032"/>
            <a:chExt cx="370290" cy="366729"/>
          </a:xfrm>
        </p:grpSpPr>
        <p:sp>
          <p:nvSpPr>
            <p:cNvPr id="7769" name="Google Shape;7769;p58"/>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8"/>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58"/>
          <p:cNvGrpSpPr/>
          <p:nvPr/>
        </p:nvGrpSpPr>
        <p:grpSpPr>
          <a:xfrm>
            <a:off x="2145304" y="3153205"/>
            <a:ext cx="404245" cy="388433"/>
            <a:chOff x="2145304" y="3358605"/>
            <a:chExt cx="404245" cy="388433"/>
          </a:xfrm>
        </p:grpSpPr>
        <p:sp>
          <p:nvSpPr>
            <p:cNvPr id="7772" name="Google Shape;7772;p58"/>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8"/>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8"/>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8"/>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8"/>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8"/>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8"/>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8"/>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8"/>
          <p:cNvGrpSpPr/>
          <p:nvPr/>
        </p:nvGrpSpPr>
        <p:grpSpPr>
          <a:xfrm>
            <a:off x="2593925" y="3165196"/>
            <a:ext cx="406392" cy="365263"/>
            <a:chOff x="2593925" y="3370596"/>
            <a:chExt cx="406392" cy="365263"/>
          </a:xfrm>
        </p:grpSpPr>
        <p:sp>
          <p:nvSpPr>
            <p:cNvPr id="7781" name="Google Shape;7781;p58"/>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8"/>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8"/>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8"/>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8"/>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8"/>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8"/>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8"/>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8"/>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8"/>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8"/>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58"/>
          <p:cNvGrpSpPr/>
          <p:nvPr/>
        </p:nvGrpSpPr>
        <p:grpSpPr>
          <a:xfrm>
            <a:off x="848975" y="1782316"/>
            <a:ext cx="384898" cy="358221"/>
            <a:chOff x="848975" y="1987716"/>
            <a:chExt cx="384898" cy="358221"/>
          </a:xfrm>
        </p:grpSpPr>
        <p:sp>
          <p:nvSpPr>
            <p:cNvPr id="7793" name="Google Shape;7793;p58"/>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8"/>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8"/>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8"/>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8"/>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8"/>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8"/>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8"/>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8"/>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8"/>
          <p:cNvGrpSpPr/>
          <p:nvPr/>
        </p:nvGrpSpPr>
        <p:grpSpPr>
          <a:xfrm>
            <a:off x="2255731" y="2722492"/>
            <a:ext cx="226405" cy="386260"/>
            <a:chOff x="2255731" y="2927892"/>
            <a:chExt cx="226405" cy="386260"/>
          </a:xfrm>
        </p:grpSpPr>
        <p:sp>
          <p:nvSpPr>
            <p:cNvPr id="7803" name="Google Shape;7803;p58"/>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8"/>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8"/>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8"/>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8"/>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8"/>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8"/>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8"/>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8"/>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8"/>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8"/>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58"/>
          <p:cNvGrpSpPr/>
          <p:nvPr/>
        </p:nvGrpSpPr>
        <p:grpSpPr>
          <a:xfrm>
            <a:off x="2209576" y="2236748"/>
            <a:ext cx="307641" cy="346571"/>
            <a:chOff x="2209576" y="2442148"/>
            <a:chExt cx="307641" cy="346571"/>
          </a:xfrm>
        </p:grpSpPr>
        <p:sp>
          <p:nvSpPr>
            <p:cNvPr id="7815" name="Google Shape;7815;p58"/>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8"/>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8"/>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8"/>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8"/>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8"/>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8"/>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8"/>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8"/>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8"/>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8"/>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8"/>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8"/>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8"/>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8"/>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8"/>
          <p:cNvGrpSpPr/>
          <p:nvPr/>
        </p:nvGrpSpPr>
        <p:grpSpPr>
          <a:xfrm>
            <a:off x="1334850" y="2704742"/>
            <a:ext cx="280231" cy="357854"/>
            <a:chOff x="1334850" y="2910142"/>
            <a:chExt cx="280231" cy="357854"/>
          </a:xfrm>
        </p:grpSpPr>
        <p:sp>
          <p:nvSpPr>
            <p:cNvPr id="7831" name="Google Shape;7831;p58"/>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8"/>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8"/>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8"/>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8"/>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8"/>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8"/>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8"/>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8"/>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58"/>
          <p:cNvGrpSpPr/>
          <p:nvPr/>
        </p:nvGrpSpPr>
        <p:grpSpPr>
          <a:xfrm>
            <a:off x="920682" y="3606250"/>
            <a:ext cx="220357" cy="378353"/>
            <a:chOff x="920682" y="3811650"/>
            <a:chExt cx="220357" cy="378353"/>
          </a:xfrm>
        </p:grpSpPr>
        <p:sp>
          <p:nvSpPr>
            <p:cNvPr id="7841" name="Google Shape;7841;p58"/>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8"/>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8"/>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8"/>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8"/>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8"/>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8"/>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8"/>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8"/>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8"/>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8"/>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8"/>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8"/>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8"/>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8"/>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58"/>
          <p:cNvGrpSpPr/>
          <p:nvPr/>
        </p:nvGrpSpPr>
        <p:grpSpPr>
          <a:xfrm>
            <a:off x="3900804" y="1342518"/>
            <a:ext cx="411550" cy="337748"/>
            <a:chOff x="3900804" y="1547918"/>
            <a:chExt cx="411550" cy="337748"/>
          </a:xfrm>
        </p:grpSpPr>
        <p:sp>
          <p:nvSpPr>
            <p:cNvPr id="7857" name="Google Shape;7857;p58"/>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8"/>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8"/>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8"/>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8"/>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8"/>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8"/>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58"/>
          <p:cNvGrpSpPr/>
          <p:nvPr/>
        </p:nvGrpSpPr>
        <p:grpSpPr>
          <a:xfrm>
            <a:off x="3508654" y="3606381"/>
            <a:ext cx="363876" cy="364007"/>
            <a:chOff x="3508654" y="3811781"/>
            <a:chExt cx="363876" cy="364007"/>
          </a:xfrm>
        </p:grpSpPr>
        <p:sp>
          <p:nvSpPr>
            <p:cNvPr id="7865" name="Google Shape;7865;p58"/>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8"/>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8"/>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8"/>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8"/>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8"/>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8"/>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8"/>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8"/>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8"/>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8"/>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8"/>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8"/>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8"/>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58"/>
          <p:cNvGrpSpPr/>
          <p:nvPr/>
        </p:nvGrpSpPr>
        <p:grpSpPr>
          <a:xfrm>
            <a:off x="1761322" y="3609523"/>
            <a:ext cx="310050" cy="374688"/>
            <a:chOff x="1761322" y="3814923"/>
            <a:chExt cx="310050" cy="374688"/>
          </a:xfrm>
        </p:grpSpPr>
        <p:sp>
          <p:nvSpPr>
            <p:cNvPr id="7880" name="Google Shape;7880;p58"/>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8"/>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8"/>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8"/>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8"/>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8"/>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8"/>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8"/>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8"/>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8"/>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8"/>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8"/>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8"/>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8"/>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8"/>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8"/>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8"/>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8"/>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8"/>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8"/>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8"/>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8"/>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8"/>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8"/>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8"/>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8"/>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8"/>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8"/>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58"/>
          <p:cNvGrpSpPr/>
          <p:nvPr/>
        </p:nvGrpSpPr>
        <p:grpSpPr>
          <a:xfrm>
            <a:off x="2604109" y="2233895"/>
            <a:ext cx="399088" cy="373144"/>
            <a:chOff x="2604109" y="2439295"/>
            <a:chExt cx="399088" cy="373144"/>
          </a:xfrm>
        </p:grpSpPr>
        <p:sp>
          <p:nvSpPr>
            <p:cNvPr id="7909" name="Google Shape;7909;p58"/>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8"/>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8"/>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8"/>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8"/>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8"/>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8"/>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8"/>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8"/>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8"/>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8"/>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8"/>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8"/>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8"/>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8"/>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8"/>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8"/>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8"/>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8"/>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8"/>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8"/>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8"/>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8"/>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8"/>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8"/>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8"/>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8"/>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8"/>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8"/>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8"/>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8"/>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8"/>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8"/>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8"/>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8"/>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8"/>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8"/>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8"/>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8"/>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8"/>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8"/>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8"/>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8"/>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8"/>
          <p:cNvGrpSpPr/>
          <p:nvPr/>
        </p:nvGrpSpPr>
        <p:grpSpPr>
          <a:xfrm>
            <a:off x="7086308" y="2256121"/>
            <a:ext cx="368536" cy="353692"/>
            <a:chOff x="7086308" y="2461521"/>
            <a:chExt cx="368536" cy="353692"/>
          </a:xfrm>
        </p:grpSpPr>
        <p:sp>
          <p:nvSpPr>
            <p:cNvPr id="7953" name="Google Shape;7953;p58"/>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8"/>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8"/>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8"/>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8"/>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8"/>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8"/>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8"/>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8"/>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8"/>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8"/>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8"/>
          <p:cNvGrpSpPr/>
          <p:nvPr/>
        </p:nvGrpSpPr>
        <p:grpSpPr>
          <a:xfrm>
            <a:off x="6644992" y="2248843"/>
            <a:ext cx="375552" cy="368405"/>
            <a:chOff x="6644992" y="2454243"/>
            <a:chExt cx="375552" cy="368405"/>
          </a:xfrm>
        </p:grpSpPr>
        <p:sp>
          <p:nvSpPr>
            <p:cNvPr id="7965" name="Google Shape;7965;p58"/>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8"/>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8"/>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8"/>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8"/>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8"/>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8"/>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8"/>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8"/>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8"/>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8"/>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8"/>
          <p:cNvGrpSpPr/>
          <p:nvPr/>
        </p:nvGrpSpPr>
        <p:grpSpPr>
          <a:xfrm>
            <a:off x="6186789" y="2251933"/>
            <a:ext cx="371049" cy="362096"/>
            <a:chOff x="6186789" y="2457333"/>
            <a:chExt cx="371049" cy="362096"/>
          </a:xfrm>
        </p:grpSpPr>
        <p:sp>
          <p:nvSpPr>
            <p:cNvPr id="7977" name="Google Shape;7977;p58"/>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8"/>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8"/>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8"/>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8"/>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8"/>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8"/>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8"/>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8"/>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8"/>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8"/>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8"/>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58"/>
          <p:cNvGrpSpPr/>
          <p:nvPr/>
        </p:nvGrpSpPr>
        <p:grpSpPr>
          <a:xfrm>
            <a:off x="7957893" y="2249079"/>
            <a:ext cx="375081" cy="368169"/>
            <a:chOff x="7957893" y="2454479"/>
            <a:chExt cx="375081" cy="368169"/>
          </a:xfrm>
        </p:grpSpPr>
        <p:sp>
          <p:nvSpPr>
            <p:cNvPr id="7990" name="Google Shape;7990;p58"/>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8"/>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8"/>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8"/>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8"/>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8"/>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8"/>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8"/>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8"/>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8"/>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8"/>
          <p:cNvGrpSpPr/>
          <p:nvPr/>
        </p:nvGrpSpPr>
        <p:grpSpPr>
          <a:xfrm>
            <a:off x="5738562" y="2248948"/>
            <a:ext cx="368536" cy="368300"/>
            <a:chOff x="5738562" y="2454348"/>
            <a:chExt cx="368536" cy="368300"/>
          </a:xfrm>
        </p:grpSpPr>
        <p:sp>
          <p:nvSpPr>
            <p:cNvPr id="8001" name="Google Shape;8001;p58"/>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8"/>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8"/>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8"/>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8"/>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8"/>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8"/>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8"/>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8"/>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8"/>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8"/>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8"/>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8"/>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8"/>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8"/>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8"/>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8"/>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8"/>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8"/>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8"/>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8"/>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8"/>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8"/>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8"/>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8"/>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8"/>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8"/>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8"/>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8"/>
          <p:cNvGrpSpPr/>
          <p:nvPr/>
        </p:nvGrpSpPr>
        <p:grpSpPr>
          <a:xfrm>
            <a:off x="4870747" y="2288820"/>
            <a:ext cx="368536" cy="288687"/>
            <a:chOff x="4870747" y="2494220"/>
            <a:chExt cx="368536" cy="288687"/>
          </a:xfrm>
        </p:grpSpPr>
        <p:sp>
          <p:nvSpPr>
            <p:cNvPr id="8034" name="Google Shape;8034;p58"/>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8"/>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8"/>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8"/>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8"/>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8"/>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8"/>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8"/>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8"/>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8"/>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8"/>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8"/>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8"/>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8"/>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8"/>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8"/>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8"/>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8"/>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8"/>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8"/>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8"/>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8"/>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8"/>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8"/>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58"/>
          <p:cNvGrpSpPr/>
          <p:nvPr/>
        </p:nvGrpSpPr>
        <p:grpSpPr>
          <a:xfrm>
            <a:off x="5300308" y="2249105"/>
            <a:ext cx="370604" cy="367960"/>
            <a:chOff x="5300308" y="2454505"/>
            <a:chExt cx="370604" cy="367960"/>
          </a:xfrm>
        </p:grpSpPr>
        <p:sp>
          <p:nvSpPr>
            <p:cNvPr id="8059" name="Google Shape;8059;p58"/>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8"/>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8"/>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8"/>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8"/>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8"/>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8"/>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8"/>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8"/>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8"/>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8"/>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58"/>
          <p:cNvGrpSpPr/>
          <p:nvPr/>
        </p:nvGrpSpPr>
        <p:grpSpPr>
          <a:xfrm>
            <a:off x="4929600" y="3620335"/>
            <a:ext cx="230803" cy="340235"/>
            <a:chOff x="4929600" y="3825735"/>
            <a:chExt cx="230803" cy="340235"/>
          </a:xfrm>
        </p:grpSpPr>
        <p:sp>
          <p:nvSpPr>
            <p:cNvPr id="8071" name="Google Shape;8071;p58"/>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8"/>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8"/>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8"/>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8"/>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8"/>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8"/>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8"/>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8"/>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8"/>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8"/>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8"/>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8"/>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8"/>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8"/>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8"/>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8"/>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8"/>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8"/>
          <p:cNvGrpSpPr/>
          <p:nvPr/>
        </p:nvGrpSpPr>
        <p:grpSpPr>
          <a:xfrm>
            <a:off x="6264518" y="3619995"/>
            <a:ext cx="249810" cy="340968"/>
            <a:chOff x="6264518" y="3825395"/>
            <a:chExt cx="249810" cy="340968"/>
          </a:xfrm>
        </p:grpSpPr>
        <p:sp>
          <p:nvSpPr>
            <p:cNvPr id="8093" name="Google Shape;8093;p58"/>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8"/>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8"/>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8"/>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8"/>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58"/>
          <p:cNvGrpSpPr/>
          <p:nvPr/>
        </p:nvGrpSpPr>
        <p:grpSpPr>
          <a:xfrm>
            <a:off x="5376073" y="3619968"/>
            <a:ext cx="223158" cy="340994"/>
            <a:chOff x="5376073" y="3825368"/>
            <a:chExt cx="223158" cy="340994"/>
          </a:xfrm>
        </p:grpSpPr>
        <p:sp>
          <p:nvSpPr>
            <p:cNvPr id="8102" name="Google Shape;8102;p58"/>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8"/>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8"/>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8"/>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8"/>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8"/>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8"/>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8"/>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8"/>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8"/>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8"/>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8"/>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8"/>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8"/>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58"/>
          <p:cNvGrpSpPr/>
          <p:nvPr/>
        </p:nvGrpSpPr>
        <p:grpSpPr>
          <a:xfrm>
            <a:off x="6716044" y="3619995"/>
            <a:ext cx="197973" cy="340314"/>
            <a:chOff x="6716044" y="3825395"/>
            <a:chExt cx="197973" cy="340314"/>
          </a:xfrm>
        </p:grpSpPr>
        <p:sp>
          <p:nvSpPr>
            <p:cNvPr id="8127" name="Google Shape;8127;p58"/>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8"/>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8"/>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8"/>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8"/>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8"/>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8"/>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8"/>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8"/>
          <p:cNvGrpSpPr/>
          <p:nvPr/>
        </p:nvGrpSpPr>
        <p:grpSpPr>
          <a:xfrm>
            <a:off x="7517833" y="2260415"/>
            <a:ext cx="370656" cy="345157"/>
            <a:chOff x="7517833" y="2465815"/>
            <a:chExt cx="370656" cy="345157"/>
          </a:xfrm>
        </p:grpSpPr>
        <p:sp>
          <p:nvSpPr>
            <p:cNvPr id="8141" name="Google Shape;8141;p58"/>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8"/>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8"/>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8"/>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8"/>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8"/>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8"/>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8"/>
          <p:cNvGrpSpPr/>
          <p:nvPr/>
        </p:nvGrpSpPr>
        <p:grpSpPr>
          <a:xfrm>
            <a:off x="5804954" y="3620309"/>
            <a:ext cx="251197" cy="340392"/>
            <a:chOff x="5804954" y="3825709"/>
            <a:chExt cx="251197" cy="340392"/>
          </a:xfrm>
        </p:grpSpPr>
        <p:sp>
          <p:nvSpPr>
            <p:cNvPr id="8149" name="Google Shape;8149;p58"/>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8"/>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8"/>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8"/>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8"/>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8"/>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58"/>
          <p:cNvGrpSpPr/>
          <p:nvPr/>
        </p:nvGrpSpPr>
        <p:grpSpPr>
          <a:xfrm>
            <a:off x="4872134" y="3154593"/>
            <a:ext cx="374819" cy="368562"/>
            <a:chOff x="4872134" y="3359993"/>
            <a:chExt cx="374819" cy="368562"/>
          </a:xfrm>
        </p:grpSpPr>
        <p:sp>
          <p:nvSpPr>
            <p:cNvPr id="8156" name="Google Shape;8156;p58"/>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8"/>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8"/>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8"/>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8"/>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8"/>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8"/>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8"/>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58"/>
          <p:cNvGrpSpPr/>
          <p:nvPr/>
        </p:nvGrpSpPr>
        <p:grpSpPr>
          <a:xfrm>
            <a:off x="6614911" y="1310762"/>
            <a:ext cx="391810" cy="368484"/>
            <a:chOff x="6614911" y="1516162"/>
            <a:chExt cx="391810" cy="368484"/>
          </a:xfrm>
        </p:grpSpPr>
        <p:sp>
          <p:nvSpPr>
            <p:cNvPr id="8165" name="Google Shape;8165;p58"/>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8"/>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8"/>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8"/>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8"/>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8"/>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8"/>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8"/>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8"/>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8"/>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8"/>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8"/>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8"/>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8"/>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8"/>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8"/>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8"/>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8"/>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8"/>
          <p:cNvGrpSpPr/>
          <p:nvPr/>
        </p:nvGrpSpPr>
        <p:grpSpPr>
          <a:xfrm>
            <a:off x="5822573" y="3154619"/>
            <a:ext cx="231065" cy="368405"/>
            <a:chOff x="5822573" y="3360019"/>
            <a:chExt cx="231065" cy="368405"/>
          </a:xfrm>
        </p:grpSpPr>
        <p:sp>
          <p:nvSpPr>
            <p:cNvPr id="8184" name="Google Shape;8184;p58"/>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8"/>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8"/>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8"/>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8"/>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8"/>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8"/>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8"/>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8"/>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8"/>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8"/>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8"/>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8"/>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8"/>
          <p:cNvGrpSpPr/>
          <p:nvPr/>
        </p:nvGrpSpPr>
        <p:grpSpPr>
          <a:xfrm>
            <a:off x="7494690" y="1310788"/>
            <a:ext cx="374557" cy="368614"/>
            <a:chOff x="7494690" y="1516188"/>
            <a:chExt cx="374557" cy="368614"/>
          </a:xfrm>
        </p:grpSpPr>
        <p:sp>
          <p:nvSpPr>
            <p:cNvPr id="8200" name="Google Shape;8200;p58"/>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8"/>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8"/>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8"/>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8"/>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8"/>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8"/>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8"/>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58"/>
          <p:cNvGrpSpPr/>
          <p:nvPr/>
        </p:nvGrpSpPr>
        <p:grpSpPr>
          <a:xfrm>
            <a:off x="5314707" y="3154619"/>
            <a:ext cx="381731" cy="368405"/>
            <a:chOff x="5314707" y="3360019"/>
            <a:chExt cx="381731" cy="368405"/>
          </a:xfrm>
        </p:grpSpPr>
        <p:sp>
          <p:nvSpPr>
            <p:cNvPr id="8209" name="Google Shape;8209;p58"/>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8"/>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8"/>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8"/>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8"/>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8"/>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8"/>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8"/>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8"/>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58"/>
          <p:cNvGrpSpPr/>
          <p:nvPr/>
        </p:nvGrpSpPr>
        <p:grpSpPr>
          <a:xfrm>
            <a:off x="5308058" y="1311756"/>
            <a:ext cx="374295" cy="366599"/>
            <a:chOff x="5308058" y="1517156"/>
            <a:chExt cx="374295" cy="366599"/>
          </a:xfrm>
        </p:grpSpPr>
        <p:sp>
          <p:nvSpPr>
            <p:cNvPr id="8225" name="Google Shape;8225;p58"/>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58"/>
          <p:cNvGrpSpPr/>
          <p:nvPr/>
        </p:nvGrpSpPr>
        <p:grpSpPr>
          <a:xfrm>
            <a:off x="6184800" y="1335502"/>
            <a:ext cx="370761" cy="319108"/>
            <a:chOff x="6184800" y="1540902"/>
            <a:chExt cx="370761" cy="319108"/>
          </a:xfrm>
        </p:grpSpPr>
        <p:sp>
          <p:nvSpPr>
            <p:cNvPr id="8230" name="Google Shape;8230;p58"/>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8"/>
          <p:cNvGrpSpPr/>
          <p:nvPr/>
        </p:nvGrpSpPr>
        <p:grpSpPr>
          <a:xfrm>
            <a:off x="7060102" y="1310971"/>
            <a:ext cx="370709" cy="367829"/>
            <a:chOff x="7060102" y="1516371"/>
            <a:chExt cx="370709" cy="367829"/>
          </a:xfrm>
        </p:grpSpPr>
        <p:sp>
          <p:nvSpPr>
            <p:cNvPr id="8241" name="Google Shape;8241;p58"/>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8"/>
          <p:cNvGrpSpPr/>
          <p:nvPr/>
        </p:nvGrpSpPr>
        <p:grpSpPr>
          <a:xfrm>
            <a:off x="7935247" y="1310762"/>
            <a:ext cx="381704" cy="368588"/>
            <a:chOff x="7935247" y="1516162"/>
            <a:chExt cx="381704" cy="368588"/>
          </a:xfrm>
        </p:grpSpPr>
        <p:sp>
          <p:nvSpPr>
            <p:cNvPr id="8267" name="Google Shape;8267;p58"/>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58"/>
          <p:cNvGrpSpPr/>
          <p:nvPr/>
        </p:nvGrpSpPr>
        <p:grpSpPr>
          <a:xfrm>
            <a:off x="5738169" y="1354430"/>
            <a:ext cx="389035" cy="281147"/>
            <a:chOff x="5738169" y="1559830"/>
            <a:chExt cx="389035" cy="281147"/>
          </a:xfrm>
        </p:grpSpPr>
        <p:sp>
          <p:nvSpPr>
            <p:cNvPr id="8286" name="Google Shape;8286;p58"/>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58"/>
          <p:cNvGrpSpPr/>
          <p:nvPr/>
        </p:nvGrpSpPr>
        <p:grpSpPr>
          <a:xfrm>
            <a:off x="6192470" y="3155116"/>
            <a:ext cx="368510" cy="367750"/>
            <a:chOff x="6192470" y="3360516"/>
            <a:chExt cx="368510" cy="367750"/>
          </a:xfrm>
        </p:grpSpPr>
        <p:sp>
          <p:nvSpPr>
            <p:cNvPr id="8293" name="Google Shape;8293;p58"/>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58"/>
          <p:cNvGrpSpPr/>
          <p:nvPr/>
        </p:nvGrpSpPr>
        <p:grpSpPr>
          <a:xfrm>
            <a:off x="4935019" y="1310709"/>
            <a:ext cx="246642" cy="368667"/>
            <a:chOff x="4935019" y="1516109"/>
            <a:chExt cx="246642" cy="368667"/>
          </a:xfrm>
        </p:grpSpPr>
        <p:sp>
          <p:nvSpPr>
            <p:cNvPr id="8306" name="Google Shape;8306;p58"/>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8"/>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8"/>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58"/>
          <p:cNvGrpSpPr/>
          <p:nvPr/>
        </p:nvGrpSpPr>
        <p:grpSpPr>
          <a:xfrm>
            <a:off x="7989335" y="3154619"/>
            <a:ext cx="291698" cy="368405"/>
            <a:chOff x="7989335" y="3360019"/>
            <a:chExt cx="291698" cy="368405"/>
          </a:xfrm>
        </p:grpSpPr>
        <p:sp>
          <p:nvSpPr>
            <p:cNvPr id="8317" name="Google Shape;8317;p58"/>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8"/>
          <p:cNvGrpSpPr/>
          <p:nvPr/>
        </p:nvGrpSpPr>
        <p:grpSpPr>
          <a:xfrm>
            <a:off x="6633158" y="3154383"/>
            <a:ext cx="368143" cy="368771"/>
            <a:chOff x="6633158" y="3359783"/>
            <a:chExt cx="368143" cy="368771"/>
          </a:xfrm>
        </p:grpSpPr>
        <p:sp>
          <p:nvSpPr>
            <p:cNvPr id="8328" name="Google Shape;8328;p58"/>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8"/>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8"/>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8"/>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58"/>
          <p:cNvGrpSpPr/>
          <p:nvPr/>
        </p:nvGrpSpPr>
        <p:grpSpPr>
          <a:xfrm>
            <a:off x="7940666" y="1814805"/>
            <a:ext cx="383249" cy="286488"/>
            <a:chOff x="7940666" y="2020205"/>
            <a:chExt cx="383249" cy="286488"/>
          </a:xfrm>
        </p:grpSpPr>
        <p:sp>
          <p:nvSpPr>
            <p:cNvPr id="8347" name="Google Shape;8347;p58"/>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58"/>
          <p:cNvGrpSpPr/>
          <p:nvPr/>
        </p:nvGrpSpPr>
        <p:grpSpPr>
          <a:xfrm>
            <a:off x="7508513" y="1818078"/>
            <a:ext cx="372175" cy="279995"/>
            <a:chOff x="7508513" y="2023478"/>
            <a:chExt cx="372175" cy="279995"/>
          </a:xfrm>
        </p:grpSpPr>
        <p:sp>
          <p:nvSpPr>
            <p:cNvPr id="8353" name="Google Shape;8353;p58"/>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58"/>
          <p:cNvGrpSpPr/>
          <p:nvPr/>
        </p:nvGrpSpPr>
        <p:grpSpPr>
          <a:xfrm>
            <a:off x="7070705" y="1790903"/>
            <a:ext cx="368405" cy="334449"/>
            <a:chOff x="7070705" y="1996303"/>
            <a:chExt cx="368405" cy="334449"/>
          </a:xfrm>
        </p:grpSpPr>
        <p:sp>
          <p:nvSpPr>
            <p:cNvPr id="8370" name="Google Shape;8370;p58"/>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8"/>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58"/>
          <p:cNvGrpSpPr/>
          <p:nvPr/>
        </p:nvGrpSpPr>
        <p:grpSpPr>
          <a:xfrm>
            <a:off x="6630645" y="1834938"/>
            <a:ext cx="368536" cy="246275"/>
            <a:chOff x="6630645" y="2040338"/>
            <a:chExt cx="368536" cy="246275"/>
          </a:xfrm>
        </p:grpSpPr>
        <p:sp>
          <p:nvSpPr>
            <p:cNvPr id="8386" name="Google Shape;8386;p58"/>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8"/>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8"/>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8"/>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8"/>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8"/>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8"/>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58"/>
          <p:cNvGrpSpPr/>
          <p:nvPr/>
        </p:nvGrpSpPr>
        <p:grpSpPr>
          <a:xfrm>
            <a:off x="6190455" y="1789646"/>
            <a:ext cx="368771" cy="336858"/>
            <a:chOff x="6190455" y="1995046"/>
            <a:chExt cx="368771" cy="336858"/>
          </a:xfrm>
        </p:grpSpPr>
        <p:sp>
          <p:nvSpPr>
            <p:cNvPr id="8413" name="Google Shape;8413;p58"/>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8"/>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8"/>
          <p:cNvGrpSpPr/>
          <p:nvPr/>
        </p:nvGrpSpPr>
        <p:grpSpPr>
          <a:xfrm>
            <a:off x="5750631" y="1810983"/>
            <a:ext cx="371677" cy="293740"/>
            <a:chOff x="5750631" y="2016383"/>
            <a:chExt cx="371677" cy="293740"/>
          </a:xfrm>
        </p:grpSpPr>
        <p:sp>
          <p:nvSpPr>
            <p:cNvPr id="8432" name="Google Shape;8432;p58"/>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8"/>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8"/>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8"/>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58"/>
          <p:cNvGrpSpPr/>
          <p:nvPr/>
        </p:nvGrpSpPr>
        <p:grpSpPr>
          <a:xfrm>
            <a:off x="5310807" y="1817449"/>
            <a:ext cx="368274" cy="281226"/>
            <a:chOff x="5310807" y="2022849"/>
            <a:chExt cx="368274" cy="281226"/>
          </a:xfrm>
        </p:grpSpPr>
        <p:sp>
          <p:nvSpPr>
            <p:cNvPr id="8445" name="Google Shape;8445;p58"/>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8"/>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8"/>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8"/>
          <p:cNvGrpSpPr/>
          <p:nvPr/>
        </p:nvGrpSpPr>
        <p:grpSpPr>
          <a:xfrm>
            <a:off x="4865589" y="1817030"/>
            <a:ext cx="375788" cy="281828"/>
            <a:chOff x="4865589" y="2022430"/>
            <a:chExt cx="375788" cy="281828"/>
          </a:xfrm>
        </p:grpSpPr>
        <p:sp>
          <p:nvSpPr>
            <p:cNvPr id="8465" name="Google Shape;8465;p58"/>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58"/>
          <p:cNvGrpSpPr/>
          <p:nvPr/>
        </p:nvGrpSpPr>
        <p:grpSpPr>
          <a:xfrm>
            <a:off x="7107069" y="3154855"/>
            <a:ext cx="293818" cy="368012"/>
            <a:chOff x="7107069" y="3360255"/>
            <a:chExt cx="293818" cy="368012"/>
          </a:xfrm>
        </p:grpSpPr>
        <p:sp>
          <p:nvSpPr>
            <p:cNvPr id="8477" name="Google Shape;8477;p58"/>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8"/>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8"/>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8"/>
          <p:cNvGrpSpPr/>
          <p:nvPr/>
        </p:nvGrpSpPr>
        <p:grpSpPr>
          <a:xfrm>
            <a:off x="7578597" y="3154933"/>
            <a:ext cx="234285" cy="367855"/>
            <a:chOff x="7578597" y="3360333"/>
            <a:chExt cx="234285" cy="367855"/>
          </a:xfrm>
        </p:grpSpPr>
        <p:sp>
          <p:nvSpPr>
            <p:cNvPr id="8485" name="Google Shape;8485;p58"/>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8"/>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58"/>
          <p:cNvGrpSpPr/>
          <p:nvPr/>
        </p:nvGrpSpPr>
        <p:grpSpPr>
          <a:xfrm>
            <a:off x="6697352" y="4083983"/>
            <a:ext cx="269130" cy="354530"/>
            <a:chOff x="6697352" y="4289383"/>
            <a:chExt cx="269130" cy="354530"/>
          </a:xfrm>
        </p:grpSpPr>
        <p:sp>
          <p:nvSpPr>
            <p:cNvPr id="8495" name="Google Shape;8495;p58"/>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8"/>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8"/>
          <p:cNvGrpSpPr/>
          <p:nvPr/>
        </p:nvGrpSpPr>
        <p:grpSpPr>
          <a:xfrm>
            <a:off x="5768616" y="2703485"/>
            <a:ext cx="334816" cy="368536"/>
            <a:chOff x="5768616" y="2908885"/>
            <a:chExt cx="334816" cy="368536"/>
          </a:xfrm>
        </p:grpSpPr>
        <p:sp>
          <p:nvSpPr>
            <p:cNvPr id="8505" name="Google Shape;8505;p58"/>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8"/>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8"/>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8"/>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8"/>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8"/>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58"/>
          <p:cNvGrpSpPr/>
          <p:nvPr/>
        </p:nvGrpSpPr>
        <p:grpSpPr>
          <a:xfrm>
            <a:off x="6657061" y="2703485"/>
            <a:ext cx="323114" cy="368667"/>
            <a:chOff x="6657061" y="2908885"/>
            <a:chExt cx="323114" cy="368667"/>
          </a:xfrm>
        </p:grpSpPr>
        <p:sp>
          <p:nvSpPr>
            <p:cNvPr id="8515" name="Google Shape;8515;p58"/>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8"/>
          <p:cNvGrpSpPr/>
          <p:nvPr/>
        </p:nvGrpSpPr>
        <p:grpSpPr>
          <a:xfrm>
            <a:off x="6211084" y="2703773"/>
            <a:ext cx="330915" cy="368457"/>
            <a:chOff x="6211084" y="2909173"/>
            <a:chExt cx="330915" cy="368457"/>
          </a:xfrm>
        </p:grpSpPr>
        <p:sp>
          <p:nvSpPr>
            <p:cNvPr id="8523" name="Google Shape;8523;p58"/>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58"/>
          <p:cNvGrpSpPr/>
          <p:nvPr/>
        </p:nvGrpSpPr>
        <p:grpSpPr>
          <a:xfrm>
            <a:off x="7543097" y="2703354"/>
            <a:ext cx="314945" cy="368300"/>
            <a:chOff x="7543097" y="2908754"/>
            <a:chExt cx="314945" cy="368300"/>
          </a:xfrm>
        </p:grpSpPr>
        <p:sp>
          <p:nvSpPr>
            <p:cNvPr id="8532" name="Google Shape;8532;p58"/>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58"/>
          <p:cNvGrpSpPr/>
          <p:nvPr/>
        </p:nvGrpSpPr>
        <p:grpSpPr>
          <a:xfrm>
            <a:off x="7090471" y="2703564"/>
            <a:ext cx="331282" cy="368588"/>
            <a:chOff x="7090471" y="2908964"/>
            <a:chExt cx="331282" cy="368588"/>
          </a:xfrm>
        </p:grpSpPr>
        <p:sp>
          <p:nvSpPr>
            <p:cNvPr id="8546" name="Google Shape;8546;p58"/>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58"/>
          <p:cNvGrpSpPr/>
          <p:nvPr/>
        </p:nvGrpSpPr>
        <p:grpSpPr>
          <a:xfrm>
            <a:off x="7159769" y="3621199"/>
            <a:ext cx="195722" cy="339816"/>
            <a:chOff x="7159769" y="3826599"/>
            <a:chExt cx="195722" cy="339816"/>
          </a:xfrm>
        </p:grpSpPr>
        <p:sp>
          <p:nvSpPr>
            <p:cNvPr id="8550" name="Google Shape;8550;p58"/>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8"/>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8"/>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8"/>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8"/>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58"/>
          <p:cNvGrpSpPr/>
          <p:nvPr/>
        </p:nvGrpSpPr>
        <p:grpSpPr>
          <a:xfrm>
            <a:off x="4959157" y="2703485"/>
            <a:ext cx="191454" cy="369531"/>
            <a:chOff x="4959157" y="2908885"/>
            <a:chExt cx="191454" cy="369531"/>
          </a:xfrm>
        </p:grpSpPr>
        <p:sp>
          <p:nvSpPr>
            <p:cNvPr id="8564" name="Google Shape;8564;p58"/>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8"/>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8"/>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8"/>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8"/>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8"/>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58"/>
          <p:cNvGrpSpPr/>
          <p:nvPr/>
        </p:nvGrpSpPr>
        <p:grpSpPr>
          <a:xfrm>
            <a:off x="7994230" y="2703511"/>
            <a:ext cx="295729" cy="368379"/>
            <a:chOff x="7994230" y="2908911"/>
            <a:chExt cx="295729" cy="368379"/>
          </a:xfrm>
        </p:grpSpPr>
        <p:sp>
          <p:nvSpPr>
            <p:cNvPr id="8577" name="Google Shape;8577;p58"/>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8"/>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8"/>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8"/>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8"/>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58"/>
          <p:cNvGrpSpPr/>
          <p:nvPr/>
        </p:nvGrpSpPr>
        <p:grpSpPr>
          <a:xfrm>
            <a:off x="7552024" y="3620728"/>
            <a:ext cx="281880" cy="340733"/>
            <a:chOff x="7552024" y="3826128"/>
            <a:chExt cx="281880" cy="340733"/>
          </a:xfrm>
        </p:grpSpPr>
        <p:sp>
          <p:nvSpPr>
            <p:cNvPr id="8600" name="Google Shape;8600;p58"/>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8"/>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8"/>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8"/>
          <p:cNvGrpSpPr/>
          <p:nvPr/>
        </p:nvGrpSpPr>
        <p:grpSpPr>
          <a:xfrm>
            <a:off x="6264910" y="4084428"/>
            <a:ext cx="202895" cy="354268"/>
            <a:chOff x="6264910" y="4289828"/>
            <a:chExt cx="202895" cy="354268"/>
          </a:xfrm>
        </p:grpSpPr>
        <p:sp>
          <p:nvSpPr>
            <p:cNvPr id="8613" name="Google Shape;8613;p58"/>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8"/>
          <p:cNvGrpSpPr/>
          <p:nvPr/>
        </p:nvGrpSpPr>
        <p:grpSpPr>
          <a:xfrm>
            <a:off x="7972606" y="3621147"/>
            <a:ext cx="335863" cy="339685"/>
            <a:chOff x="7972606" y="3826547"/>
            <a:chExt cx="335863" cy="339685"/>
          </a:xfrm>
        </p:grpSpPr>
        <p:sp>
          <p:nvSpPr>
            <p:cNvPr id="8622" name="Google Shape;8622;p58"/>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8"/>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8"/>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8"/>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8"/>
          <p:cNvGrpSpPr/>
          <p:nvPr/>
        </p:nvGrpSpPr>
        <p:grpSpPr>
          <a:xfrm>
            <a:off x="5309550" y="2703930"/>
            <a:ext cx="371939" cy="367201"/>
            <a:chOff x="5309550" y="2909330"/>
            <a:chExt cx="371939" cy="367201"/>
          </a:xfrm>
        </p:grpSpPr>
        <p:sp>
          <p:nvSpPr>
            <p:cNvPr id="8636" name="Google Shape;8636;p58"/>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8"/>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8"/>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8"/>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8"/>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8"/>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5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8654" name="Google Shape;8654;p5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658"/>
        <p:cNvGrpSpPr/>
        <p:nvPr/>
      </p:nvGrpSpPr>
      <p:grpSpPr>
        <a:xfrm>
          <a:off x="0" y="0"/>
          <a:ext cx="0" cy="0"/>
          <a:chOff x="0" y="0"/>
          <a:chExt cx="0" cy="0"/>
        </a:xfrm>
      </p:grpSpPr>
      <p:grpSp>
        <p:nvGrpSpPr>
          <p:cNvPr id="8659" name="Google Shape;8659;p59"/>
          <p:cNvGrpSpPr/>
          <p:nvPr/>
        </p:nvGrpSpPr>
        <p:grpSpPr>
          <a:xfrm>
            <a:off x="910401" y="1327128"/>
            <a:ext cx="248243" cy="345731"/>
            <a:chOff x="910401" y="1511703"/>
            <a:chExt cx="248243" cy="345731"/>
          </a:xfrm>
        </p:grpSpPr>
        <p:sp>
          <p:nvSpPr>
            <p:cNvPr id="8660" name="Google Shape;8660;p59"/>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9"/>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9"/>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9"/>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9"/>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9"/>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9"/>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9"/>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9"/>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9"/>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9"/>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9"/>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9"/>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9"/>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9"/>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9"/>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9"/>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9"/>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9"/>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9"/>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9"/>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9"/>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9"/>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9"/>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59"/>
          <p:cNvGrpSpPr/>
          <p:nvPr/>
        </p:nvGrpSpPr>
        <p:grpSpPr>
          <a:xfrm>
            <a:off x="1311970" y="1327312"/>
            <a:ext cx="345810" cy="345547"/>
            <a:chOff x="1311970" y="1511887"/>
            <a:chExt cx="345810" cy="345547"/>
          </a:xfrm>
        </p:grpSpPr>
        <p:sp>
          <p:nvSpPr>
            <p:cNvPr id="8685" name="Google Shape;8685;p59"/>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9"/>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9"/>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9"/>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9"/>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9"/>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9"/>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9"/>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9"/>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9"/>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9"/>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9"/>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9"/>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9"/>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59"/>
          <p:cNvGrpSpPr/>
          <p:nvPr/>
        </p:nvGrpSpPr>
        <p:grpSpPr>
          <a:xfrm>
            <a:off x="1754297" y="1326735"/>
            <a:ext cx="353757" cy="346413"/>
            <a:chOff x="1754297" y="1511310"/>
            <a:chExt cx="353757" cy="346413"/>
          </a:xfrm>
        </p:grpSpPr>
        <p:sp>
          <p:nvSpPr>
            <p:cNvPr id="8700" name="Google Shape;8700;p59"/>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9"/>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9"/>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9"/>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9"/>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9"/>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9"/>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9"/>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9"/>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9"/>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9"/>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9"/>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9"/>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9"/>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9"/>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9"/>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9"/>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9"/>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9"/>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9"/>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59"/>
          <p:cNvGrpSpPr/>
          <p:nvPr/>
        </p:nvGrpSpPr>
        <p:grpSpPr>
          <a:xfrm>
            <a:off x="3115872" y="1327233"/>
            <a:ext cx="316277" cy="345600"/>
            <a:chOff x="3115872" y="1511808"/>
            <a:chExt cx="316277" cy="345600"/>
          </a:xfrm>
        </p:grpSpPr>
        <p:sp>
          <p:nvSpPr>
            <p:cNvPr id="8721" name="Google Shape;8721;p59"/>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9"/>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9"/>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9"/>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9"/>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9"/>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9"/>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9"/>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9"/>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9"/>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9"/>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9"/>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9"/>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9"/>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9"/>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59"/>
          <p:cNvGrpSpPr/>
          <p:nvPr/>
        </p:nvGrpSpPr>
        <p:grpSpPr>
          <a:xfrm>
            <a:off x="3561975" y="1327207"/>
            <a:ext cx="349088" cy="345652"/>
            <a:chOff x="3561975" y="1511782"/>
            <a:chExt cx="349088" cy="345652"/>
          </a:xfrm>
        </p:grpSpPr>
        <p:sp>
          <p:nvSpPr>
            <p:cNvPr id="8740" name="Google Shape;8740;p59"/>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9"/>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9"/>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9"/>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9"/>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9"/>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9"/>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9"/>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9"/>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9"/>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9"/>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9"/>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9"/>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9"/>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9"/>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9"/>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9"/>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9"/>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9"/>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9"/>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9"/>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9"/>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59"/>
          <p:cNvGrpSpPr/>
          <p:nvPr/>
        </p:nvGrpSpPr>
        <p:grpSpPr>
          <a:xfrm>
            <a:off x="1747347" y="3178265"/>
            <a:ext cx="382161" cy="356537"/>
            <a:chOff x="1747347" y="3362840"/>
            <a:chExt cx="382161" cy="356537"/>
          </a:xfrm>
        </p:grpSpPr>
        <p:sp>
          <p:nvSpPr>
            <p:cNvPr id="8765" name="Google Shape;8765;p59"/>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9"/>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9"/>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9"/>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9"/>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9"/>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9"/>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9"/>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9"/>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9"/>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9"/>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9"/>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9"/>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9"/>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9"/>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9"/>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59"/>
          <p:cNvGrpSpPr/>
          <p:nvPr/>
        </p:nvGrpSpPr>
        <p:grpSpPr>
          <a:xfrm>
            <a:off x="2181989" y="3194421"/>
            <a:ext cx="404874" cy="341535"/>
            <a:chOff x="2181989" y="3378996"/>
            <a:chExt cx="404874" cy="341535"/>
          </a:xfrm>
        </p:grpSpPr>
        <p:sp>
          <p:nvSpPr>
            <p:cNvPr id="8782" name="Google Shape;8782;p59"/>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9"/>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9"/>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9"/>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9"/>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9"/>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9"/>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9"/>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9"/>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9"/>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9"/>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9"/>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9"/>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9"/>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9"/>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9"/>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9"/>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9"/>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9"/>
          <p:cNvGrpSpPr/>
          <p:nvPr/>
        </p:nvGrpSpPr>
        <p:grpSpPr>
          <a:xfrm>
            <a:off x="3097565" y="3197333"/>
            <a:ext cx="361336" cy="338623"/>
            <a:chOff x="3097565" y="3381908"/>
            <a:chExt cx="361336" cy="338623"/>
          </a:xfrm>
        </p:grpSpPr>
        <p:sp>
          <p:nvSpPr>
            <p:cNvPr id="8801" name="Google Shape;8801;p59"/>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9"/>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9"/>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9"/>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9"/>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9"/>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9"/>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9"/>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9"/>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9"/>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9"/>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9"/>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9"/>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9"/>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59"/>
          <p:cNvGrpSpPr/>
          <p:nvPr/>
        </p:nvGrpSpPr>
        <p:grpSpPr>
          <a:xfrm>
            <a:off x="871401" y="1813806"/>
            <a:ext cx="324224" cy="338466"/>
            <a:chOff x="871401" y="1998381"/>
            <a:chExt cx="324224" cy="338466"/>
          </a:xfrm>
        </p:grpSpPr>
        <p:sp>
          <p:nvSpPr>
            <p:cNvPr id="8816" name="Google Shape;8816;p59"/>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9"/>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9"/>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9"/>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9"/>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9"/>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9"/>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9"/>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9"/>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9"/>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9"/>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9"/>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9"/>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9"/>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9"/>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9"/>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9"/>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59"/>
          <p:cNvGrpSpPr/>
          <p:nvPr/>
        </p:nvGrpSpPr>
        <p:grpSpPr>
          <a:xfrm>
            <a:off x="1751884" y="1804705"/>
            <a:ext cx="360602" cy="360471"/>
            <a:chOff x="1751884" y="1989280"/>
            <a:chExt cx="360602" cy="360471"/>
          </a:xfrm>
        </p:grpSpPr>
        <p:sp>
          <p:nvSpPr>
            <p:cNvPr id="8834" name="Google Shape;8834;p59"/>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9"/>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9"/>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9"/>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9"/>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9"/>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9"/>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9"/>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9"/>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9"/>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9"/>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9"/>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9"/>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9"/>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9"/>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59"/>
          <p:cNvGrpSpPr/>
          <p:nvPr/>
        </p:nvGrpSpPr>
        <p:grpSpPr>
          <a:xfrm>
            <a:off x="2188048" y="1798987"/>
            <a:ext cx="389347" cy="353284"/>
            <a:chOff x="2188048" y="1983562"/>
            <a:chExt cx="389347" cy="353284"/>
          </a:xfrm>
        </p:grpSpPr>
        <p:sp>
          <p:nvSpPr>
            <p:cNvPr id="8850" name="Google Shape;8850;p59"/>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9"/>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9"/>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9"/>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9"/>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9"/>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9"/>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9"/>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59"/>
          <p:cNvGrpSpPr/>
          <p:nvPr/>
        </p:nvGrpSpPr>
        <p:grpSpPr>
          <a:xfrm>
            <a:off x="2654399" y="1839141"/>
            <a:ext cx="342977" cy="287663"/>
            <a:chOff x="2654399" y="2023716"/>
            <a:chExt cx="342977" cy="287663"/>
          </a:xfrm>
        </p:grpSpPr>
        <p:sp>
          <p:nvSpPr>
            <p:cNvPr id="8859" name="Google Shape;8859;p59"/>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9"/>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9"/>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9"/>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9"/>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9"/>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9"/>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9"/>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9"/>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9"/>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9"/>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9"/>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9"/>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9"/>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9"/>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9"/>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9"/>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9"/>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9"/>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9"/>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9"/>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9"/>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9"/>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9"/>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9"/>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9"/>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9"/>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9"/>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9"/>
          <p:cNvGrpSpPr/>
          <p:nvPr/>
        </p:nvGrpSpPr>
        <p:grpSpPr>
          <a:xfrm>
            <a:off x="3104515" y="1813806"/>
            <a:ext cx="338492" cy="338597"/>
            <a:chOff x="3104515" y="1998381"/>
            <a:chExt cx="338492" cy="338597"/>
          </a:xfrm>
        </p:grpSpPr>
        <p:sp>
          <p:nvSpPr>
            <p:cNvPr id="8888" name="Google Shape;8888;p59"/>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9"/>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9"/>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9"/>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9"/>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9"/>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9"/>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9"/>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9"/>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9"/>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9"/>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9"/>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9"/>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9"/>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9"/>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9"/>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9"/>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9"/>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9"/>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9"/>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9"/>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9"/>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9"/>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9"/>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9"/>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9"/>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9"/>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9"/>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9"/>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9"/>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9"/>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9"/>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9"/>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9"/>
          <p:cNvGrpSpPr/>
          <p:nvPr/>
        </p:nvGrpSpPr>
        <p:grpSpPr>
          <a:xfrm>
            <a:off x="4006321" y="1790830"/>
            <a:ext cx="320605" cy="384469"/>
            <a:chOff x="4006321" y="1975405"/>
            <a:chExt cx="320605" cy="384469"/>
          </a:xfrm>
        </p:grpSpPr>
        <p:sp>
          <p:nvSpPr>
            <p:cNvPr id="8922" name="Google Shape;8922;p59"/>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9"/>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9"/>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9"/>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9"/>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9"/>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9"/>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9"/>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9"/>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9"/>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9"/>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9"/>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9"/>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9"/>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9"/>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9"/>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9"/>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9"/>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9"/>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9"/>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9"/>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9"/>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9"/>
          <p:cNvGrpSpPr/>
          <p:nvPr/>
        </p:nvGrpSpPr>
        <p:grpSpPr>
          <a:xfrm>
            <a:off x="3554290" y="3195942"/>
            <a:ext cx="340092" cy="338623"/>
            <a:chOff x="3554290" y="3380517"/>
            <a:chExt cx="340092" cy="338623"/>
          </a:xfrm>
        </p:grpSpPr>
        <p:sp>
          <p:nvSpPr>
            <p:cNvPr id="8945" name="Google Shape;8945;p59"/>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9"/>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9"/>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9"/>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9"/>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9"/>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9"/>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9"/>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9"/>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9"/>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9"/>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9"/>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9"/>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9"/>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9"/>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9"/>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9"/>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9"/>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59"/>
          <p:cNvGrpSpPr/>
          <p:nvPr/>
        </p:nvGrpSpPr>
        <p:grpSpPr>
          <a:xfrm>
            <a:off x="4001155" y="3207456"/>
            <a:ext cx="345810" cy="311058"/>
            <a:chOff x="4001155" y="3392031"/>
            <a:chExt cx="345810" cy="311058"/>
          </a:xfrm>
        </p:grpSpPr>
        <p:sp>
          <p:nvSpPr>
            <p:cNvPr id="8964" name="Google Shape;8964;p59"/>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9"/>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9"/>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9"/>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9"/>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9"/>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9"/>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9"/>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9"/>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9"/>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9"/>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9"/>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9"/>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9"/>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9"/>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9"/>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9"/>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9"/>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9"/>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9"/>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59"/>
          <p:cNvGrpSpPr/>
          <p:nvPr/>
        </p:nvGrpSpPr>
        <p:grpSpPr>
          <a:xfrm>
            <a:off x="912027" y="3641810"/>
            <a:ext cx="253699" cy="338571"/>
            <a:chOff x="912027" y="3826385"/>
            <a:chExt cx="253699" cy="338571"/>
          </a:xfrm>
        </p:grpSpPr>
        <p:sp>
          <p:nvSpPr>
            <p:cNvPr id="8987" name="Google Shape;8987;p59"/>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9"/>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9"/>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9"/>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9"/>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9"/>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9"/>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9"/>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9"/>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9"/>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9"/>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9"/>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9"/>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59"/>
          <p:cNvGrpSpPr/>
          <p:nvPr/>
        </p:nvGrpSpPr>
        <p:grpSpPr>
          <a:xfrm>
            <a:off x="1311446" y="3641889"/>
            <a:ext cx="353652" cy="338440"/>
            <a:chOff x="1311446" y="3826464"/>
            <a:chExt cx="353652" cy="338440"/>
          </a:xfrm>
        </p:grpSpPr>
        <p:sp>
          <p:nvSpPr>
            <p:cNvPr id="9001" name="Google Shape;9001;p59"/>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9"/>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9"/>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9"/>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9"/>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9"/>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9"/>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9"/>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9"/>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9"/>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9"/>
          <p:cNvGrpSpPr/>
          <p:nvPr/>
        </p:nvGrpSpPr>
        <p:grpSpPr>
          <a:xfrm>
            <a:off x="1768434" y="3641810"/>
            <a:ext cx="345154" cy="338728"/>
            <a:chOff x="1768434" y="3826385"/>
            <a:chExt cx="345154" cy="338728"/>
          </a:xfrm>
        </p:grpSpPr>
        <p:sp>
          <p:nvSpPr>
            <p:cNvPr id="9012" name="Google Shape;9012;p59"/>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9"/>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9"/>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9"/>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9"/>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9"/>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9"/>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9"/>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9"/>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9"/>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9"/>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9"/>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9"/>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9"/>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9"/>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9"/>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9"/>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9"/>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9"/>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9"/>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9"/>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9"/>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9"/>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9"/>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9"/>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9"/>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9"/>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9"/>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59"/>
          <p:cNvGrpSpPr/>
          <p:nvPr/>
        </p:nvGrpSpPr>
        <p:grpSpPr>
          <a:xfrm>
            <a:off x="2175039" y="3632211"/>
            <a:ext cx="424571" cy="344813"/>
            <a:chOff x="2175039" y="3816786"/>
            <a:chExt cx="424571" cy="344813"/>
          </a:xfrm>
        </p:grpSpPr>
        <p:sp>
          <p:nvSpPr>
            <p:cNvPr id="9041" name="Google Shape;9041;p59"/>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9"/>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9"/>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9"/>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9"/>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9"/>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9"/>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9"/>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9"/>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9"/>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9"/>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9"/>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9"/>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9"/>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9"/>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9"/>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9"/>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9"/>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9"/>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9"/>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9"/>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9"/>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9"/>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9"/>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9"/>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9"/>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9"/>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59"/>
          <p:cNvGrpSpPr/>
          <p:nvPr/>
        </p:nvGrpSpPr>
        <p:grpSpPr>
          <a:xfrm>
            <a:off x="1277770" y="1795997"/>
            <a:ext cx="409149" cy="373978"/>
            <a:chOff x="1277770" y="1980572"/>
            <a:chExt cx="409149" cy="373978"/>
          </a:xfrm>
        </p:grpSpPr>
        <p:sp>
          <p:nvSpPr>
            <p:cNvPr id="9069" name="Google Shape;9069;p59"/>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9"/>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9"/>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9"/>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9"/>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9"/>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9"/>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9"/>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9"/>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9"/>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9"/>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9"/>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9"/>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9"/>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9"/>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9"/>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9"/>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9"/>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9"/>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9"/>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9"/>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59"/>
          <p:cNvGrpSpPr/>
          <p:nvPr/>
        </p:nvGrpSpPr>
        <p:grpSpPr>
          <a:xfrm>
            <a:off x="870273" y="4109236"/>
            <a:ext cx="411300" cy="353258"/>
            <a:chOff x="870273" y="4293811"/>
            <a:chExt cx="411300" cy="353258"/>
          </a:xfrm>
        </p:grpSpPr>
        <p:sp>
          <p:nvSpPr>
            <p:cNvPr id="9091" name="Google Shape;9091;p5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9"/>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9"/>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9"/>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9"/>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9"/>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9"/>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9"/>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9"/>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9"/>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9"/>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9"/>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9"/>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9"/>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9"/>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9"/>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9"/>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9"/>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0" name="Google Shape;9110;p59"/>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9"/>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2" name="Google Shape;9112;p59"/>
          <p:cNvGrpSpPr/>
          <p:nvPr/>
        </p:nvGrpSpPr>
        <p:grpSpPr>
          <a:xfrm>
            <a:off x="2189674" y="2255241"/>
            <a:ext cx="376627" cy="351501"/>
            <a:chOff x="2189674" y="2439816"/>
            <a:chExt cx="376627" cy="351501"/>
          </a:xfrm>
        </p:grpSpPr>
        <p:sp>
          <p:nvSpPr>
            <p:cNvPr id="9113" name="Google Shape;9113;p59"/>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9"/>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9"/>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9"/>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9"/>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9"/>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9"/>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9"/>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9"/>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9"/>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9"/>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9"/>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9"/>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9"/>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9"/>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9"/>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9"/>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9"/>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9"/>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9"/>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9"/>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9"/>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9"/>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9"/>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9"/>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9"/>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9"/>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9"/>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9"/>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9"/>
          <p:cNvGrpSpPr/>
          <p:nvPr/>
        </p:nvGrpSpPr>
        <p:grpSpPr>
          <a:xfrm>
            <a:off x="2660798" y="2267751"/>
            <a:ext cx="329653" cy="326926"/>
            <a:chOff x="2660798" y="2452326"/>
            <a:chExt cx="329653" cy="326926"/>
          </a:xfrm>
        </p:grpSpPr>
        <p:sp>
          <p:nvSpPr>
            <p:cNvPr id="9143" name="Google Shape;9143;p59"/>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9"/>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9"/>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9"/>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9"/>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9"/>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9"/>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9"/>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9"/>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9"/>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9"/>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9"/>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9"/>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9"/>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9"/>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9"/>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9"/>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9"/>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9"/>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59"/>
          <p:cNvGrpSpPr/>
          <p:nvPr/>
        </p:nvGrpSpPr>
        <p:grpSpPr>
          <a:xfrm>
            <a:off x="4059458" y="2255319"/>
            <a:ext cx="218973" cy="351265"/>
            <a:chOff x="4059458" y="2439894"/>
            <a:chExt cx="218973" cy="351265"/>
          </a:xfrm>
        </p:grpSpPr>
        <p:sp>
          <p:nvSpPr>
            <p:cNvPr id="9163" name="Google Shape;9163;p59"/>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9"/>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9"/>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9"/>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9"/>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8" name="Google Shape;9168;p59"/>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9"/>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0" name="Google Shape;9170;p59"/>
          <p:cNvGrpSpPr/>
          <p:nvPr/>
        </p:nvGrpSpPr>
        <p:grpSpPr>
          <a:xfrm>
            <a:off x="2612199" y="3640158"/>
            <a:ext cx="449041" cy="351108"/>
            <a:chOff x="2612199" y="3824733"/>
            <a:chExt cx="449041" cy="351108"/>
          </a:xfrm>
        </p:grpSpPr>
        <p:sp>
          <p:nvSpPr>
            <p:cNvPr id="9171" name="Google Shape;9171;p59"/>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9"/>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9"/>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9"/>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9"/>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9"/>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9"/>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9"/>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9"/>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9"/>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9"/>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9"/>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9"/>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9"/>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9"/>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9"/>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9"/>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9"/>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9"/>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9"/>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59"/>
          <p:cNvGrpSpPr/>
          <p:nvPr/>
        </p:nvGrpSpPr>
        <p:grpSpPr>
          <a:xfrm>
            <a:off x="3547471" y="2257759"/>
            <a:ext cx="347567" cy="346334"/>
            <a:chOff x="3547471" y="2442334"/>
            <a:chExt cx="347567" cy="346334"/>
          </a:xfrm>
        </p:grpSpPr>
        <p:sp>
          <p:nvSpPr>
            <p:cNvPr id="9192" name="Google Shape;9192;p59"/>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9"/>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9"/>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9"/>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9"/>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9"/>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9"/>
          <p:cNvGrpSpPr/>
          <p:nvPr/>
        </p:nvGrpSpPr>
        <p:grpSpPr>
          <a:xfrm>
            <a:off x="3527093" y="3625995"/>
            <a:ext cx="403300" cy="357927"/>
            <a:chOff x="3527093" y="3810570"/>
            <a:chExt cx="403300" cy="357927"/>
          </a:xfrm>
        </p:grpSpPr>
        <p:sp>
          <p:nvSpPr>
            <p:cNvPr id="9208" name="Google Shape;9208;p59"/>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9"/>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9"/>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9"/>
          <p:cNvGrpSpPr/>
          <p:nvPr/>
        </p:nvGrpSpPr>
        <p:grpSpPr>
          <a:xfrm>
            <a:off x="4038634" y="3638532"/>
            <a:ext cx="292935" cy="352734"/>
            <a:chOff x="4038634" y="3823107"/>
            <a:chExt cx="292935" cy="352734"/>
          </a:xfrm>
        </p:grpSpPr>
        <p:sp>
          <p:nvSpPr>
            <p:cNvPr id="9220" name="Google Shape;9220;p59"/>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9"/>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9"/>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9"/>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9"/>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9"/>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9"/>
          <p:cNvGrpSpPr/>
          <p:nvPr/>
        </p:nvGrpSpPr>
        <p:grpSpPr>
          <a:xfrm>
            <a:off x="854248" y="2736069"/>
            <a:ext cx="360445" cy="321077"/>
            <a:chOff x="854248" y="2920644"/>
            <a:chExt cx="360445" cy="321077"/>
          </a:xfrm>
        </p:grpSpPr>
        <p:sp>
          <p:nvSpPr>
            <p:cNvPr id="9234" name="Google Shape;9234;p59"/>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9"/>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9"/>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9"/>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9"/>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59"/>
          <p:cNvGrpSpPr/>
          <p:nvPr/>
        </p:nvGrpSpPr>
        <p:grpSpPr>
          <a:xfrm>
            <a:off x="1274858" y="2745275"/>
            <a:ext cx="412191" cy="302665"/>
            <a:chOff x="1274858" y="2929850"/>
            <a:chExt cx="412191" cy="302665"/>
          </a:xfrm>
        </p:grpSpPr>
        <p:sp>
          <p:nvSpPr>
            <p:cNvPr id="9250" name="Google Shape;9250;p59"/>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9"/>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9"/>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9"/>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9"/>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9"/>
          <p:cNvGrpSpPr/>
          <p:nvPr/>
        </p:nvGrpSpPr>
        <p:grpSpPr>
          <a:xfrm>
            <a:off x="1728542" y="2710078"/>
            <a:ext cx="397819" cy="373034"/>
            <a:chOff x="1728542" y="2894653"/>
            <a:chExt cx="397819" cy="373034"/>
          </a:xfrm>
        </p:grpSpPr>
        <p:sp>
          <p:nvSpPr>
            <p:cNvPr id="9279" name="Google Shape;9279;p59"/>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9"/>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9"/>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9"/>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9"/>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59"/>
          <p:cNvGrpSpPr/>
          <p:nvPr/>
        </p:nvGrpSpPr>
        <p:grpSpPr>
          <a:xfrm>
            <a:off x="2178842" y="2716294"/>
            <a:ext cx="375709" cy="360890"/>
            <a:chOff x="2178842" y="2900869"/>
            <a:chExt cx="375709" cy="360890"/>
          </a:xfrm>
        </p:grpSpPr>
        <p:sp>
          <p:nvSpPr>
            <p:cNvPr id="9302" name="Google Shape;9302;p59"/>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9"/>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9"/>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9"/>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9"/>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9"/>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9"/>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59"/>
          <p:cNvGrpSpPr/>
          <p:nvPr/>
        </p:nvGrpSpPr>
        <p:grpSpPr>
          <a:xfrm>
            <a:off x="2704703" y="2716346"/>
            <a:ext cx="230986" cy="360497"/>
            <a:chOff x="2704703" y="2900921"/>
            <a:chExt cx="230986" cy="360497"/>
          </a:xfrm>
        </p:grpSpPr>
        <p:sp>
          <p:nvSpPr>
            <p:cNvPr id="9316" name="Google Shape;9316;p59"/>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9"/>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9"/>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9"/>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59"/>
          <p:cNvGrpSpPr/>
          <p:nvPr/>
        </p:nvGrpSpPr>
        <p:grpSpPr>
          <a:xfrm>
            <a:off x="3072963" y="2719100"/>
            <a:ext cx="387197" cy="355094"/>
            <a:chOff x="3072963" y="2903675"/>
            <a:chExt cx="387197" cy="355094"/>
          </a:xfrm>
        </p:grpSpPr>
        <p:sp>
          <p:nvSpPr>
            <p:cNvPr id="9328" name="Google Shape;9328;p59"/>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9"/>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9"/>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9"/>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9"/>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9"/>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9"/>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9"/>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9"/>
          <p:cNvGrpSpPr/>
          <p:nvPr/>
        </p:nvGrpSpPr>
        <p:grpSpPr>
          <a:xfrm>
            <a:off x="3977314" y="2769772"/>
            <a:ext cx="364851" cy="253567"/>
            <a:chOff x="3977314" y="2954347"/>
            <a:chExt cx="364851" cy="253567"/>
          </a:xfrm>
        </p:grpSpPr>
        <p:sp>
          <p:nvSpPr>
            <p:cNvPr id="9363" name="Google Shape;9363;p59"/>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9"/>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9"/>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9"/>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59"/>
          <p:cNvGrpSpPr/>
          <p:nvPr/>
        </p:nvGrpSpPr>
        <p:grpSpPr>
          <a:xfrm>
            <a:off x="3107400" y="3625916"/>
            <a:ext cx="365139" cy="365244"/>
            <a:chOff x="3107400" y="3810491"/>
            <a:chExt cx="365139" cy="365244"/>
          </a:xfrm>
        </p:grpSpPr>
        <p:sp>
          <p:nvSpPr>
            <p:cNvPr id="9376" name="Google Shape;9376;p59"/>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9"/>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9"/>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9"/>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9"/>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9"/>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59"/>
          <p:cNvGrpSpPr/>
          <p:nvPr/>
        </p:nvGrpSpPr>
        <p:grpSpPr>
          <a:xfrm>
            <a:off x="3982979" y="4112803"/>
            <a:ext cx="355540" cy="338230"/>
            <a:chOff x="3982979" y="4297378"/>
            <a:chExt cx="355540" cy="338230"/>
          </a:xfrm>
        </p:grpSpPr>
        <p:sp>
          <p:nvSpPr>
            <p:cNvPr id="9386" name="Google Shape;9386;p59"/>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9"/>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9"/>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9"/>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9"/>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9"/>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9"/>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9"/>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9"/>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9"/>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7" name="Google Shape;9397;p59"/>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9"/>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9" name="Google Shape;9399;p59"/>
          <p:cNvGrpSpPr/>
          <p:nvPr/>
        </p:nvGrpSpPr>
        <p:grpSpPr>
          <a:xfrm>
            <a:off x="3575220" y="1802711"/>
            <a:ext cx="292830" cy="360602"/>
            <a:chOff x="3575220" y="1987286"/>
            <a:chExt cx="292830" cy="360602"/>
          </a:xfrm>
        </p:grpSpPr>
        <p:sp>
          <p:nvSpPr>
            <p:cNvPr id="9400" name="Google Shape;9400;p59"/>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9"/>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9"/>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9"/>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9"/>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9"/>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9"/>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9"/>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9"/>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9"/>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9"/>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9"/>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9"/>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9"/>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9"/>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9"/>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9"/>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59"/>
          <p:cNvGrpSpPr/>
          <p:nvPr/>
        </p:nvGrpSpPr>
        <p:grpSpPr>
          <a:xfrm>
            <a:off x="2224399" y="1325607"/>
            <a:ext cx="328237" cy="348904"/>
            <a:chOff x="2224399" y="1510182"/>
            <a:chExt cx="328237" cy="348904"/>
          </a:xfrm>
        </p:grpSpPr>
        <p:sp>
          <p:nvSpPr>
            <p:cNvPr id="9450" name="Google Shape;9450;p59"/>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9"/>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9"/>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9"/>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9"/>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59"/>
          <p:cNvGrpSpPr/>
          <p:nvPr/>
        </p:nvGrpSpPr>
        <p:grpSpPr>
          <a:xfrm>
            <a:off x="1331903" y="4119255"/>
            <a:ext cx="343292" cy="340354"/>
            <a:chOff x="1331903" y="4303830"/>
            <a:chExt cx="343292" cy="340354"/>
          </a:xfrm>
        </p:grpSpPr>
        <p:sp>
          <p:nvSpPr>
            <p:cNvPr id="9466" name="Google Shape;9466;p59"/>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9"/>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9"/>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9"/>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9"/>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9"/>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59"/>
          <p:cNvGrpSpPr/>
          <p:nvPr/>
        </p:nvGrpSpPr>
        <p:grpSpPr>
          <a:xfrm>
            <a:off x="3527014" y="2724949"/>
            <a:ext cx="362228" cy="343187"/>
            <a:chOff x="3527014" y="2909524"/>
            <a:chExt cx="362228" cy="343187"/>
          </a:xfrm>
        </p:grpSpPr>
        <p:sp>
          <p:nvSpPr>
            <p:cNvPr id="9481" name="Google Shape;9481;p59"/>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9"/>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9"/>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9"/>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9"/>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9"/>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9"/>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9"/>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9"/>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9"/>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2257297" y="4104909"/>
            <a:ext cx="408546" cy="353494"/>
            <a:chOff x="2181097" y="4289484"/>
            <a:chExt cx="408546" cy="353494"/>
          </a:xfrm>
        </p:grpSpPr>
        <p:sp>
          <p:nvSpPr>
            <p:cNvPr id="9501" name="Google Shape;9501;p59"/>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9"/>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9"/>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9"/>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9"/>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9"/>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9"/>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9"/>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9"/>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9"/>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9"/>
          <p:cNvGrpSpPr/>
          <p:nvPr/>
        </p:nvGrpSpPr>
        <p:grpSpPr>
          <a:xfrm>
            <a:off x="1735230" y="2250835"/>
            <a:ext cx="393281" cy="360313"/>
            <a:chOff x="1735230" y="2435410"/>
            <a:chExt cx="393281" cy="360313"/>
          </a:xfrm>
        </p:grpSpPr>
        <p:sp>
          <p:nvSpPr>
            <p:cNvPr id="9520" name="Google Shape;9520;p59"/>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9"/>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9"/>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9"/>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9"/>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9"/>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9"/>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9"/>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9"/>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9"/>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9"/>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9"/>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9"/>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9"/>
          <p:cNvGrpSpPr/>
          <p:nvPr/>
        </p:nvGrpSpPr>
        <p:grpSpPr>
          <a:xfrm>
            <a:off x="3603362" y="4147397"/>
            <a:ext cx="247011" cy="304029"/>
            <a:chOff x="3603362" y="4331973"/>
            <a:chExt cx="247011" cy="304029"/>
          </a:xfrm>
        </p:grpSpPr>
        <p:sp>
          <p:nvSpPr>
            <p:cNvPr id="9535" name="Google Shape;9535;p59"/>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9"/>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9"/>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9"/>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9"/>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9"/>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9"/>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9"/>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9"/>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59"/>
          <p:cNvGrpSpPr/>
          <p:nvPr/>
        </p:nvGrpSpPr>
        <p:grpSpPr>
          <a:xfrm>
            <a:off x="1752015" y="4104909"/>
            <a:ext cx="365611" cy="360628"/>
            <a:chOff x="1752015" y="4289484"/>
            <a:chExt cx="365611" cy="360628"/>
          </a:xfrm>
        </p:grpSpPr>
        <p:sp>
          <p:nvSpPr>
            <p:cNvPr id="9545" name="Google Shape;9545;p59"/>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9"/>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59"/>
            <p:cNvGrpSpPr/>
            <p:nvPr/>
          </p:nvGrpSpPr>
          <p:grpSpPr>
            <a:xfrm>
              <a:off x="1752015" y="4289484"/>
              <a:ext cx="365611" cy="360628"/>
              <a:chOff x="1752015" y="4289484"/>
              <a:chExt cx="365611" cy="360628"/>
            </a:xfrm>
          </p:grpSpPr>
          <p:sp>
            <p:nvSpPr>
              <p:cNvPr id="9548" name="Google Shape;9548;p59"/>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9"/>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9"/>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9"/>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9"/>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9"/>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9"/>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9"/>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9"/>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9"/>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9"/>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9"/>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9"/>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9"/>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9"/>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9"/>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9"/>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9"/>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9"/>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9" name="Google Shape;9569;p59"/>
          <p:cNvGrpSpPr/>
          <p:nvPr/>
        </p:nvGrpSpPr>
        <p:grpSpPr>
          <a:xfrm>
            <a:off x="2775417" y="4046462"/>
            <a:ext cx="181002" cy="405184"/>
            <a:chOff x="2775386" y="4332051"/>
            <a:chExt cx="135806" cy="304055"/>
          </a:xfrm>
        </p:grpSpPr>
        <p:sp>
          <p:nvSpPr>
            <p:cNvPr id="9570" name="Google Shape;9570;p59"/>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9"/>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9"/>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9"/>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9"/>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9"/>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9"/>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9"/>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9"/>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9"/>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9"/>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9"/>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9"/>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9"/>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9"/>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59"/>
          <p:cNvGrpSpPr/>
          <p:nvPr/>
        </p:nvGrpSpPr>
        <p:grpSpPr>
          <a:xfrm>
            <a:off x="3097827" y="2255634"/>
            <a:ext cx="351239" cy="350609"/>
            <a:chOff x="3097827" y="2440209"/>
            <a:chExt cx="351239" cy="350609"/>
          </a:xfrm>
        </p:grpSpPr>
        <p:sp>
          <p:nvSpPr>
            <p:cNvPr id="9586" name="Google Shape;9586;p59"/>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9"/>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9"/>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9"/>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9"/>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9"/>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9"/>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9"/>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9"/>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9"/>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9"/>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9"/>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9"/>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59"/>
          <p:cNvGrpSpPr/>
          <p:nvPr/>
        </p:nvGrpSpPr>
        <p:grpSpPr>
          <a:xfrm>
            <a:off x="3975965" y="1400338"/>
            <a:ext cx="362711" cy="237959"/>
            <a:chOff x="4034726" y="1584852"/>
            <a:chExt cx="304160" cy="199513"/>
          </a:xfrm>
        </p:grpSpPr>
        <p:sp>
          <p:nvSpPr>
            <p:cNvPr id="9600" name="Google Shape;9600;p59"/>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9"/>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9"/>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9"/>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9"/>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9"/>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9"/>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9"/>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9"/>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9"/>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9"/>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9"/>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9"/>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9"/>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9"/>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9"/>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9"/>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9"/>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59"/>
          <p:cNvGrpSpPr/>
          <p:nvPr/>
        </p:nvGrpSpPr>
        <p:grpSpPr>
          <a:xfrm>
            <a:off x="2666332" y="1353749"/>
            <a:ext cx="322861" cy="292227"/>
            <a:chOff x="2666332" y="1538324"/>
            <a:chExt cx="322861" cy="292227"/>
          </a:xfrm>
        </p:grpSpPr>
        <p:sp>
          <p:nvSpPr>
            <p:cNvPr id="9619" name="Google Shape;9619;p59"/>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9"/>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9"/>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9"/>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9"/>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9"/>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9"/>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9"/>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9"/>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9"/>
          <p:cNvGrpSpPr/>
          <p:nvPr/>
        </p:nvGrpSpPr>
        <p:grpSpPr>
          <a:xfrm>
            <a:off x="865841" y="3188546"/>
            <a:ext cx="355776" cy="361599"/>
            <a:chOff x="865841" y="3373121"/>
            <a:chExt cx="355776" cy="361599"/>
          </a:xfrm>
        </p:grpSpPr>
        <p:sp>
          <p:nvSpPr>
            <p:cNvPr id="9629" name="Google Shape;9629;p59"/>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9"/>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9"/>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9"/>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9"/>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9"/>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9"/>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9"/>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9"/>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9"/>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59"/>
          <p:cNvGrpSpPr/>
          <p:nvPr/>
        </p:nvGrpSpPr>
        <p:grpSpPr>
          <a:xfrm>
            <a:off x="1319524" y="3170580"/>
            <a:ext cx="342793" cy="375709"/>
            <a:chOff x="1319524" y="3355155"/>
            <a:chExt cx="342793" cy="375709"/>
          </a:xfrm>
        </p:grpSpPr>
        <p:sp>
          <p:nvSpPr>
            <p:cNvPr id="9640" name="Google Shape;9640;p59"/>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9"/>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9"/>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9"/>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9"/>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9"/>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9"/>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9"/>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9"/>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9"/>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9"/>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9"/>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9"/>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9"/>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59"/>
          <p:cNvGrpSpPr/>
          <p:nvPr/>
        </p:nvGrpSpPr>
        <p:grpSpPr>
          <a:xfrm>
            <a:off x="2645009" y="3175433"/>
            <a:ext cx="382161" cy="369991"/>
            <a:chOff x="2645009" y="3360008"/>
            <a:chExt cx="382161" cy="369991"/>
          </a:xfrm>
        </p:grpSpPr>
        <p:sp>
          <p:nvSpPr>
            <p:cNvPr id="9663" name="Google Shape;9663;p59"/>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9"/>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9"/>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9"/>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9"/>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9"/>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9"/>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9"/>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9"/>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9"/>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9"/>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9"/>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9"/>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9"/>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9"/>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9"/>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9"/>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9"/>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9"/>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9"/>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9"/>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9"/>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9"/>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9"/>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9"/>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9"/>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59"/>
          <p:cNvGrpSpPr/>
          <p:nvPr/>
        </p:nvGrpSpPr>
        <p:grpSpPr>
          <a:xfrm>
            <a:off x="1277639" y="2264971"/>
            <a:ext cx="409411" cy="332066"/>
            <a:chOff x="1277639" y="2449546"/>
            <a:chExt cx="409411" cy="332066"/>
          </a:xfrm>
        </p:grpSpPr>
        <p:sp>
          <p:nvSpPr>
            <p:cNvPr id="9690" name="Google Shape;9690;p59"/>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9"/>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9"/>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9"/>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9"/>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9"/>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9"/>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9"/>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9"/>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9"/>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9"/>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9"/>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9"/>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9"/>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9"/>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9"/>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9"/>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9"/>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9"/>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9"/>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59"/>
          <p:cNvGrpSpPr/>
          <p:nvPr/>
        </p:nvGrpSpPr>
        <p:grpSpPr>
          <a:xfrm>
            <a:off x="868254" y="2264578"/>
            <a:ext cx="332670" cy="332696"/>
            <a:chOff x="868254" y="2449153"/>
            <a:chExt cx="332670" cy="332696"/>
          </a:xfrm>
        </p:grpSpPr>
        <p:sp>
          <p:nvSpPr>
            <p:cNvPr id="9711" name="Google Shape;9711;p59"/>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9"/>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9"/>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9"/>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9"/>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9"/>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9"/>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9"/>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9"/>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9"/>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9"/>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9"/>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9"/>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9"/>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9"/>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9"/>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9"/>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9"/>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9"/>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9"/>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9"/>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9"/>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9"/>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9"/>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9"/>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9"/>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9"/>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9"/>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9"/>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9"/>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9"/>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59"/>
          <p:cNvGrpSpPr/>
          <p:nvPr/>
        </p:nvGrpSpPr>
        <p:grpSpPr>
          <a:xfrm>
            <a:off x="3140473" y="4172969"/>
            <a:ext cx="289158" cy="252938"/>
            <a:chOff x="3140473" y="4357544"/>
            <a:chExt cx="289158" cy="252938"/>
          </a:xfrm>
        </p:grpSpPr>
        <p:sp>
          <p:nvSpPr>
            <p:cNvPr id="9743" name="Google Shape;9743;p59"/>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9"/>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9"/>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9"/>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9"/>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9"/>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9"/>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9"/>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9"/>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9"/>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9"/>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9"/>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9"/>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9"/>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9"/>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9"/>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9"/>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9"/>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9"/>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9"/>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9"/>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9"/>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9"/>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9"/>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9"/>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59"/>
          <p:cNvGrpSpPr/>
          <p:nvPr/>
        </p:nvGrpSpPr>
        <p:grpSpPr>
          <a:xfrm>
            <a:off x="4889349" y="1360621"/>
            <a:ext cx="348327" cy="310298"/>
            <a:chOff x="4889349" y="1545196"/>
            <a:chExt cx="348327" cy="310298"/>
          </a:xfrm>
        </p:grpSpPr>
        <p:sp>
          <p:nvSpPr>
            <p:cNvPr id="9769" name="Google Shape;9769;p59"/>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9"/>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9"/>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9"/>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9"/>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9"/>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9"/>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9"/>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9"/>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9"/>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9"/>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9"/>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9"/>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9"/>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9"/>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9"/>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9"/>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9"/>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9"/>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9"/>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9"/>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9"/>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59"/>
          <p:cNvGrpSpPr/>
          <p:nvPr/>
        </p:nvGrpSpPr>
        <p:grpSpPr>
          <a:xfrm>
            <a:off x="5393651" y="1314093"/>
            <a:ext cx="263403" cy="366713"/>
            <a:chOff x="5393651" y="1498668"/>
            <a:chExt cx="263403" cy="366713"/>
          </a:xfrm>
        </p:grpSpPr>
        <p:sp>
          <p:nvSpPr>
            <p:cNvPr id="9792" name="Google Shape;9792;p59"/>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9"/>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9"/>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9"/>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9"/>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9"/>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9"/>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9"/>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9"/>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9"/>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9"/>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9"/>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9"/>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9"/>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9"/>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9"/>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9"/>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9"/>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9"/>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9"/>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9"/>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9"/>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9"/>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9"/>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59"/>
          <p:cNvGrpSpPr/>
          <p:nvPr/>
        </p:nvGrpSpPr>
        <p:grpSpPr>
          <a:xfrm>
            <a:off x="5775393" y="1326053"/>
            <a:ext cx="366634" cy="366634"/>
            <a:chOff x="5775393" y="1510628"/>
            <a:chExt cx="366634" cy="366634"/>
          </a:xfrm>
        </p:grpSpPr>
        <p:sp>
          <p:nvSpPr>
            <p:cNvPr id="9817" name="Google Shape;9817;p59"/>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9"/>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9"/>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9"/>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9"/>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9"/>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9"/>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9"/>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9"/>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9"/>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9"/>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9"/>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9"/>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9"/>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59"/>
          <p:cNvGrpSpPr/>
          <p:nvPr/>
        </p:nvGrpSpPr>
        <p:grpSpPr>
          <a:xfrm>
            <a:off x="6226322" y="1325397"/>
            <a:ext cx="375342" cy="367447"/>
            <a:chOff x="6226322" y="1509972"/>
            <a:chExt cx="375342" cy="367447"/>
          </a:xfrm>
        </p:grpSpPr>
        <p:sp>
          <p:nvSpPr>
            <p:cNvPr id="9832" name="Google Shape;9832;p59"/>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9"/>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9"/>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9"/>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9"/>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9"/>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9"/>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9"/>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9"/>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9"/>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9"/>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9"/>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9"/>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9"/>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9"/>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9"/>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9"/>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9"/>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9"/>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9"/>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59"/>
          <p:cNvGrpSpPr/>
          <p:nvPr/>
        </p:nvGrpSpPr>
        <p:grpSpPr>
          <a:xfrm>
            <a:off x="6689473" y="1325922"/>
            <a:ext cx="338545" cy="367054"/>
            <a:chOff x="6689473" y="1510497"/>
            <a:chExt cx="338545" cy="367054"/>
          </a:xfrm>
        </p:grpSpPr>
        <p:sp>
          <p:nvSpPr>
            <p:cNvPr id="9853" name="Google Shape;9853;p59"/>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9"/>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9"/>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9"/>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9"/>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9"/>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9"/>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9"/>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9"/>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9"/>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9"/>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9"/>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9"/>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9"/>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9"/>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9"/>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9"/>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9"/>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9"/>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9"/>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9"/>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9"/>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9"/>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9"/>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9"/>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9"/>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9"/>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59"/>
          <p:cNvGrpSpPr/>
          <p:nvPr/>
        </p:nvGrpSpPr>
        <p:grpSpPr>
          <a:xfrm>
            <a:off x="7115906" y="1326027"/>
            <a:ext cx="366765" cy="366660"/>
            <a:chOff x="7115906" y="1510602"/>
            <a:chExt cx="366765" cy="366660"/>
          </a:xfrm>
        </p:grpSpPr>
        <p:sp>
          <p:nvSpPr>
            <p:cNvPr id="9881" name="Google Shape;9881;p59"/>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9"/>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9"/>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9"/>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9"/>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9"/>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9"/>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9"/>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9"/>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9"/>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9"/>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9"/>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9"/>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9"/>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9"/>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9"/>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9"/>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9"/>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9"/>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9"/>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9"/>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9"/>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9"/>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9"/>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9"/>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9"/>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9"/>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9"/>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9"/>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9"/>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9"/>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9"/>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9"/>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9"/>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9"/>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9"/>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9"/>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9"/>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9"/>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9"/>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9"/>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9"/>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59"/>
          <p:cNvGrpSpPr/>
          <p:nvPr/>
        </p:nvGrpSpPr>
        <p:grpSpPr>
          <a:xfrm>
            <a:off x="7550155" y="1325922"/>
            <a:ext cx="379381" cy="366792"/>
            <a:chOff x="7550155" y="1510497"/>
            <a:chExt cx="379381" cy="366792"/>
          </a:xfrm>
        </p:grpSpPr>
        <p:sp>
          <p:nvSpPr>
            <p:cNvPr id="9924" name="Google Shape;9924;p59"/>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9"/>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9"/>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9"/>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9"/>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9"/>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9"/>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9"/>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9"/>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9"/>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9"/>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9"/>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9"/>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9"/>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9"/>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1" name="Google Shape;9941;p59"/>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9"/>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3" name="Google Shape;9943;p59"/>
          <p:cNvGrpSpPr/>
          <p:nvPr/>
        </p:nvGrpSpPr>
        <p:grpSpPr>
          <a:xfrm>
            <a:off x="7999537" y="1325974"/>
            <a:ext cx="335476" cy="367001"/>
            <a:chOff x="7999537" y="1510549"/>
            <a:chExt cx="335476" cy="367001"/>
          </a:xfrm>
        </p:grpSpPr>
        <p:sp>
          <p:nvSpPr>
            <p:cNvPr id="9944" name="Google Shape;9944;p59"/>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9"/>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9"/>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9"/>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9"/>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9"/>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9"/>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9"/>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9"/>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9"/>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9"/>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9"/>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9"/>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9"/>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9"/>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9"/>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59"/>
          <p:cNvGrpSpPr/>
          <p:nvPr/>
        </p:nvGrpSpPr>
        <p:grpSpPr>
          <a:xfrm>
            <a:off x="4890346" y="3197962"/>
            <a:ext cx="370306" cy="367001"/>
            <a:chOff x="4890346" y="3382537"/>
            <a:chExt cx="370306" cy="367001"/>
          </a:xfrm>
        </p:grpSpPr>
        <p:sp>
          <p:nvSpPr>
            <p:cNvPr id="9961" name="Google Shape;9961;p59"/>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9"/>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9"/>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9"/>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9"/>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9"/>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9"/>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9"/>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9"/>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9"/>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9"/>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9"/>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9"/>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9"/>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9"/>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9"/>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9"/>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9"/>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9"/>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9"/>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9"/>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9"/>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9"/>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9"/>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59"/>
          <p:cNvGrpSpPr/>
          <p:nvPr/>
        </p:nvGrpSpPr>
        <p:grpSpPr>
          <a:xfrm>
            <a:off x="5332122" y="3247060"/>
            <a:ext cx="367526" cy="269592"/>
            <a:chOff x="5332122" y="3431635"/>
            <a:chExt cx="367526" cy="269592"/>
          </a:xfrm>
        </p:grpSpPr>
        <p:sp>
          <p:nvSpPr>
            <p:cNvPr id="9986" name="Google Shape;9986;p59"/>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9"/>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9"/>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9"/>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9"/>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9"/>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9"/>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9"/>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9"/>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9"/>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9"/>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9"/>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9"/>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9"/>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9"/>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9"/>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9"/>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9"/>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9"/>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9"/>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9"/>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9"/>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9"/>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9"/>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9"/>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9"/>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9"/>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9"/>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9"/>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9"/>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9"/>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9"/>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9"/>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9"/>
          <p:cNvGrpSpPr/>
          <p:nvPr/>
        </p:nvGrpSpPr>
        <p:grpSpPr>
          <a:xfrm>
            <a:off x="5772612" y="3241237"/>
            <a:ext cx="366896" cy="281080"/>
            <a:chOff x="5772612" y="3425812"/>
            <a:chExt cx="366896" cy="281080"/>
          </a:xfrm>
        </p:grpSpPr>
        <p:sp>
          <p:nvSpPr>
            <p:cNvPr id="10020" name="Google Shape;10020;p59"/>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9"/>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9"/>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9"/>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9"/>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9"/>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9"/>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9"/>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9"/>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9"/>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9"/>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9"/>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9"/>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9"/>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9"/>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9"/>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9"/>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9"/>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9"/>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9"/>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9"/>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9"/>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9"/>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9"/>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9"/>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9"/>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9"/>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9"/>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9"/>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9"/>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9"/>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59"/>
          <p:cNvGrpSpPr/>
          <p:nvPr/>
        </p:nvGrpSpPr>
        <p:grpSpPr>
          <a:xfrm>
            <a:off x="6212684" y="3227861"/>
            <a:ext cx="366765" cy="307832"/>
            <a:chOff x="6212684" y="3412436"/>
            <a:chExt cx="366765" cy="307832"/>
          </a:xfrm>
        </p:grpSpPr>
        <p:sp>
          <p:nvSpPr>
            <p:cNvPr id="10052" name="Google Shape;10052;p59"/>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9"/>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9"/>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9"/>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9"/>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9"/>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9"/>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9"/>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9"/>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9"/>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9"/>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9"/>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9"/>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9"/>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9"/>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9"/>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9"/>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9"/>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9"/>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9"/>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9"/>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9"/>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9"/>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9"/>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9"/>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9"/>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9"/>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9"/>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9"/>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9"/>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9"/>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9"/>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9"/>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9"/>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9"/>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9"/>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9"/>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9"/>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9"/>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9"/>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9"/>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9"/>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9"/>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9"/>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9"/>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9"/>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9"/>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9"/>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9"/>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9"/>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9"/>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9"/>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9"/>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9"/>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9"/>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9"/>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9"/>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9"/>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9"/>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9"/>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9"/>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9"/>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9"/>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9"/>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9"/>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9"/>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9"/>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9"/>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9"/>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9"/>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9"/>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9"/>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9"/>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9"/>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9"/>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59"/>
          <p:cNvGrpSpPr/>
          <p:nvPr/>
        </p:nvGrpSpPr>
        <p:grpSpPr>
          <a:xfrm>
            <a:off x="7092669" y="3226996"/>
            <a:ext cx="366896" cy="309327"/>
            <a:chOff x="7092669" y="3411571"/>
            <a:chExt cx="366896" cy="309327"/>
          </a:xfrm>
        </p:grpSpPr>
        <p:sp>
          <p:nvSpPr>
            <p:cNvPr id="10128" name="Google Shape;10128;p59"/>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9"/>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9"/>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9"/>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9"/>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9"/>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9"/>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9"/>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9"/>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9"/>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9"/>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9"/>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9"/>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9"/>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9"/>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9"/>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9"/>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9"/>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59"/>
          <p:cNvGrpSpPr/>
          <p:nvPr/>
        </p:nvGrpSpPr>
        <p:grpSpPr>
          <a:xfrm>
            <a:off x="7532740" y="3221173"/>
            <a:ext cx="366896" cy="320841"/>
            <a:chOff x="7532740" y="3405748"/>
            <a:chExt cx="366896" cy="320841"/>
          </a:xfrm>
        </p:grpSpPr>
        <p:sp>
          <p:nvSpPr>
            <p:cNvPr id="10147" name="Google Shape;10147;p59"/>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9"/>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9"/>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9"/>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9"/>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9"/>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9"/>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9"/>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9"/>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9"/>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9"/>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9"/>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9"/>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9"/>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9"/>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9"/>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9"/>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9"/>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9"/>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9"/>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9"/>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9"/>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9"/>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9"/>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9"/>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59"/>
          <p:cNvGrpSpPr/>
          <p:nvPr/>
        </p:nvGrpSpPr>
        <p:grpSpPr>
          <a:xfrm>
            <a:off x="7972785" y="3209817"/>
            <a:ext cx="366896" cy="343685"/>
            <a:chOff x="7972785" y="3394392"/>
            <a:chExt cx="366896" cy="343685"/>
          </a:xfrm>
        </p:grpSpPr>
        <p:sp>
          <p:nvSpPr>
            <p:cNvPr id="10173" name="Google Shape;10173;p59"/>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9"/>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9"/>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9"/>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9"/>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9"/>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9"/>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9"/>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9"/>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9"/>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9"/>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9"/>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9"/>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9"/>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59"/>
          <p:cNvGrpSpPr/>
          <p:nvPr/>
        </p:nvGrpSpPr>
        <p:grpSpPr>
          <a:xfrm>
            <a:off x="5359818" y="1811891"/>
            <a:ext cx="361835" cy="356432"/>
            <a:chOff x="5359818" y="1996466"/>
            <a:chExt cx="361835" cy="356432"/>
          </a:xfrm>
        </p:grpSpPr>
        <p:sp>
          <p:nvSpPr>
            <p:cNvPr id="10188" name="Google Shape;10188;p59"/>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9"/>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9"/>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9"/>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9"/>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9"/>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9"/>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9"/>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9"/>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9"/>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9"/>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9"/>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9"/>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9"/>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9"/>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9"/>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9"/>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9"/>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9"/>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9"/>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9"/>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9"/>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9"/>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9"/>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9"/>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59"/>
          <p:cNvGrpSpPr/>
          <p:nvPr/>
        </p:nvGrpSpPr>
        <p:grpSpPr>
          <a:xfrm>
            <a:off x="5775393" y="1790463"/>
            <a:ext cx="379145" cy="379250"/>
            <a:chOff x="5775393" y="1975038"/>
            <a:chExt cx="379145" cy="379250"/>
          </a:xfrm>
        </p:grpSpPr>
        <p:sp>
          <p:nvSpPr>
            <p:cNvPr id="10235" name="Google Shape;10235;p59"/>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9"/>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9"/>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9"/>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9"/>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59"/>
          <p:cNvGrpSpPr/>
          <p:nvPr/>
        </p:nvGrpSpPr>
        <p:grpSpPr>
          <a:xfrm>
            <a:off x="6200960" y="1790699"/>
            <a:ext cx="417725" cy="378961"/>
            <a:chOff x="6200960" y="1975274"/>
            <a:chExt cx="417725" cy="378961"/>
          </a:xfrm>
        </p:grpSpPr>
        <p:sp>
          <p:nvSpPr>
            <p:cNvPr id="10251" name="Google Shape;10251;p59"/>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9"/>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9"/>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59"/>
          <p:cNvGrpSpPr/>
          <p:nvPr/>
        </p:nvGrpSpPr>
        <p:grpSpPr>
          <a:xfrm>
            <a:off x="6666052" y="1807196"/>
            <a:ext cx="391341" cy="328447"/>
            <a:chOff x="6666052" y="1991771"/>
            <a:chExt cx="391341" cy="328447"/>
          </a:xfrm>
        </p:grpSpPr>
        <p:sp>
          <p:nvSpPr>
            <p:cNvPr id="10260" name="Google Shape;10260;p59"/>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9"/>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9"/>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9"/>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9"/>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9"/>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9"/>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9"/>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9"/>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9"/>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9"/>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9"/>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9"/>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59"/>
          <p:cNvGrpSpPr/>
          <p:nvPr/>
        </p:nvGrpSpPr>
        <p:grpSpPr>
          <a:xfrm>
            <a:off x="7099619" y="1795263"/>
            <a:ext cx="374712" cy="374476"/>
            <a:chOff x="7099619" y="1979838"/>
            <a:chExt cx="374712" cy="374476"/>
          </a:xfrm>
        </p:grpSpPr>
        <p:sp>
          <p:nvSpPr>
            <p:cNvPr id="10289" name="Google Shape;10289;p59"/>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9"/>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9"/>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9"/>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9"/>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9"/>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9"/>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9"/>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9"/>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9"/>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9"/>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9"/>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9"/>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9"/>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9"/>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59"/>
          <p:cNvGrpSpPr/>
          <p:nvPr/>
        </p:nvGrpSpPr>
        <p:grpSpPr>
          <a:xfrm>
            <a:off x="7547375" y="1790594"/>
            <a:ext cx="379014" cy="379119"/>
            <a:chOff x="7547375" y="1975169"/>
            <a:chExt cx="379014" cy="379119"/>
          </a:xfrm>
        </p:grpSpPr>
        <p:sp>
          <p:nvSpPr>
            <p:cNvPr id="10323" name="Google Shape;10323;p59"/>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9"/>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9"/>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9"/>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9"/>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9"/>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59"/>
          <p:cNvGrpSpPr/>
          <p:nvPr/>
        </p:nvGrpSpPr>
        <p:grpSpPr>
          <a:xfrm>
            <a:off x="7978083" y="1806698"/>
            <a:ext cx="370306" cy="362962"/>
            <a:chOff x="7978083" y="1991273"/>
            <a:chExt cx="370306" cy="362962"/>
          </a:xfrm>
        </p:grpSpPr>
        <p:sp>
          <p:nvSpPr>
            <p:cNvPr id="10344" name="Google Shape;10344;p59"/>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9"/>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9"/>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9"/>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9"/>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9"/>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9"/>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9"/>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9"/>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9"/>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9"/>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9"/>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59"/>
          <p:cNvGrpSpPr/>
          <p:nvPr/>
        </p:nvGrpSpPr>
        <p:grpSpPr>
          <a:xfrm>
            <a:off x="4917884" y="3641548"/>
            <a:ext cx="298941" cy="357822"/>
            <a:chOff x="4917884" y="3826123"/>
            <a:chExt cx="298941" cy="357822"/>
          </a:xfrm>
        </p:grpSpPr>
        <p:sp>
          <p:nvSpPr>
            <p:cNvPr id="10366" name="Google Shape;10366;p59"/>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9"/>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9"/>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9"/>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9"/>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9"/>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9"/>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9"/>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59"/>
          <p:cNvGrpSpPr/>
          <p:nvPr/>
        </p:nvGrpSpPr>
        <p:grpSpPr>
          <a:xfrm>
            <a:off x="5332567" y="3641181"/>
            <a:ext cx="360995" cy="359212"/>
            <a:chOff x="5332567" y="3825756"/>
            <a:chExt cx="360995" cy="359212"/>
          </a:xfrm>
        </p:grpSpPr>
        <p:sp>
          <p:nvSpPr>
            <p:cNvPr id="10389" name="Google Shape;10389;p59"/>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9"/>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9"/>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9"/>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9"/>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9"/>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59"/>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59"/>
          <p:cNvGrpSpPr/>
          <p:nvPr/>
        </p:nvGrpSpPr>
        <p:grpSpPr>
          <a:xfrm>
            <a:off x="5776153" y="3655815"/>
            <a:ext cx="367028" cy="329942"/>
            <a:chOff x="5776153" y="3840390"/>
            <a:chExt cx="367028" cy="329942"/>
          </a:xfrm>
        </p:grpSpPr>
        <p:sp>
          <p:nvSpPr>
            <p:cNvPr id="10408" name="Google Shape;10408;p59"/>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9"/>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9"/>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9"/>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9"/>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9"/>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9"/>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9"/>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9"/>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9"/>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59"/>
          <p:cNvGrpSpPr/>
          <p:nvPr/>
        </p:nvGrpSpPr>
        <p:grpSpPr>
          <a:xfrm>
            <a:off x="6657161" y="3641233"/>
            <a:ext cx="375211" cy="359186"/>
            <a:chOff x="6657161" y="3825808"/>
            <a:chExt cx="375211" cy="359186"/>
          </a:xfrm>
        </p:grpSpPr>
        <p:sp>
          <p:nvSpPr>
            <p:cNvPr id="10431" name="Google Shape;10431;p59"/>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9"/>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9"/>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9"/>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9"/>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9"/>
          <p:cNvGrpSpPr/>
          <p:nvPr/>
        </p:nvGrpSpPr>
        <p:grpSpPr>
          <a:xfrm>
            <a:off x="6266450" y="3641181"/>
            <a:ext cx="269330" cy="359186"/>
            <a:chOff x="6266450" y="3825756"/>
            <a:chExt cx="269330" cy="359186"/>
          </a:xfrm>
        </p:grpSpPr>
        <p:sp>
          <p:nvSpPr>
            <p:cNvPr id="10442" name="Google Shape;10442;p59"/>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9"/>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9"/>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9"/>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9"/>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9"/>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9"/>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9"/>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59"/>
          <p:cNvGrpSpPr/>
          <p:nvPr/>
        </p:nvGrpSpPr>
        <p:grpSpPr>
          <a:xfrm>
            <a:off x="7108825" y="3641181"/>
            <a:ext cx="366136" cy="359317"/>
            <a:chOff x="7108825" y="3825756"/>
            <a:chExt cx="366136" cy="359317"/>
          </a:xfrm>
        </p:grpSpPr>
        <p:sp>
          <p:nvSpPr>
            <p:cNvPr id="10456" name="Google Shape;10456;p59"/>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9"/>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9"/>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9"/>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9"/>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9"/>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9"/>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9"/>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9"/>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9"/>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9"/>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9"/>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59"/>
          <p:cNvGrpSpPr/>
          <p:nvPr/>
        </p:nvGrpSpPr>
        <p:grpSpPr>
          <a:xfrm>
            <a:off x="7552673" y="3674988"/>
            <a:ext cx="359186" cy="291545"/>
            <a:chOff x="7552673" y="3859563"/>
            <a:chExt cx="359186" cy="291545"/>
          </a:xfrm>
        </p:grpSpPr>
        <p:sp>
          <p:nvSpPr>
            <p:cNvPr id="10485" name="Google Shape;10485;p59"/>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9"/>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9"/>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9"/>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9"/>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9"/>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9"/>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9"/>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9"/>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9"/>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59"/>
          <p:cNvGrpSpPr/>
          <p:nvPr/>
        </p:nvGrpSpPr>
        <p:grpSpPr>
          <a:xfrm>
            <a:off x="5310720" y="2773654"/>
            <a:ext cx="429370" cy="261672"/>
            <a:chOff x="5310720" y="2958229"/>
            <a:chExt cx="429370" cy="261672"/>
          </a:xfrm>
        </p:grpSpPr>
        <p:sp>
          <p:nvSpPr>
            <p:cNvPr id="10513" name="Google Shape;10513;p59"/>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9"/>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9"/>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9"/>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9"/>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9"/>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9"/>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9"/>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59"/>
          <p:cNvGrpSpPr/>
          <p:nvPr/>
        </p:nvGrpSpPr>
        <p:grpSpPr>
          <a:xfrm>
            <a:off x="4890477" y="2245773"/>
            <a:ext cx="389872" cy="338151"/>
            <a:chOff x="4890477" y="2430348"/>
            <a:chExt cx="389872" cy="338151"/>
          </a:xfrm>
        </p:grpSpPr>
        <p:sp>
          <p:nvSpPr>
            <p:cNvPr id="10542" name="Google Shape;10542;p59"/>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9"/>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9"/>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9"/>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9"/>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9"/>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9"/>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9"/>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9"/>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9"/>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9"/>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9"/>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59"/>
          <p:cNvGrpSpPr/>
          <p:nvPr/>
        </p:nvGrpSpPr>
        <p:grpSpPr>
          <a:xfrm>
            <a:off x="5747880" y="2258021"/>
            <a:ext cx="433645" cy="315176"/>
            <a:chOff x="5747880" y="2442596"/>
            <a:chExt cx="433645" cy="315176"/>
          </a:xfrm>
        </p:grpSpPr>
        <p:sp>
          <p:nvSpPr>
            <p:cNvPr id="10563" name="Google Shape;10563;p59"/>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9"/>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9"/>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9"/>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9"/>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9"/>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9"/>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9"/>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9"/>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9"/>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59"/>
          <p:cNvGrpSpPr/>
          <p:nvPr/>
        </p:nvGrpSpPr>
        <p:grpSpPr>
          <a:xfrm>
            <a:off x="6226558" y="2248815"/>
            <a:ext cx="342793" cy="353389"/>
            <a:chOff x="6226558" y="2433390"/>
            <a:chExt cx="342793" cy="353389"/>
          </a:xfrm>
        </p:grpSpPr>
        <p:sp>
          <p:nvSpPr>
            <p:cNvPr id="10583" name="Google Shape;10583;p59"/>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9"/>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9"/>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9"/>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9"/>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9"/>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9"/>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9"/>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9"/>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9"/>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9"/>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6627996" y="2265181"/>
            <a:ext cx="427980" cy="320369"/>
            <a:chOff x="6627996" y="2449756"/>
            <a:chExt cx="427980" cy="320369"/>
          </a:xfrm>
        </p:grpSpPr>
        <p:sp>
          <p:nvSpPr>
            <p:cNvPr id="10605" name="Google Shape;10605;p59"/>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9"/>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4" name="Google Shape;10614;p59"/>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9"/>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6" name="Google Shape;10616;p59"/>
          <p:cNvGrpSpPr/>
          <p:nvPr/>
        </p:nvGrpSpPr>
        <p:grpSpPr>
          <a:xfrm>
            <a:off x="7073496" y="2236331"/>
            <a:ext cx="396534" cy="370096"/>
            <a:chOff x="7073496" y="2420906"/>
            <a:chExt cx="396534" cy="370096"/>
          </a:xfrm>
        </p:grpSpPr>
        <p:sp>
          <p:nvSpPr>
            <p:cNvPr id="10617" name="Google Shape;10617;p59"/>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9"/>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9"/>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9"/>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9"/>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9"/>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9"/>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59"/>
          <p:cNvGrpSpPr/>
          <p:nvPr/>
        </p:nvGrpSpPr>
        <p:grpSpPr>
          <a:xfrm>
            <a:off x="7975067" y="2236331"/>
            <a:ext cx="359946" cy="366031"/>
            <a:chOff x="7975067" y="2420906"/>
            <a:chExt cx="359946" cy="366031"/>
          </a:xfrm>
        </p:grpSpPr>
        <p:sp>
          <p:nvSpPr>
            <p:cNvPr id="10647" name="Google Shape;10647;p59"/>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9"/>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59"/>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9"/>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9"/>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59"/>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9"/>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9"/>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9"/>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59"/>
          <p:cNvGrpSpPr/>
          <p:nvPr/>
        </p:nvGrpSpPr>
        <p:grpSpPr>
          <a:xfrm>
            <a:off x="5390373" y="2241078"/>
            <a:ext cx="257344" cy="358215"/>
            <a:chOff x="5390373" y="2425653"/>
            <a:chExt cx="257344" cy="358215"/>
          </a:xfrm>
        </p:grpSpPr>
        <p:sp>
          <p:nvSpPr>
            <p:cNvPr id="10685" name="Google Shape;10685;p59"/>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9"/>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9"/>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9"/>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9"/>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59"/>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9"/>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9"/>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9"/>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9"/>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9"/>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9"/>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59"/>
          <p:cNvGrpSpPr/>
          <p:nvPr/>
        </p:nvGrpSpPr>
        <p:grpSpPr>
          <a:xfrm>
            <a:off x="5364617" y="4123268"/>
            <a:ext cx="285985" cy="322572"/>
            <a:chOff x="5364617" y="4307843"/>
            <a:chExt cx="285985" cy="322572"/>
          </a:xfrm>
        </p:grpSpPr>
        <p:sp>
          <p:nvSpPr>
            <p:cNvPr id="10718" name="Google Shape;10718;p59"/>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9"/>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9"/>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9"/>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59"/>
          <p:cNvGrpSpPr/>
          <p:nvPr/>
        </p:nvGrpSpPr>
        <p:grpSpPr>
          <a:xfrm>
            <a:off x="7539428" y="2250572"/>
            <a:ext cx="349980" cy="355697"/>
            <a:chOff x="7539428" y="2435147"/>
            <a:chExt cx="349980" cy="355697"/>
          </a:xfrm>
        </p:grpSpPr>
        <p:sp>
          <p:nvSpPr>
            <p:cNvPr id="10733" name="Google Shape;10733;p59"/>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9"/>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9"/>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9"/>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9"/>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9"/>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9"/>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9"/>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9"/>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9"/>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9"/>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59"/>
          <p:cNvGrpSpPr/>
          <p:nvPr/>
        </p:nvGrpSpPr>
        <p:grpSpPr>
          <a:xfrm>
            <a:off x="6276285" y="4105355"/>
            <a:ext cx="224927" cy="360785"/>
            <a:chOff x="6276285" y="4289930"/>
            <a:chExt cx="224927" cy="360785"/>
          </a:xfrm>
        </p:grpSpPr>
        <p:sp>
          <p:nvSpPr>
            <p:cNvPr id="10772" name="Google Shape;10772;p59"/>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9"/>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9"/>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9"/>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59"/>
          <p:cNvGrpSpPr/>
          <p:nvPr/>
        </p:nvGrpSpPr>
        <p:grpSpPr>
          <a:xfrm>
            <a:off x="6650604" y="4158466"/>
            <a:ext cx="356405" cy="278431"/>
            <a:chOff x="6650604" y="4343041"/>
            <a:chExt cx="356405" cy="278431"/>
          </a:xfrm>
        </p:grpSpPr>
        <p:sp>
          <p:nvSpPr>
            <p:cNvPr id="10778" name="Google Shape;10778;p59"/>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9"/>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9"/>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9"/>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9"/>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59"/>
          <p:cNvGrpSpPr/>
          <p:nvPr/>
        </p:nvGrpSpPr>
        <p:grpSpPr>
          <a:xfrm>
            <a:off x="5787274" y="4124003"/>
            <a:ext cx="322572" cy="321208"/>
            <a:chOff x="5787274" y="4308578"/>
            <a:chExt cx="322572" cy="321208"/>
          </a:xfrm>
        </p:grpSpPr>
        <p:sp>
          <p:nvSpPr>
            <p:cNvPr id="10801" name="Google Shape;10801;p59"/>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9"/>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59"/>
          <p:cNvGrpSpPr/>
          <p:nvPr/>
        </p:nvGrpSpPr>
        <p:grpSpPr>
          <a:xfrm>
            <a:off x="7139485" y="4105093"/>
            <a:ext cx="253200" cy="360418"/>
            <a:chOff x="7139485" y="4289668"/>
            <a:chExt cx="253200" cy="360418"/>
          </a:xfrm>
        </p:grpSpPr>
        <p:sp>
          <p:nvSpPr>
            <p:cNvPr id="10817" name="Google Shape;10817;p59"/>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9"/>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9"/>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9"/>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9"/>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9"/>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9"/>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9"/>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9"/>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9"/>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9"/>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9"/>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59"/>
          <p:cNvGrpSpPr/>
          <p:nvPr/>
        </p:nvGrpSpPr>
        <p:grpSpPr>
          <a:xfrm>
            <a:off x="7579687" y="4104961"/>
            <a:ext cx="253174" cy="360549"/>
            <a:chOff x="7579687" y="4289536"/>
            <a:chExt cx="253174" cy="360549"/>
          </a:xfrm>
        </p:grpSpPr>
        <p:sp>
          <p:nvSpPr>
            <p:cNvPr id="10839" name="Google Shape;10839;p59"/>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9"/>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9"/>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9"/>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9"/>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9"/>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9"/>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9"/>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59"/>
          <p:cNvGrpSpPr/>
          <p:nvPr/>
        </p:nvGrpSpPr>
        <p:grpSpPr>
          <a:xfrm>
            <a:off x="4905872" y="2723192"/>
            <a:ext cx="362857" cy="362726"/>
            <a:chOff x="4905872" y="2907767"/>
            <a:chExt cx="362857" cy="362726"/>
          </a:xfrm>
        </p:grpSpPr>
        <p:sp>
          <p:nvSpPr>
            <p:cNvPr id="10862" name="Google Shape;10862;p59"/>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9"/>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9"/>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9"/>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9"/>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9"/>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9"/>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9"/>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9"/>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9"/>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9"/>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9"/>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9"/>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9"/>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59"/>
          <p:cNvGrpSpPr/>
          <p:nvPr/>
        </p:nvGrpSpPr>
        <p:grpSpPr>
          <a:xfrm>
            <a:off x="5816176" y="2723061"/>
            <a:ext cx="294823" cy="362831"/>
            <a:chOff x="5816176" y="2907636"/>
            <a:chExt cx="294823" cy="362831"/>
          </a:xfrm>
        </p:grpSpPr>
        <p:sp>
          <p:nvSpPr>
            <p:cNvPr id="10907" name="Google Shape;10907;p59"/>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9"/>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9"/>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9"/>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9"/>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9"/>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9"/>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9"/>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9"/>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9"/>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9"/>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9"/>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9"/>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59"/>
          <p:cNvGrpSpPr/>
          <p:nvPr/>
        </p:nvGrpSpPr>
        <p:grpSpPr>
          <a:xfrm>
            <a:off x="6220132" y="2771398"/>
            <a:ext cx="362726" cy="266183"/>
            <a:chOff x="6220132" y="2955973"/>
            <a:chExt cx="362726" cy="266183"/>
          </a:xfrm>
        </p:grpSpPr>
        <p:sp>
          <p:nvSpPr>
            <p:cNvPr id="10959" name="Google Shape;10959;p59"/>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9"/>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9"/>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9"/>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9"/>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9"/>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9"/>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9"/>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7" name="Google Shape;10987;p59"/>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9" name="Google Shape;10989;p59"/>
          <p:cNvGrpSpPr/>
          <p:nvPr/>
        </p:nvGrpSpPr>
        <p:grpSpPr>
          <a:xfrm>
            <a:off x="6658158" y="2734417"/>
            <a:ext cx="362857" cy="340276"/>
            <a:chOff x="6658158" y="2918992"/>
            <a:chExt cx="362857" cy="340276"/>
          </a:xfrm>
        </p:grpSpPr>
        <p:sp>
          <p:nvSpPr>
            <p:cNvPr id="10990" name="Google Shape;10990;p59"/>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9"/>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9"/>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9"/>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9"/>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9"/>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9"/>
          <p:cNvGrpSpPr/>
          <p:nvPr/>
        </p:nvGrpSpPr>
        <p:grpSpPr>
          <a:xfrm>
            <a:off x="7972418" y="2723061"/>
            <a:ext cx="362726" cy="362857"/>
            <a:chOff x="7972418" y="2907636"/>
            <a:chExt cx="362726" cy="362857"/>
          </a:xfrm>
        </p:grpSpPr>
        <p:sp>
          <p:nvSpPr>
            <p:cNvPr id="11011" name="Google Shape;11011;p59"/>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9"/>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9"/>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9"/>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9"/>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9"/>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9"/>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9"/>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9"/>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9"/>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9"/>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9"/>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9"/>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9"/>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9"/>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59"/>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59"/>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9"/>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9"/>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9"/>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9"/>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59"/>
          <p:cNvGrpSpPr/>
          <p:nvPr/>
        </p:nvGrpSpPr>
        <p:grpSpPr>
          <a:xfrm>
            <a:off x="8040058" y="3621746"/>
            <a:ext cx="301275" cy="365480"/>
            <a:chOff x="8040058" y="3806321"/>
            <a:chExt cx="301275" cy="365480"/>
          </a:xfrm>
        </p:grpSpPr>
        <p:sp>
          <p:nvSpPr>
            <p:cNvPr id="11059" name="Google Shape;11059;p59"/>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9"/>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9"/>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9"/>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59"/>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59"/>
          <p:cNvGrpSpPr/>
          <p:nvPr/>
        </p:nvGrpSpPr>
        <p:grpSpPr>
          <a:xfrm>
            <a:off x="4895276" y="4113826"/>
            <a:ext cx="345941" cy="342190"/>
            <a:chOff x="4895276" y="4298401"/>
            <a:chExt cx="345941" cy="342190"/>
          </a:xfrm>
        </p:grpSpPr>
        <p:sp>
          <p:nvSpPr>
            <p:cNvPr id="11071" name="Google Shape;11071;p59"/>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9"/>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9"/>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9"/>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9"/>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9"/>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9"/>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59"/>
          <p:cNvGrpSpPr/>
          <p:nvPr/>
        </p:nvGrpSpPr>
        <p:grpSpPr>
          <a:xfrm>
            <a:off x="7949705" y="4128435"/>
            <a:ext cx="382528" cy="340669"/>
            <a:chOff x="7949705" y="4313010"/>
            <a:chExt cx="382528" cy="340669"/>
          </a:xfrm>
        </p:grpSpPr>
        <p:sp>
          <p:nvSpPr>
            <p:cNvPr id="11091" name="Google Shape;11091;p59"/>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9"/>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9"/>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9"/>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9"/>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9"/>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59"/>
          <p:cNvGrpSpPr/>
          <p:nvPr/>
        </p:nvGrpSpPr>
        <p:grpSpPr>
          <a:xfrm>
            <a:off x="4884418" y="1795001"/>
            <a:ext cx="404008" cy="365664"/>
            <a:chOff x="4884418" y="1979576"/>
            <a:chExt cx="404008" cy="365664"/>
          </a:xfrm>
        </p:grpSpPr>
        <p:sp>
          <p:nvSpPr>
            <p:cNvPr id="11107" name="Google Shape;11107;p59"/>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9"/>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9"/>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9"/>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9"/>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59"/>
          <p:cNvGrpSpPr/>
          <p:nvPr/>
        </p:nvGrpSpPr>
        <p:grpSpPr>
          <a:xfrm>
            <a:off x="6678877" y="3220387"/>
            <a:ext cx="304029" cy="322572"/>
            <a:chOff x="6678877" y="3404962"/>
            <a:chExt cx="304029" cy="322572"/>
          </a:xfrm>
        </p:grpSpPr>
        <p:sp>
          <p:nvSpPr>
            <p:cNvPr id="11118" name="Google Shape;11118;p59"/>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59"/>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9"/>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9"/>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9"/>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9"/>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9"/>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9"/>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9"/>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59"/>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59"/>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9"/>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9"/>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59"/>
          <p:cNvGrpSpPr/>
          <p:nvPr/>
        </p:nvGrpSpPr>
        <p:grpSpPr>
          <a:xfrm>
            <a:off x="7083725" y="2713094"/>
            <a:ext cx="387721" cy="382790"/>
            <a:chOff x="7083725" y="2897669"/>
            <a:chExt cx="387721" cy="382790"/>
          </a:xfrm>
        </p:grpSpPr>
        <p:sp>
          <p:nvSpPr>
            <p:cNvPr id="11155" name="Google Shape;11155;p59"/>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9"/>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9"/>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9"/>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9"/>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9"/>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9"/>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59"/>
          <p:cNvGrpSpPr/>
          <p:nvPr/>
        </p:nvGrpSpPr>
        <p:grpSpPr>
          <a:xfrm>
            <a:off x="7539926" y="2723166"/>
            <a:ext cx="351501" cy="362726"/>
            <a:chOff x="7539926" y="2907741"/>
            <a:chExt cx="351501" cy="362726"/>
          </a:xfrm>
        </p:grpSpPr>
        <p:sp>
          <p:nvSpPr>
            <p:cNvPr id="11172" name="Google Shape;11172;p59"/>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9"/>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9"/>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9"/>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9"/>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9"/>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9"/>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9"/>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9"/>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9"/>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9"/>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9"/>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9"/>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9"/>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9"/>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9"/>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9"/>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5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1210" name="Google Shape;11210;p5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14"/>
        <p:cNvGrpSpPr/>
        <p:nvPr/>
      </p:nvGrpSpPr>
      <p:grpSpPr>
        <a:xfrm>
          <a:off x="0" y="0"/>
          <a:ext cx="0" cy="0"/>
          <a:chOff x="0" y="0"/>
          <a:chExt cx="0" cy="0"/>
        </a:xfrm>
      </p:grpSpPr>
      <p:grpSp>
        <p:nvGrpSpPr>
          <p:cNvPr id="11215" name="Google Shape;11215;p60"/>
          <p:cNvGrpSpPr/>
          <p:nvPr/>
        </p:nvGrpSpPr>
        <p:grpSpPr>
          <a:xfrm>
            <a:off x="1770285" y="3182228"/>
            <a:ext cx="294160" cy="358367"/>
            <a:chOff x="1770285" y="3381478"/>
            <a:chExt cx="294160" cy="358367"/>
          </a:xfrm>
        </p:grpSpPr>
        <p:sp>
          <p:nvSpPr>
            <p:cNvPr id="11216" name="Google Shape;11216;p60"/>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0"/>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0"/>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0"/>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0"/>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60"/>
          <p:cNvGrpSpPr/>
          <p:nvPr/>
        </p:nvGrpSpPr>
        <p:grpSpPr>
          <a:xfrm>
            <a:off x="3563273" y="1339872"/>
            <a:ext cx="333198" cy="312146"/>
            <a:chOff x="3563273" y="1539122"/>
            <a:chExt cx="333198" cy="312146"/>
          </a:xfrm>
        </p:grpSpPr>
        <p:sp>
          <p:nvSpPr>
            <p:cNvPr id="11233" name="Google Shape;11233;p60"/>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0"/>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0"/>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0"/>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0"/>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0"/>
          <p:cNvGrpSpPr/>
          <p:nvPr/>
        </p:nvGrpSpPr>
        <p:grpSpPr>
          <a:xfrm>
            <a:off x="2642986" y="2256540"/>
            <a:ext cx="358813" cy="323996"/>
            <a:chOff x="2642986" y="2455790"/>
            <a:chExt cx="358813" cy="323996"/>
          </a:xfrm>
        </p:grpSpPr>
        <p:sp>
          <p:nvSpPr>
            <p:cNvPr id="11250" name="Google Shape;11250;p60"/>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0"/>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0"/>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0"/>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0"/>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0"/>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0"/>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0"/>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60"/>
          <p:cNvGrpSpPr/>
          <p:nvPr/>
        </p:nvGrpSpPr>
        <p:grpSpPr>
          <a:xfrm>
            <a:off x="4023495" y="3590172"/>
            <a:ext cx="346517" cy="358393"/>
            <a:chOff x="4023495" y="3789422"/>
            <a:chExt cx="346517" cy="358393"/>
          </a:xfrm>
        </p:grpSpPr>
        <p:sp>
          <p:nvSpPr>
            <p:cNvPr id="11272" name="Google Shape;11272;p60"/>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0"/>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0"/>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60"/>
          <p:cNvGrpSpPr/>
          <p:nvPr/>
        </p:nvGrpSpPr>
        <p:grpSpPr>
          <a:xfrm>
            <a:off x="2189266" y="1788558"/>
            <a:ext cx="365341" cy="358813"/>
            <a:chOff x="2189266" y="1987808"/>
            <a:chExt cx="365341" cy="358813"/>
          </a:xfrm>
        </p:grpSpPr>
        <p:sp>
          <p:nvSpPr>
            <p:cNvPr id="11284" name="Google Shape;11284;p60"/>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0"/>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0"/>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0"/>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0"/>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0"/>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60"/>
          <p:cNvGrpSpPr/>
          <p:nvPr/>
        </p:nvGrpSpPr>
        <p:grpSpPr>
          <a:xfrm>
            <a:off x="863290" y="2701556"/>
            <a:ext cx="273029" cy="358393"/>
            <a:chOff x="863290" y="2900806"/>
            <a:chExt cx="273029" cy="358393"/>
          </a:xfrm>
        </p:grpSpPr>
        <p:sp>
          <p:nvSpPr>
            <p:cNvPr id="11300" name="Google Shape;11300;p60"/>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0"/>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0"/>
          <p:cNvGrpSpPr/>
          <p:nvPr/>
        </p:nvGrpSpPr>
        <p:grpSpPr>
          <a:xfrm>
            <a:off x="3087268" y="2269964"/>
            <a:ext cx="358367" cy="297097"/>
            <a:chOff x="3087268" y="2469214"/>
            <a:chExt cx="358367" cy="297097"/>
          </a:xfrm>
        </p:grpSpPr>
        <p:sp>
          <p:nvSpPr>
            <p:cNvPr id="11316" name="Google Shape;11316;p60"/>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0"/>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0"/>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0"/>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0"/>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0"/>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0"/>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0"/>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0"/>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60"/>
          <p:cNvGrpSpPr/>
          <p:nvPr/>
        </p:nvGrpSpPr>
        <p:grpSpPr>
          <a:xfrm>
            <a:off x="2198600" y="2245555"/>
            <a:ext cx="363506" cy="345914"/>
            <a:chOff x="2198600" y="2444805"/>
            <a:chExt cx="363506" cy="345914"/>
          </a:xfrm>
        </p:grpSpPr>
        <p:sp>
          <p:nvSpPr>
            <p:cNvPr id="11346" name="Google Shape;11346;p60"/>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0"/>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0"/>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0"/>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60"/>
          <p:cNvGrpSpPr/>
          <p:nvPr/>
        </p:nvGrpSpPr>
        <p:grpSpPr>
          <a:xfrm>
            <a:off x="3982779" y="2701583"/>
            <a:ext cx="361251" cy="358341"/>
            <a:chOff x="3982779" y="2900833"/>
            <a:chExt cx="361251" cy="358341"/>
          </a:xfrm>
        </p:grpSpPr>
        <p:sp>
          <p:nvSpPr>
            <p:cNvPr id="11371" name="Google Shape;11371;p60"/>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0"/>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0"/>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0"/>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0"/>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0"/>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0"/>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0"/>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0"/>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0"/>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0"/>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0"/>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0"/>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0"/>
          <p:cNvGrpSpPr/>
          <p:nvPr/>
        </p:nvGrpSpPr>
        <p:grpSpPr>
          <a:xfrm>
            <a:off x="3531550" y="2701687"/>
            <a:ext cx="358288" cy="358262"/>
            <a:chOff x="3531550" y="2900937"/>
            <a:chExt cx="358288" cy="358262"/>
          </a:xfrm>
        </p:grpSpPr>
        <p:sp>
          <p:nvSpPr>
            <p:cNvPr id="11397" name="Google Shape;11397;p60"/>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0"/>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0"/>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0"/>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0"/>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0"/>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0"/>
          <p:cNvGrpSpPr/>
          <p:nvPr/>
        </p:nvGrpSpPr>
        <p:grpSpPr>
          <a:xfrm>
            <a:off x="877343" y="1316696"/>
            <a:ext cx="334824" cy="358393"/>
            <a:chOff x="877343" y="1515946"/>
            <a:chExt cx="334824" cy="358393"/>
          </a:xfrm>
        </p:grpSpPr>
        <p:sp>
          <p:nvSpPr>
            <p:cNvPr id="11426" name="Google Shape;11426;p60"/>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0"/>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0"/>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0"/>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0"/>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0"/>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60"/>
          <p:cNvGrpSpPr/>
          <p:nvPr/>
        </p:nvGrpSpPr>
        <p:grpSpPr>
          <a:xfrm>
            <a:off x="2198521" y="3182228"/>
            <a:ext cx="333959" cy="358341"/>
            <a:chOff x="2198521" y="3381478"/>
            <a:chExt cx="333959" cy="358341"/>
          </a:xfrm>
        </p:grpSpPr>
        <p:sp>
          <p:nvSpPr>
            <p:cNvPr id="11439" name="Google Shape;11439;p60"/>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0"/>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0"/>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60"/>
          <p:cNvGrpSpPr/>
          <p:nvPr/>
        </p:nvGrpSpPr>
        <p:grpSpPr>
          <a:xfrm>
            <a:off x="2224450" y="3640982"/>
            <a:ext cx="358367" cy="303966"/>
            <a:chOff x="2224450" y="3840232"/>
            <a:chExt cx="358367" cy="303966"/>
          </a:xfrm>
        </p:grpSpPr>
        <p:sp>
          <p:nvSpPr>
            <p:cNvPr id="11451" name="Google Shape;11451;p60"/>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0"/>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0"/>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0"/>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0"/>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60"/>
          <p:cNvGrpSpPr/>
          <p:nvPr/>
        </p:nvGrpSpPr>
        <p:grpSpPr>
          <a:xfrm>
            <a:off x="1741498" y="1817922"/>
            <a:ext cx="361723" cy="299587"/>
            <a:chOff x="1741498" y="2017172"/>
            <a:chExt cx="361723" cy="299587"/>
          </a:xfrm>
        </p:grpSpPr>
        <p:sp>
          <p:nvSpPr>
            <p:cNvPr id="11461" name="Google Shape;11461;p60"/>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0"/>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0"/>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0"/>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0"/>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0"/>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0"/>
          <p:cNvGrpSpPr/>
          <p:nvPr/>
        </p:nvGrpSpPr>
        <p:grpSpPr>
          <a:xfrm>
            <a:off x="1767715" y="3613820"/>
            <a:ext cx="366258" cy="357371"/>
            <a:chOff x="1767715" y="3813070"/>
            <a:chExt cx="366258" cy="357371"/>
          </a:xfrm>
        </p:grpSpPr>
        <p:sp>
          <p:nvSpPr>
            <p:cNvPr id="11475" name="Google Shape;11475;p60"/>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0"/>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0"/>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0"/>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0"/>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0"/>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0"/>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0"/>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60"/>
          <p:cNvGrpSpPr/>
          <p:nvPr/>
        </p:nvGrpSpPr>
        <p:grpSpPr>
          <a:xfrm>
            <a:off x="2672770" y="3613820"/>
            <a:ext cx="358315" cy="358393"/>
            <a:chOff x="2672770" y="3813070"/>
            <a:chExt cx="358315" cy="358393"/>
          </a:xfrm>
        </p:grpSpPr>
        <p:sp>
          <p:nvSpPr>
            <p:cNvPr id="11491" name="Google Shape;11491;p60"/>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0"/>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0"/>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0"/>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0"/>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0"/>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0"/>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0"/>
          <p:cNvGrpSpPr/>
          <p:nvPr/>
        </p:nvGrpSpPr>
        <p:grpSpPr>
          <a:xfrm>
            <a:off x="3577902" y="3613768"/>
            <a:ext cx="346962" cy="358393"/>
            <a:chOff x="3577903" y="3813018"/>
            <a:chExt cx="346962" cy="358393"/>
          </a:xfrm>
        </p:grpSpPr>
        <p:sp>
          <p:nvSpPr>
            <p:cNvPr id="11510" name="Google Shape;11510;p60"/>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0"/>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0"/>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0"/>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0"/>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0"/>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0"/>
          <p:cNvGrpSpPr/>
          <p:nvPr/>
        </p:nvGrpSpPr>
        <p:grpSpPr>
          <a:xfrm>
            <a:off x="1783865" y="1317272"/>
            <a:ext cx="337000" cy="357816"/>
            <a:chOff x="1783865" y="1516522"/>
            <a:chExt cx="337000" cy="357816"/>
          </a:xfrm>
        </p:grpSpPr>
        <p:sp>
          <p:nvSpPr>
            <p:cNvPr id="11523" name="Google Shape;11523;p60"/>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0"/>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0"/>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0"/>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0"/>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0"/>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0"/>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0"/>
          <p:cNvGrpSpPr/>
          <p:nvPr/>
        </p:nvGrpSpPr>
        <p:grpSpPr>
          <a:xfrm>
            <a:off x="848975" y="1819469"/>
            <a:ext cx="361487" cy="296389"/>
            <a:chOff x="848975" y="2018719"/>
            <a:chExt cx="361487" cy="296389"/>
          </a:xfrm>
        </p:grpSpPr>
        <p:sp>
          <p:nvSpPr>
            <p:cNvPr id="11543" name="Google Shape;11543;p60"/>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0"/>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0"/>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0"/>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0"/>
          <p:cNvGrpSpPr/>
          <p:nvPr/>
        </p:nvGrpSpPr>
        <p:grpSpPr>
          <a:xfrm>
            <a:off x="3078826" y="1815064"/>
            <a:ext cx="374884" cy="305381"/>
            <a:chOff x="3078826" y="2014314"/>
            <a:chExt cx="374884" cy="305381"/>
          </a:xfrm>
        </p:grpSpPr>
        <p:sp>
          <p:nvSpPr>
            <p:cNvPr id="11557" name="Google Shape;11557;p60"/>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0"/>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0"/>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0"/>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0"/>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0"/>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0"/>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0"/>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0"/>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60"/>
          <p:cNvGrpSpPr/>
          <p:nvPr/>
        </p:nvGrpSpPr>
        <p:grpSpPr>
          <a:xfrm>
            <a:off x="3531183" y="2239368"/>
            <a:ext cx="359416" cy="358315"/>
            <a:chOff x="3531183" y="2438618"/>
            <a:chExt cx="359416" cy="358315"/>
          </a:xfrm>
        </p:grpSpPr>
        <p:sp>
          <p:nvSpPr>
            <p:cNvPr id="11571" name="Google Shape;11571;p60"/>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0"/>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0"/>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0"/>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0"/>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0"/>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0"/>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0"/>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0"/>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0"/>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0"/>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60"/>
          <p:cNvGrpSpPr/>
          <p:nvPr/>
        </p:nvGrpSpPr>
        <p:grpSpPr>
          <a:xfrm>
            <a:off x="1325898" y="3666229"/>
            <a:ext cx="358288" cy="253418"/>
            <a:chOff x="1325898" y="3865479"/>
            <a:chExt cx="358288" cy="253418"/>
          </a:xfrm>
        </p:grpSpPr>
        <p:sp>
          <p:nvSpPr>
            <p:cNvPr id="11593" name="Google Shape;11593;p60"/>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0"/>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0"/>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0"/>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0"/>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0"/>
          <p:cNvGrpSpPr/>
          <p:nvPr/>
        </p:nvGrpSpPr>
        <p:grpSpPr>
          <a:xfrm>
            <a:off x="3121823" y="3613742"/>
            <a:ext cx="354933" cy="358524"/>
            <a:chOff x="3121823" y="3812992"/>
            <a:chExt cx="354933" cy="358524"/>
          </a:xfrm>
        </p:grpSpPr>
        <p:sp>
          <p:nvSpPr>
            <p:cNvPr id="11602" name="Google Shape;11602;p60"/>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0"/>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0"/>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0"/>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0"/>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0"/>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0"/>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0"/>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0"/>
          <p:cNvGrpSpPr/>
          <p:nvPr/>
        </p:nvGrpSpPr>
        <p:grpSpPr>
          <a:xfrm>
            <a:off x="876687" y="3614817"/>
            <a:ext cx="362457" cy="356296"/>
            <a:chOff x="876687" y="3814067"/>
            <a:chExt cx="362457" cy="356296"/>
          </a:xfrm>
        </p:grpSpPr>
        <p:sp>
          <p:nvSpPr>
            <p:cNvPr id="11617" name="Google Shape;11617;p60"/>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0"/>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0"/>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0"/>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0"/>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0"/>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0"/>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0"/>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0"/>
          <p:cNvGrpSpPr/>
          <p:nvPr/>
        </p:nvGrpSpPr>
        <p:grpSpPr>
          <a:xfrm>
            <a:off x="4008787" y="1316696"/>
            <a:ext cx="330734" cy="358367"/>
            <a:chOff x="4008787" y="1515946"/>
            <a:chExt cx="330734" cy="358367"/>
          </a:xfrm>
        </p:grpSpPr>
        <p:sp>
          <p:nvSpPr>
            <p:cNvPr id="11644" name="Google Shape;11644;p60"/>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0"/>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0"/>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0"/>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0"/>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0"/>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0"/>
          <p:cNvGrpSpPr/>
          <p:nvPr/>
        </p:nvGrpSpPr>
        <p:grpSpPr>
          <a:xfrm>
            <a:off x="3962539" y="2309185"/>
            <a:ext cx="378502" cy="218470"/>
            <a:chOff x="3962539" y="2508435"/>
            <a:chExt cx="378502" cy="218470"/>
          </a:xfrm>
        </p:grpSpPr>
        <p:sp>
          <p:nvSpPr>
            <p:cNvPr id="11660" name="Google Shape;11660;p60"/>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0"/>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0"/>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0"/>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60"/>
          <p:cNvGrpSpPr/>
          <p:nvPr/>
        </p:nvGrpSpPr>
        <p:grpSpPr>
          <a:xfrm>
            <a:off x="2241439" y="2701687"/>
            <a:ext cx="225811" cy="358262"/>
            <a:chOff x="2241439" y="2900937"/>
            <a:chExt cx="225811" cy="358262"/>
          </a:xfrm>
        </p:grpSpPr>
        <p:sp>
          <p:nvSpPr>
            <p:cNvPr id="11668" name="Google Shape;11668;p60"/>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0"/>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0"/>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0"/>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0"/>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0"/>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0"/>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60"/>
          <p:cNvGrpSpPr/>
          <p:nvPr/>
        </p:nvGrpSpPr>
        <p:grpSpPr>
          <a:xfrm>
            <a:off x="3533936" y="3237888"/>
            <a:ext cx="361775" cy="246969"/>
            <a:chOff x="3533936" y="3437138"/>
            <a:chExt cx="361775" cy="246969"/>
          </a:xfrm>
        </p:grpSpPr>
        <p:sp>
          <p:nvSpPr>
            <p:cNvPr id="11686" name="Google Shape;11686;p60"/>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0"/>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0"/>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60"/>
          <p:cNvGrpSpPr/>
          <p:nvPr/>
        </p:nvGrpSpPr>
        <p:grpSpPr>
          <a:xfrm>
            <a:off x="3531838" y="1806202"/>
            <a:ext cx="358288" cy="323209"/>
            <a:chOff x="3531838" y="2005452"/>
            <a:chExt cx="358288" cy="323209"/>
          </a:xfrm>
        </p:grpSpPr>
        <p:sp>
          <p:nvSpPr>
            <p:cNvPr id="11698" name="Google Shape;11698;p60"/>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0"/>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0"/>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0"/>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0"/>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0"/>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0"/>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0"/>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60"/>
          <p:cNvGrpSpPr/>
          <p:nvPr/>
        </p:nvGrpSpPr>
        <p:grpSpPr>
          <a:xfrm>
            <a:off x="3136452" y="1316696"/>
            <a:ext cx="297988" cy="358393"/>
            <a:chOff x="3136452" y="1515946"/>
            <a:chExt cx="297988" cy="358393"/>
          </a:xfrm>
        </p:grpSpPr>
        <p:sp>
          <p:nvSpPr>
            <p:cNvPr id="11712" name="Google Shape;11712;p60"/>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0"/>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0"/>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0"/>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60"/>
          <p:cNvGrpSpPr/>
          <p:nvPr/>
        </p:nvGrpSpPr>
        <p:grpSpPr>
          <a:xfrm>
            <a:off x="2674893" y="1316696"/>
            <a:ext cx="332254" cy="358393"/>
            <a:chOff x="2674893" y="1515946"/>
            <a:chExt cx="332254" cy="358393"/>
          </a:xfrm>
        </p:grpSpPr>
        <p:sp>
          <p:nvSpPr>
            <p:cNvPr id="11725" name="Google Shape;11725;p60"/>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0"/>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0"/>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0"/>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0"/>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0"/>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0"/>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0"/>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0"/>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0"/>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0"/>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60"/>
          <p:cNvGrpSpPr/>
          <p:nvPr/>
        </p:nvGrpSpPr>
        <p:grpSpPr>
          <a:xfrm>
            <a:off x="1753768" y="2239263"/>
            <a:ext cx="358839" cy="358419"/>
            <a:chOff x="1753768" y="2438513"/>
            <a:chExt cx="358839" cy="358419"/>
          </a:xfrm>
        </p:grpSpPr>
        <p:sp>
          <p:nvSpPr>
            <p:cNvPr id="11748" name="Google Shape;11748;p60"/>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0"/>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0"/>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0"/>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60"/>
          <p:cNvGrpSpPr/>
          <p:nvPr/>
        </p:nvGrpSpPr>
        <p:grpSpPr>
          <a:xfrm>
            <a:off x="2246840" y="1316722"/>
            <a:ext cx="301423" cy="358367"/>
            <a:chOff x="2246840" y="1515972"/>
            <a:chExt cx="301423" cy="358367"/>
          </a:xfrm>
        </p:grpSpPr>
        <p:sp>
          <p:nvSpPr>
            <p:cNvPr id="11758" name="Google Shape;11758;p60"/>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0"/>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0"/>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0"/>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0"/>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0"/>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0"/>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0"/>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0"/>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0"/>
          <p:cNvGrpSpPr/>
          <p:nvPr/>
        </p:nvGrpSpPr>
        <p:grpSpPr>
          <a:xfrm>
            <a:off x="2703575" y="4087256"/>
            <a:ext cx="339097" cy="358446"/>
            <a:chOff x="2703575" y="4286506"/>
            <a:chExt cx="339097" cy="358446"/>
          </a:xfrm>
        </p:grpSpPr>
        <p:sp>
          <p:nvSpPr>
            <p:cNvPr id="11779" name="Google Shape;11779;p60"/>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0"/>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0"/>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0"/>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0"/>
          <p:cNvGrpSpPr/>
          <p:nvPr/>
        </p:nvGrpSpPr>
        <p:grpSpPr>
          <a:xfrm>
            <a:off x="2638346" y="1806281"/>
            <a:ext cx="358551" cy="322869"/>
            <a:chOff x="2638346" y="2005531"/>
            <a:chExt cx="358551" cy="322869"/>
          </a:xfrm>
        </p:grpSpPr>
        <p:sp>
          <p:nvSpPr>
            <p:cNvPr id="11791" name="Google Shape;11791;p60"/>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0"/>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0"/>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0"/>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0"/>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60"/>
          <p:cNvGrpSpPr/>
          <p:nvPr/>
        </p:nvGrpSpPr>
        <p:grpSpPr>
          <a:xfrm>
            <a:off x="2695605" y="2701583"/>
            <a:ext cx="221826" cy="358419"/>
            <a:chOff x="2695605" y="2900833"/>
            <a:chExt cx="221826" cy="358419"/>
          </a:xfrm>
        </p:grpSpPr>
        <p:sp>
          <p:nvSpPr>
            <p:cNvPr id="11808" name="Google Shape;11808;p60"/>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0"/>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0"/>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0"/>
          <p:cNvGrpSpPr/>
          <p:nvPr/>
        </p:nvGrpSpPr>
        <p:grpSpPr>
          <a:xfrm>
            <a:off x="1309564" y="3182254"/>
            <a:ext cx="320509" cy="358341"/>
            <a:chOff x="1309564" y="3381504"/>
            <a:chExt cx="320509" cy="358341"/>
          </a:xfrm>
        </p:grpSpPr>
        <p:sp>
          <p:nvSpPr>
            <p:cNvPr id="11819" name="Google Shape;11819;p60"/>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0"/>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0"/>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0"/>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60"/>
          <p:cNvGrpSpPr/>
          <p:nvPr/>
        </p:nvGrpSpPr>
        <p:grpSpPr>
          <a:xfrm>
            <a:off x="1309486" y="2243170"/>
            <a:ext cx="359311" cy="350554"/>
            <a:chOff x="1309486" y="2442420"/>
            <a:chExt cx="359311" cy="350554"/>
          </a:xfrm>
        </p:grpSpPr>
        <p:sp>
          <p:nvSpPr>
            <p:cNvPr id="11831" name="Google Shape;11831;p60"/>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0"/>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0"/>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0"/>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0"/>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0"/>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0"/>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0"/>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0"/>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0"/>
          <p:cNvGrpSpPr/>
          <p:nvPr/>
        </p:nvGrpSpPr>
        <p:grpSpPr>
          <a:xfrm>
            <a:off x="3125755" y="3182254"/>
            <a:ext cx="278115" cy="358341"/>
            <a:chOff x="3125755" y="3381504"/>
            <a:chExt cx="278115" cy="358341"/>
          </a:xfrm>
        </p:grpSpPr>
        <p:sp>
          <p:nvSpPr>
            <p:cNvPr id="11856" name="Google Shape;11856;p60"/>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0"/>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0"/>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0"/>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60"/>
          <p:cNvGrpSpPr/>
          <p:nvPr/>
        </p:nvGrpSpPr>
        <p:grpSpPr>
          <a:xfrm>
            <a:off x="1298081" y="1797341"/>
            <a:ext cx="358577" cy="341011"/>
            <a:chOff x="1298081" y="1996591"/>
            <a:chExt cx="358577" cy="341011"/>
          </a:xfrm>
        </p:grpSpPr>
        <p:sp>
          <p:nvSpPr>
            <p:cNvPr id="11872" name="Google Shape;11872;p60"/>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0"/>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0"/>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0"/>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0"/>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0"/>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0"/>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0"/>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60"/>
          <p:cNvGrpSpPr/>
          <p:nvPr/>
        </p:nvGrpSpPr>
        <p:grpSpPr>
          <a:xfrm>
            <a:off x="3985322" y="3188153"/>
            <a:ext cx="358682" cy="346386"/>
            <a:chOff x="3985322" y="3387403"/>
            <a:chExt cx="358682" cy="346386"/>
          </a:xfrm>
        </p:grpSpPr>
        <p:sp>
          <p:nvSpPr>
            <p:cNvPr id="11894" name="Google Shape;11894;p60"/>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0"/>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0"/>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0"/>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0"/>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0"/>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0"/>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60"/>
          <p:cNvGrpSpPr/>
          <p:nvPr/>
        </p:nvGrpSpPr>
        <p:grpSpPr>
          <a:xfrm>
            <a:off x="2162341" y="4087361"/>
            <a:ext cx="351341" cy="358262"/>
            <a:chOff x="2162341" y="4286611"/>
            <a:chExt cx="351341" cy="358262"/>
          </a:xfrm>
        </p:grpSpPr>
        <p:sp>
          <p:nvSpPr>
            <p:cNvPr id="11915" name="Google Shape;11915;p60"/>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0"/>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0"/>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0"/>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60"/>
          <p:cNvGrpSpPr/>
          <p:nvPr/>
        </p:nvGrpSpPr>
        <p:grpSpPr>
          <a:xfrm>
            <a:off x="869949" y="3182228"/>
            <a:ext cx="303389" cy="358472"/>
            <a:chOff x="869949" y="3381478"/>
            <a:chExt cx="303389" cy="358472"/>
          </a:xfrm>
        </p:grpSpPr>
        <p:sp>
          <p:nvSpPr>
            <p:cNvPr id="11927" name="Google Shape;11927;p60"/>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0"/>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0"/>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0"/>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60"/>
          <p:cNvGrpSpPr/>
          <p:nvPr/>
        </p:nvGrpSpPr>
        <p:grpSpPr>
          <a:xfrm>
            <a:off x="1772461" y="2701583"/>
            <a:ext cx="261729" cy="358393"/>
            <a:chOff x="1772461" y="2900833"/>
            <a:chExt cx="261729" cy="358393"/>
          </a:xfrm>
        </p:grpSpPr>
        <p:sp>
          <p:nvSpPr>
            <p:cNvPr id="11936" name="Google Shape;11936;p60"/>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0"/>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0"/>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0"/>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0"/>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0"/>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0"/>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0"/>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60"/>
          <p:cNvGrpSpPr/>
          <p:nvPr/>
        </p:nvGrpSpPr>
        <p:grpSpPr>
          <a:xfrm>
            <a:off x="1352587" y="1316827"/>
            <a:ext cx="310992" cy="358262"/>
            <a:chOff x="1352587" y="1516077"/>
            <a:chExt cx="310992" cy="358262"/>
          </a:xfrm>
        </p:grpSpPr>
        <p:sp>
          <p:nvSpPr>
            <p:cNvPr id="11956" name="Google Shape;11956;p60"/>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0"/>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0"/>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0"/>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0"/>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0"/>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0"/>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6" name="Google Shape;11976;p60"/>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7" name="Google Shape;11977;p60"/>
          <p:cNvGrpSpPr/>
          <p:nvPr/>
        </p:nvGrpSpPr>
        <p:grpSpPr>
          <a:xfrm>
            <a:off x="1319160" y="2701687"/>
            <a:ext cx="265295" cy="358262"/>
            <a:chOff x="1319160" y="2900937"/>
            <a:chExt cx="265295" cy="358262"/>
          </a:xfrm>
        </p:grpSpPr>
        <p:sp>
          <p:nvSpPr>
            <p:cNvPr id="11978" name="Google Shape;11978;p60"/>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0"/>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0"/>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0"/>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0"/>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0"/>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0"/>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0"/>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0"/>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0"/>
          <p:cNvGrpSpPr/>
          <p:nvPr/>
        </p:nvGrpSpPr>
        <p:grpSpPr>
          <a:xfrm>
            <a:off x="3978401" y="1805966"/>
            <a:ext cx="358839" cy="323472"/>
            <a:chOff x="3978401" y="2005216"/>
            <a:chExt cx="358839" cy="323472"/>
          </a:xfrm>
        </p:grpSpPr>
        <p:sp>
          <p:nvSpPr>
            <p:cNvPr id="12000" name="Google Shape;12000;p60"/>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0"/>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0"/>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60"/>
          <p:cNvGrpSpPr/>
          <p:nvPr/>
        </p:nvGrpSpPr>
        <p:grpSpPr>
          <a:xfrm>
            <a:off x="865099" y="2239394"/>
            <a:ext cx="360569" cy="358210"/>
            <a:chOff x="865099" y="2438644"/>
            <a:chExt cx="360569" cy="358210"/>
          </a:xfrm>
        </p:grpSpPr>
        <p:sp>
          <p:nvSpPr>
            <p:cNvPr id="12011" name="Google Shape;12011;p60"/>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0"/>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0"/>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0"/>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0"/>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60"/>
          <p:cNvGrpSpPr/>
          <p:nvPr/>
        </p:nvGrpSpPr>
        <p:grpSpPr>
          <a:xfrm>
            <a:off x="3126490" y="2701766"/>
            <a:ext cx="265242" cy="358288"/>
            <a:chOff x="3126490" y="2901016"/>
            <a:chExt cx="265242" cy="358288"/>
          </a:xfrm>
        </p:grpSpPr>
        <p:sp>
          <p:nvSpPr>
            <p:cNvPr id="12027" name="Google Shape;12027;p60"/>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0"/>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0"/>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0"/>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0"/>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0"/>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60"/>
          <p:cNvGrpSpPr/>
          <p:nvPr/>
        </p:nvGrpSpPr>
        <p:grpSpPr>
          <a:xfrm>
            <a:off x="2671485" y="3182202"/>
            <a:ext cx="289336" cy="358393"/>
            <a:chOff x="2671485" y="3381452"/>
            <a:chExt cx="289336" cy="358393"/>
          </a:xfrm>
        </p:grpSpPr>
        <p:sp>
          <p:nvSpPr>
            <p:cNvPr id="12045" name="Google Shape;12045;p60"/>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0"/>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0"/>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0"/>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0"/>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0"/>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0"/>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0"/>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60"/>
          <p:cNvGrpSpPr/>
          <p:nvPr/>
        </p:nvGrpSpPr>
        <p:grpSpPr>
          <a:xfrm>
            <a:off x="7153891" y="1314152"/>
            <a:ext cx="289546" cy="364974"/>
            <a:chOff x="7153891" y="1513402"/>
            <a:chExt cx="289546" cy="364974"/>
          </a:xfrm>
        </p:grpSpPr>
        <p:sp>
          <p:nvSpPr>
            <p:cNvPr id="12061" name="Google Shape;12061;p60"/>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0"/>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0"/>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0"/>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0"/>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60"/>
          <p:cNvGrpSpPr/>
          <p:nvPr/>
        </p:nvGrpSpPr>
        <p:grpSpPr>
          <a:xfrm>
            <a:off x="6255941" y="3598300"/>
            <a:ext cx="284958" cy="364974"/>
            <a:chOff x="6255941" y="3797550"/>
            <a:chExt cx="284958" cy="364974"/>
          </a:xfrm>
        </p:grpSpPr>
        <p:sp>
          <p:nvSpPr>
            <p:cNvPr id="12077" name="Google Shape;12077;p60"/>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0"/>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0"/>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0"/>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0"/>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60"/>
          <p:cNvGrpSpPr/>
          <p:nvPr/>
        </p:nvGrpSpPr>
        <p:grpSpPr>
          <a:xfrm>
            <a:off x="6698309" y="1314152"/>
            <a:ext cx="300557" cy="364974"/>
            <a:chOff x="6698309" y="1513402"/>
            <a:chExt cx="300557" cy="364974"/>
          </a:xfrm>
        </p:grpSpPr>
        <p:sp>
          <p:nvSpPr>
            <p:cNvPr id="12093" name="Google Shape;12093;p60"/>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0"/>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0"/>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0"/>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0"/>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0"/>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0"/>
          <p:cNvGrpSpPr/>
          <p:nvPr/>
        </p:nvGrpSpPr>
        <p:grpSpPr>
          <a:xfrm>
            <a:off x="5327187" y="1314152"/>
            <a:ext cx="342243" cy="364974"/>
            <a:chOff x="5327187" y="1513402"/>
            <a:chExt cx="342243" cy="364974"/>
          </a:xfrm>
        </p:grpSpPr>
        <p:sp>
          <p:nvSpPr>
            <p:cNvPr id="12111" name="Google Shape;12111;p60"/>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0"/>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0"/>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0"/>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0"/>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60"/>
          <p:cNvGrpSpPr/>
          <p:nvPr/>
        </p:nvGrpSpPr>
        <p:grpSpPr>
          <a:xfrm>
            <a:off x="5782978" y="1314152"/>
            <a:ext cx="330839" cy="364974"/>
            <a:chOff x="5782978" y="1513402"/>
            <a:chExt cx="330839" cy="364974"/>
          </a:xfrm>
        </p:grpSpPr>
        <p:sp>
          <p:nvSpPr>
            <p:cNvPr id="12127" name="Google Shape;12127;p60"/>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0"/>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0"/>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0"/>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0"/>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0"/>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60"/>
          <p:cNvGrpSpPr/>
          <p:nvPr/>
        </p:nvGrpSpPr>
        <p:grpSpPr>
          <a:xfrm>
            <a:off x="4905609" y="3598300"/>
            <a:ext cx="285063" cy="364974"/>
            <a:chOff x="4905609" y="3797550"/>
            <a:chExt cx="285063" cy="364974"/>
          </a:xfrm>
        </p:grpSpPr>
        <p:sp>
          <p:nvSpPr>
            <p:cNvPr id="12144" name="Google Shape;12144;p60"/>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0"/>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0"/>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0"/>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0"/>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0"/>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0"/>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0"/>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0"/>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0"/>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0"/>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0"/>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0"/>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0"/>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0"/>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0"/>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60"/>
          <p:cNvGrpSpPr/>
          <p:nvPr/>
        </p:nvGrpSpPr>
        <p:grpSpPr>
          <a:xfrm>
            <a:off x="8056219" y="1314100"/>
            <a:ext cx="285168" cy="365026"/>
            <a:chOff x="8056219" y="1513350"/>
            <a:chExt cx="285168" cy="365026"/>
          </a:xfrm>
        </p:grpSpPr>
        <p:sp>
          <p:nvSpPr>
            <p:cNvPr id="12161" name="Google Shape;12161;p60"/>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0"/>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0"/>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0"/>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0"/>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0"/>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0"/>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0"/>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0"/>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0"/>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0"/>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0"/>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0"/>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0"/>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0"/>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0"/>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60"/>
          <p:cNvGrpSpPr/>
          <p:nvPr/>
        </p:nvGrpSpPr>
        <p:grpSpPr>
          <a:xfrm>
            <a:off x="6233054" y="1314152"/>
            <a:ext cx="330839" cy="364974"/>
            <a:chOff x="6233054" y="1513402"/>
            <a:chExt cx="330839" cy="364974"/>
          </a:xfrm>
        </p:grpSpPr>
        <p:sp>
          <p:nvSpPr>
            <p:cNvPr id="12178" name="Google Shape;12178;p60"/>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0"/>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0"/>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0"/>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0"/>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0"/>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0"/>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0"/>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0"/>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0"/>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0"/>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0"/>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0"/>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0"/>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0"/>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0"/>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0"/>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0"/>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0"/>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0"/>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0"/>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0"/>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0"/>
          <p:cNvGrpSpPr/>
          <p:nvPr/>
        </p:nvGrpSpPr>
        <p:grpSpPr>
          <a:xfrm>
            <a:off x="5805866" y="3598221"/>
            <a:ext cx="285168" cy="365288"/>
            <a:chOff x="5805866" y="3797471"/>
            <a:chExt cx="285168" cy="365288"/>
          </a:xfrm>
        </p:grpSpPr>
        <p:sp>
          <p:nvSpPr>
            <p:cNvPr id="12201" name="Google Shape;12201;p60"/>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0"/>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0"/>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0"/>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0"/>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0"/>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0"/>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0"/>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0"/>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0"/>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0"/>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0"/>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0"/>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0"/>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0"/>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0"/>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0"/>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0"/>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0"/>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0"/>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60"/>
          <p:cNvGrpSpPr/>
          <p:nvPr/>
        </p:nvGrpSpPr>
        <p:grpSpPr>
          <a:xfrm>
            <a:off x="5355790" y="3598221"/>
            <a:ext cx="284958" cy="365052"/>
            <a:chOff x="5355790" y="3797471"/>
            <a:chExt cx="284958" cy="365052"/>
          </a:xfrm>
        </p:grpSpPr>
        <p:sp>
          <p:nvSpPr>
            <p:cNvPr id="12222" name="Google Shape;12222;p60"/>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0"/>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0"/>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0"/>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0"/>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0"/>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0"/>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0"/>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0"/>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0"/>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0"/>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0"/>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0"/>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0"/>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0"/>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0"/>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0"/>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0"/>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0"/>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0"/>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0"/>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0"/>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0"/>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0"/>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60"/>
          <p:cNvGrpSpPr/>
          <p:nvPr/>
        </p:nvGrpSpPr>
        <p:grpSpPr>
          <a:xfrm>
            <a:off x="7156067" y="3598300"/>
            <a:ext cx="285089" cy="364974"/>
            <a:chOff x="7156067" y="3797550"/>
            <a:chExt cx="285089" cy="364974"/>
          </a:xfrm>
        </p:grpSpPr>
        <p:sp>
          <p:nvSpPr>
            <p:cNvPr id="12247" name="Google Shape;12247;p60"/>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0"/>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0"/>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0"/>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0"/>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0"/>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0"/>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0"/>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0"/>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0"/>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0"/>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0"/>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0"/>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0"/>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0"/>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0"/>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0"/>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0"/>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60"/>
          <p:cNvGrpSpPr/>
          <p:nvPr/>
        </p:nvGrpSpPr>
        <p:grpSpPr>
          <a:xfrm>
            <a:off x="6255941" y="4086837"/>
            <a:ext cx="284958" cy="364948"/>
            <a:chOff x="6255941" y="4286087"/>
            <a:chExt cx="284958" cy="364948"/>
          </a:xfrm>
        </p:grpSpPr>
        <p:sp>
          <p:nvSpPr>
            <p:cNvPr id="12266" name="Google Shape;12266;p60"/>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0"/>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0"/>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0"/>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0"/>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0"/>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0"/>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0"/>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0"/>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0"/>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0"/>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0"/>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0"/>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0"/>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0"/>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0"/>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0"/>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0"/>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0"/>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0"/>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0"/>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60"/>
          <p:cNvGrpSpPr/>
          <p:nvPr/>
        </p:nvGrpSpPr>
        <p:grpSpPr>
          <a:xfrm>
            <a:off x="7606143" y="3598352"/>
            <a:ext cx="285089" cy="364948"/>
            <a:chOff x="7606143" y="3797602"/>
            <a:chExt cx="285089" cy="364948"/>
          </a:xfrm>
        </p:grpSpPr>
        <p:sp>
          <p:nvSpPr>
            <p:cNvPr id="12288" name="Google Shape;12288;p60"/>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0"/>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0"/>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0"/>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0"/>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0"/>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0"/>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0"/>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0"/>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0"/>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0"/>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0"/>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0"/>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0"/>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0"/>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0"/>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0"/>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0"/>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0"/>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0"/>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0"/>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60"/>
          <p:cNvGrpSpPr/>
          <p:nvPr/>
        </p:nvGrpSpPr>
        <p:grpSpPr>
          <a:xfrm>
            <a:off x="7606143" y="3157269"/>
            <a:ext cx="285089" cy="365052"/>
            <a:chOff x="7606143" y="3356519"/>
            <a:chExt cx="285089" cy="365052"/>
          </a:xfrm>
        </p:grpSpPr>
        <p:sp>
          <p:nvSpPr>
            <p:cNvPr id="12310" name="Google Shape;12310;p60"/>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0"/>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0"/>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0"/>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0"/>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0"/>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0"/>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0"/>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0"/>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0"/>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0"/>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0"/>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0"/>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0"/>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0"/>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0"/>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0"/>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60"/>
          <p:cNvGrpSpPr/>
          <p:nvPr/>
        </p:nvGrpSpPr>
        <p:grpSpPr>
          <a:xfrm>
            <a:off x="4905557" y="4086260"/>
            <a:ext cx="285797" cy="366390"/>
            <a:chOff x="4905557" y="4285510"/>
            <a:chExt cx="285797" cy="366390"/>
          </a:xfrm>
        </p:grpSpPr>
        <p:sp>
          <p:nvSpPr>
            <p:cNvPr id="12328" name="Google Shape;12328;p60"/>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0"/>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0"/>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0"/>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0"/>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0"/>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0"/>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0"/>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0"/>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0"/>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0"/>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0"/>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0"/>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0"/>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0"/>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0"/>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60"/>
          <p:cNvGrpSpPr/>
          <p:nvPr/>
        </p:nvGrpSpPr>
        <p:grpSpPr>
          <a:xfrm>
            <a:off x="7606248" y="2232053"/>
            <a:ext cx="284984" cy="364843"/>
            <a:chOff x="7606248" y="2431303"/>
            <a:chExt cx="284984" cy="364843"/>
          </a:xfrm>
        </p:grpSpPr>
        <p:sp>
          <p:nvSpPr>
            <p:cNvPr id="12345" name="Google Shape;12345;p60"/>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0"/>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0"/>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0"/>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0"/>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0"/>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0"/>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0"/>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0"/>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0"/>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0"/>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0"/>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0"/>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0"/>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0"/>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0"/>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0"/>
          <p:cNvGrpSpPr/>
          <p:nvPr/>
        </p:nvGrpSpPr>
        <p:grpSpPr>
          <a:xfrm>
            <a:off x="5805866" y="4086837"/>
            <a:ext cx="284879" cy="364948"/>
            <a:chOff x="5805866" y="4286087"/>
            <a:chExt cx="284879" cy="364948"/>
          </a:xfrm>
        </p:grpSpPr>
        <p:sp>
          <p:nvSpPr>
            <p:cNvPr id="12362" name="Google Shape;12362;p60"/>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0"/>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0"/>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0"/>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0"/>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0"/>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0"/>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0"/>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0"/>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0"/>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0"/>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0"/>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0"/>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0"/>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0"/>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0"/>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0"/>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0"/>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0"/>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0"/>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0"/>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0"/>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60"/>
          <p:cNvGrpSpPr/>
          <p:nvPr/>
        </p:nvGrpSpPr>
        <p:grpSpPr>
          <a:xfrm>
            <a:off x="5355790" y="4086837"/>
            <a:ext cx="284958" cy="364948"/>
            <a:chOff x="5355790" y="4286087"/>
            <a:chExt cx="284958" cy="364948"/>
          </a:xfrm>
        </p:grpSpPr>
        <p:sp>
          <p:nvSpPr>
            <p:cNvPr id="12385" name="Google Shape;12385;p60"/>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0"/>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0"/>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0"/>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0"/>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0"/>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0"/>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0"/>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0"/>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0"/>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0"/>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0"/>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0"/>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0"/>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0"/>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0"/>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0"/>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0"/>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0"/>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0"/>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0"/>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0"/>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0"/>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60"/>
          <p:cNvGrpSpPr/>
          <p:nvPr/>
        </p:nvGrpSpPr>
        <p:grpSpPr>
          <a:xfrm>
            <a:off x="8056219" y="1784258"/>
            <a:ext cx="284984" cy="364869"/>
            <a:chOff x="8056219" y="1983508"/>
            <a:chExt cx="284984" cy="364869"/>
          </a:xfrm>
        </p:grpSpPr>
        <p:sp>
          <p:nvSpPr>
            <p:cNvPr id="12409" name="Google Shape;12409;p60"/>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0"/>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0"/>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0"/>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0"/>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0"/>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0"/>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0"/>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0"/>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0"/>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0"/>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0"/>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0"/>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0"/>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60"/>
          <p:cNvGrpSpPr/>
          <p:nvPr/>
        </p:nvGrpSpPr>
        <p:grpSpPr>
          <a:xfrm>
            <a:off x="7161782" y="4086732"/>
            <a:ext cx="273580" cy="365131"/>
            <a:chOff x="7161782" y="4285982"/>
            <a:chExt cx="273580" cy="365131"/>
          </a:xfrm>
        </p:grpSpPr>
        <p:sp>
          <p:nvSpPr>
            <p:cNvPr id="12424" name="Google Shape;12424;p60"/>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0"/>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0"/>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0"/>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0"/>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0"/>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0"/>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0"/>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0"/>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0"/>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0"/>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0"/>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0"/>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0"/>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0"/>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60"/>
          <p:cNvGrpSpPr/>
          <p:nvPr/>
        </p:nvGrpSpPr>
        <p:grpSpPr>
          <a:xfrm>
            <a:off x="7606352" y="1784258"/>
            <a:ext cx="285063" cy="364869"/>
            <a:chOff x="7606352" y="1983508"/>
            <a:chExt cx="285063" cy="364869"/>
          </a:xfrm>
        </p:grpSpPr>
        <p:sp>
          <p:nvSpPr>
            <p:cNvPr id="12440" name="Google Shape;12440;p60"/>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0"/>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0"/>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0"/>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0"/>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0"/>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0"/>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0"/>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0"/>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0"/>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0"/>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0"/>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0"/>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0"/>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0"/>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60"/>
          <p:cNvGrpSpPr/>
          <p:nvPr/>
        </p:nvGrpSpPr>
        <p:grpSpPr>
          <a:xfrm>
            <a:off x="7611937" y="4086837"/>
            <a:ext cx="273580" cy="365052"/>
            <a:chOff x="7611937" y="4286087"/>
            <a:chExt cx="273580" cy="365052"/>
          </a:xfrm>
        </p:grpSpPr>
        <p:sp>
          <p:nvSpPr>
            <p:cNvPr id="12456" name="Google Shape;12456;p60"/>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0"/>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0"/>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0"/>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0"/>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0"/>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0"/>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0"/>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0"/>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0"/>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0"/>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0"/>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0"/>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0"/>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0"/>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0"/>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0"/>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0"/>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0"/>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0"/>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0"/>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60"/>
          <p:cNvGrpSpPr/>
          <p:nvPr/>
        </p:nvGrpSpPr>
        <p:grpSpPr>
          <a:xfrm>
            <a:off x="8061934" y="2231948"/>
            <a:ext cx="273658" cy="365052"/>
            <a:chOff x="8061934" y="2431198"/>
            <a:chExt cx="273658" cy="365052"/>
          </a:xfrm>
        </p:grpSpPr>
        <p:sp>
          <p:nvSpPr>
            <p:cNvPr id="12478" name="Google Shape;12478;p60"/>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0"/>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0"/>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0"/>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0"/>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0"/>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0"/>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0"/>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0"/>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0"/>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0"/>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0"/>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0"/>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0"/>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0"/>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0"/>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60"/>
          <p:cNvGrpSpPr/>
          <p:nvPr/>
        </p:nvGrpSpPr>
        <p:grpSpPr>
          <a:xfrm>
            <a:off x="7161861" y="3157269"/>
            <a:ext cx="273501" cy="365131"/>
            <a:chOff x="7161861" y="3356519"/>
            <a:chExt cx="273501" cy="365131"/>
          </a:xfrm>
        </p:grpSpPr>
        <p:sp>
          <p:nvSpPr>
            <p:cNvPr id="12495" name="Google Shape;12495;p60"/>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0"/>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0"/>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0"/>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0"/>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0"/>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0"/>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0"/>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0"/>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0"/>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0"/>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0"/>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0"/>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0"/>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0"/>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0"/>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0"/>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0"/>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0"/>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0"/>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5" name="Google Shape;12515;p60"/>
          <p:cNvGrpSpPr/>
          <p:nvPr/>
        </p:nvGrpSpPr>
        <p:grpSpPr>
          <a:xfrm>
            <a:off x="7156067" y="1784258"/>
            <a:ext cx="285089" cy="365131"/>
            <a:chOff x="7156067" y="1983508"/>
            <a:chExt cx="285089" cy="365131"/>
          </a:xfrm>
        </p:grpSpPr>
        <p:sp>
          <p:nvSpPr>
            <p:cNvPr id="12516" name="Google Shape;12516;p60"/>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0"/>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0"/>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0"/>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0"/>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0"/>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0"/>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0"/>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0"/>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0"/>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0"/>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0"/>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0"/>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0"/>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0"/>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0"/>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0"/>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0"/>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0"/>
          <p:cNvGrpSpPr/>
          <p:nvPr/>
        </p:nvGrpSpPr>
        <p:grpSpPr>
          <a:xfrm>
            <a:off x="5355790" y="1784258"/>
            <a:ext cx="284879" cy="364974"/>
            <a:chOff x="5355790" y="1983508"/>
            <a:chExt cx="284879" cy="364974"/>
          </a:xfrm>
        </p:grpSpPr>
        <p:sp>
          <p:nvSpPr>
            <p:cNvPr id="12535" name="Google Shape;12535;p60"/>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0"/>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0"/>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0"/>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0"/>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0"/>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0"/>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0"/>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0"/>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0"/>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0"/>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0"/>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0"/>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0"/>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0"/>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0"/>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0"/>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60"/>
          <p:cNvGrpSpPr/>
          <p:nvPr/>
        </p:nvGrpSpPr>
        <p:grpSpPr>
          <a:xfrm>
            <a:off x="7161573" y="2695500"/>
            <a:ext cx="273868" cy="365131"/>
            <a:chOff x="7161573" y="2894750"/>
            <a:chExt cx="273868" cy="365131"/>
          </a:xfrm>
        </p:grpSpPr>
        <p:sp>
          <p:nvSpPr>
            <p:cNvPr id="12553" name="Google Shape;12553;p60"/>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0"/>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0"/>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0"/>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0"/>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0"/>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0"/>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0"/>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0"/>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0"/>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0"/>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0"/>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0"/>
          <p:cNvGrpSpPr/>
          <p:nvPr/>
        </p:nvGrpSpPr>
        <p:grpSpPr>
          <a:xfrm>
            <a:off x="4911692" y="1314152"/>
            <a:ext cx="273108" cy="364974"/>
            <a:chOff x="4911692" y="1513402"/>
            <a:chExt cx="273108" cy="364974"/>
          </a:xfrm>
        </p:grpSpPr>
        <p:sp>
          <p:nvSpPr>
            <p:cNvPr id="12566" name="Google Shape;12566;p60"/>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0"/>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0"/>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0"/>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0"/>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0"/>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0"/>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0"/>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0"/>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0"/>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0"/>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0"/>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0"/>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0"/>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0"/>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0"/>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0"/>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0"/>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60"/>
          <p:cNvGrpSpPr/>
          <p:nvPr/>
        </p:nvGrpSpPr>
        <p:grpSpPr>
          <a:xfrm>
            <a:off x="8062013" y="3598378"/>
            <a:ext cx="273580" cy="364921"/>
            <a:chOff x="8062013" y="3797628"/>
            <a:chExt cx="273580" cy="364921"/>
          </a:xfrm>
        </p:grpSpPr>
        <p:sp>
          <p:nvSpPr>
            <p:cNvPr id="12585" name="Google Shape;12585;p60"/>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0"/>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0"/>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0"/>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0"/>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0"/>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0"/>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0"/>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0"/>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0"/>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0"/>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0"/>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0"/>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0"/>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0"/>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0"/>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0"/>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0"/>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0"/>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0"/>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0"/>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0"/>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0"/>
          <p:cNvGrpSpPr/>
          <p:nvPr/>
        </p:nvGrpSpPr>
        <p:grpSpPr>
          <a:xfrm>
            <a:off x="6711785" y="3157348"/>
            <a:ext cx="273501" cy="365052"/>
            <a:chOff x="6711785" y="3356598"/>
            <a:chExt cx="273501" cy="365052"/>
          </a:xfrm>
        </p:grpSpPr>
        <p:sp>
          <p:nvSpPr>
            <p:cNvPr id="12608" name="Google Shape;12608;p60"/>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0"/>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0"/>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0"/>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0"/>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0"/>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0"/>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0"/>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0"/>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0"/>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0"/>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0"/>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0"/>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0"/>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0"/>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0"/>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0"/>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60"/>
          <p:cNvGrpSpPr/>
          <p:nvPr/>
        </p:nvGrpSpPr>
        <p:grpSpPr>
          <a:xfrm>
            <a:off x="6261814" y="3157348"/>
            <a:ext cx="273501" cy="364948"/>
            <a:chOff x="6261814" y="3356598"/>
            <a:chExt cx="273501" cy="364948"/>
          </a:xfrm>
        </p:grpSpPr>
        <p:sp>
          <p:nvSpPr>
            <p:cNvPr id="12626" name="Google Shape;12626;p60"/>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0"/>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0"/>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0"/>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0"/>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0"/>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0"/>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0"/>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0"/>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0"/>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0"/>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0"/>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0"/>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0"/>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0"/>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0"/>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0"/>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0"/>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0"/>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0"/>
          <p:cNvGrpSpPr/>
          <p:nvPr/>
        </p:nvGrpSpPr>
        <p:grpSpPr>
          <a:xfrm>
            <a:off x="7611753" y="2695421"/>
            <a:ext cx="273868" cy="365131"/>
            <a:chOff x="7611753" y="2894671"/>
            <a:chExt cx="273868" cy="365131"/>
          </a:xfrm>
        </p:grpSpPr>
        <p:sp>
          <p:nvSpPr>
            <p:cNvPr id="12646" name="Google Shape;12646;p60"/>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0"/>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0"/>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0"/>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0"/>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0"/>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0"/>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0"/>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0"/>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0"/>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0"/>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0"/>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0"/>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0"/>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0"/>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0"/>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0"/>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0"/>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60"/>
          <p:cNvGrpSpPr/>
          <p:nvPr/>
        </p:nvGrpSpPr>
        <p:grpSpPr>
          <a:xfrm>
            <a:off x="6706096" y="1784232"/>
            <a:ext cx="284984" cy="364895"/>
            <a:chOff x="6706096" y="1983482"/>
            <a:chExt cx="284984" cy="364895"/>
          </a:xfrm>
        </p:grpSpPr>
        <p:sp>
          <p:nvSpPr>
            <p:cNvPr id="12665" name="Google Shape;12665;p60"/>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0"/>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0"/>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0"/>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0"/>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0"/>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0"/>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0"/>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0"/>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0"/>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0"/>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0"/>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0"/>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0"/>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0"/>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0"/>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0"/>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0"/>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0"/>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0"/>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0"/>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0"/>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0"/>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0"/>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0"/>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60"/>
          <p:cNvGrpSpPr/>
          <p:nvPr/>
        </p:nvGrpSpPr>
        <p:grpSpPr>
          <a:xfrm>
            <a:off x="6261526" y="2695421"/>
            <a:ext cx="273868" cy="365026"/>
            <a:chOff x="6261526" y="2894671"/>
            <a:chExt cx="273868" cy="365026"/>
          </a:xfrm>
        </p:grpSpPr>
        <p:sp>
          <p:nvSpPr>
            <p:cNvPr id="12691" name="Google Shape;12691;p60"/>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0"/>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0"/>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0"/>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0"/>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0"/>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0"/>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0"/>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0"/>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0"/>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0"/>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0"/>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0"/>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0"/>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0"/>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0"/>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0"/>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0"/>
          <p:cNvGrpSpPr/>
          <p:nvPr/>
        </p:nvGrpSpPr>
        <p:grpSpPr>
          <a:xfrm>
            <a:off x="4905609" y="1784258"/>
            <a:ext cx="285063" cy="364869"/>
            <a:chOff x="4905609" y="1983508"/>
            <a:chExt cx="285063" cy="364869"/>
          </a:xfrm>
        </p:grpSpPr>
        <p:sp>
          <p:nvSpPr>
            <p:cNvPr id="12709" name="Google Shape;12709;p60"/>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0"/>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0"/>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0"/>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0"/>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0"/>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0"/>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0"/>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0"/>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0"/>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0"/>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0"/>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0"/>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0"/>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0"/>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0"/>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0"/>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0"/>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0"/>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0"/>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0"/>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0"/>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0"/>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0"/>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0"/>
          <p:cNvGrpSpPr/>
          <p:nvPr/>
        </p:nvGrpSpPr>
        <p:grpSpPr>
          <a:xfrm>
            <a:off x="5811555" y="2695500"/>
            <a:ext cx="273684" cy="365052"/>
            <a:chOff x="5811555" y="2894750"/>
            <a:chExt cx="273684" cy="365052"/>
          </a:xfrm>
        </p:grpSpPr>
        <p:sp>
          <p:nvSpPr>
            <p:cNvPr id="12734" name="Google Shape;12734;p60"/>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0"/>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0"/>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0"/>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0"/>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0"/>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0"/>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0"/>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0"/>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0"/>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0"/>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0"/>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0"/>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0"/>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0"/>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0"/>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0"/>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60"/>
          <p:cNvGrpSpPr/>
          <p:nvPr/>
        </p:nvGrpSpPr>
        <p:grpSpPr>
          <a:xfrm>
            <a:off x="5361296" y="2695500"/>
            <a:ext cx="274052" cy="365157"/>
            <a:chOff x="5361296" y="2894750"/>
            <a:chExt cx="274052" cy="365157"/>
          </a:xfrm>
        </p:grpSpPr>
        <p:sp>
          <p:nvSpPr>
            <p:cNvPr id="12752" name="Google Shape;12752;p60"/>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0"/>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0"/>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0"/>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0"/>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0"/>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0"/>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0"/>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0"/>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0"/>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0"/>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0"/>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0"/>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0"/>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0"/>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0"/>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0"/>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60"/>
          <p:cNvGrpSpPr/>
          <p:nvPr/>
        </p:nvGrpSpPr>
        <p:grpSpPr>
          <a:xfrm>
            <a:off x="5805866" y="1784180"/>
            <a:ext cx="284958" cy="365079"/>
            <a:chOff x="5805866" y="1983430"/>
            <a:chExt cx="284958" cy="365079"/>
          </a:xfrm>
        </p:grpSpPr>
        <p:sp>
          <p:nvSpPr>
            <p:cNvPr id="12770" name="Google Shape;12770;p60"/>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0"/>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0"/>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0"/>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0"/>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0"/>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0"/>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0"/>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0"/>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0"/>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0"/>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0"/>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0"/>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0"/>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0"/>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0"/>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0"/>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0"/>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0"/>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0"/>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0"/>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0"/>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0"/>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0"/>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0"/>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0"/>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0"/>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60"/>
          <p:cNvGrpSpPr/>
          <p:nvPr/>
        </p:nvGrpSpPr>
        <p:grpSpPr>
          <a:xfrm>
            <a:off x="6255941" y="1784258"/>
            <a:ext cx="284958" cy="364948"/>
            <a:chOff x="6255941" y="1983508"/>
            <a:chExt cx="284958" cy="364948"/>
          </a:xfrm>
        </p:grpSpPr>
        <p:sp>
          <p:nvSpPr>
            <p:cNvPr id="12798" name="Google Shape;12798;p60"/>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0"/>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0"/>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0"/>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0"/>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0"/>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0"/>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0"/>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0"/>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0"/>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0"/>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0"/>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0"/>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0"/>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0"/>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0"/>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0"/>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0"/>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0"/>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0"/>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0"/>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0"/>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0"/>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0"/>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0"/>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0"/>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0"/>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0"/>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60"/>
          <p:cNvGrpSpPr/>
          <p:nvPr/>
        </p:nvGrpSpPr>
        <p:grpSpPr>
          <a:xfrm>
            <a:off x="6711706" y="2695605"/>
            <a:ext cx="273763" cy="364948"/>
            <a:chOff x="6711706" y="2894855"/>
            <a:chExt cx="273763" cy="364948"/>
          </a:xfrm>
        </p:grpSpPr>
        <p:sp>
          <p:nvSpPr>
            <p:cNvPr id="12827" name="Google Shape;12827;p60"/>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0"/>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0"/>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0"/>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0"/>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0"/>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0"/>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0"/>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0"/>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0"/>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0"/>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0"/>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0"/>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0"/>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0"/>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0"/>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0"/>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0"/>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60"/>
          <p:cNvGrpSpPr/>
          <p:nvPr/>
        </p:nvGrpSpPr>
        <p:grpSpPr>
          <a:xfrm>
            <a:off x="7611753" y="1314152"/>
            <a:ext cx="273501" cy="364974"/>
            <a:chOff x="7611753" y="1513402"/>
            <a:chExt cx="273501" cy="364974"/>
          </a:xfrm>
        </p:grpSpPr>
        <p:sp>
          <p:nvSpPr>
            <p:cNvPr id="12846" name="Google Shape;12846;p60"/>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0"/>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0"/>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0"/>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0"/>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0"/>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0"/>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0"/>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0"/>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0"/>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0"/>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0"/>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0"/>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0"/>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0"/>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0"/>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60"/>
          <p:cNvGrpSpPr/>
          <p:nvPr/>
        </p:nvGrpSpPr>
        <p:grpSpPr>
          <a:xfrm>
            <a:off x="6711706" y="4086837"/>
            <a:ext cx="273580" cy="365052"/>
            <a:chOff x="6711706" y="4286087"/>
            <a:chExt cx="273580" cy="365052"/>
          </a:xfrm>
        </p:grpSpPr>
        <p:sp>
          <p:nvSpPr>
            <p:cNvPr id="12863" name="Google Shape;12863;p60"/>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0"/>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0"/>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0"/>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0"/>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0"/>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0"/>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0"/>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0"/>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0"/>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0"/>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0"/>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0"/>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0"/>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0"/>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0"/>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0"/>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0"/>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60"/>
          <p:cNvGrpSpPr/>
          <p:nvPr/>
        </p:nvGrpSpPr>
        <p:grpSpPr>
          <a:xfrm>
            <a:off x="8058499" y="4086837"/>
            <a:ext cx="280606" cy="365052"/>
            <a:chOff x="8058499" y="4286087"/>
            <a:chExt cx="280606" cy="365052"/>
          </a:xfrm>
        </p:grpSpPr>
        <p:sp>
          <p:nvSpPr>
            <p:cNvPr id="12882" name="Google Shape;12882;p60"/>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0"/>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0"/>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0"/>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0"/>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0"/>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0"/>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0"/>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0"/>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0"/>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0"/>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0"/>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0"/>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0"/>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0"/>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0"/>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0"/>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0"/>
          <p:cNvGrpSpPr/>
          <p:nvPr/>
        </p:nvGrpSpPr>
        <p:grpSpPr>
          <a:xfrm>
            <a:off x="6711785" y="3598300"/>
            <a:ext cx="273606" cy="365052"/>
            <a:chOff x="6711785" y="3797550"/>
            <a:chExt cx="273606" cy="365052"/>
          </a:xfrm>
        </p:grpSpPr>
        <p:sp>
          <p:nvSpPr>
            <p:cNvPr id="12900" name="Google Shape;12900;p60"/>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0"/>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0"/>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0"/>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0"/>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0"/>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0"/>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0"/>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0"/>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0"/>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0"/>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0"/>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0"/>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0"/>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0"/>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60"/>
          <p:cNvGrpSpPr/>
          <p:nvPr/>
        </p:nvGrpSpPr>
        <p:grpSpPr>
          <a:xfrm>
            <a:off x="7156067" y="2231948"/>
            <a:ext cx="285089" cy="364948"/>
            <a:chOff x="7156067" y="2431198"/>
            <a:chExt cx="285089" cy="364948"/>
          </a:xfrm>
        </p:grpSpPr>
        <p:sp>
          <p:nvSpPr>
            <p:cNvPr id="12916" name="Google Shape;12916;p60"/>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0"/>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0"/>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0"/>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0"/>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0"/>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0"/>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0"/>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0"/>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0"/>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0"/>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0"/>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0"/>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0"/>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0"/>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0"/>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0"/>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0"/>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0"/>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0"/>
          <p:cNvGrpSpPr/>
          <p:nvPr/>
        </p:nvGrpSpPr>
        <p:grpSpPr>
          <a:xfrm>
            <a:off x="8061252" y="2694373"/>
            <a:ext cx="274864" cy="367517"/>
            <a:chOff x="8061252" y="2893623"/>
            <a:chExt cx="274864" cy="367517"/>
          </a:xfrm>
        </p:grpSpPr>
        <p:sp>
          <p:nvSpPr>
            <p:cNvPr id="12936" name="Google Shape;12936;p60"/>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0"/>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0"/>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0"/>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0"/>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0"/>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0"/>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0"/>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0"/>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0"/>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0"/>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0"/>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60"/>
          <p:cNvGrpSpPr/>
          <p:nvPr/>
        </p:nvGrpSpPr>
        <p:grpSpPr>
          <a:xfrm>
            <a:off x="4905714" y="2231948"/>
            <a:ext cx="284958" cy="365052"/>
            <a:chOff x="4905714" y="2431198"/>
            <a:chExt cx="284958" cy="365052"/>
          </a:xfrm>
        </p:grpSpPr>
        <p:sp>
          <p:nvSpPr>
            <p:cNvPr id="12949" name="Google Shape;12949;p60"/>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0"/>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0"/>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0"/>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0"/>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0"/>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0"/>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0"/>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0"/>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0"/>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0"/>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0"/>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0"/>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0"/>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0"/>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0"/>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0"/>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0"/>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0"/>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0"/>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0"/>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0"/>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0"/>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0"/>
          <p:cNvGrpSpPr/>
          <p:nvPr/>
        </p:nvGrpSpPr>
        <p:grpSpPr>
          <a:xfrm>
            <a:off x="4911403" y="3157295"/>
            <a:ext cx="273475" cy="365052"/>
            <a:chOff x="4911403" y="3356545"/>
            <a:chExt cx="273475" cy="365052"/>
          </a:xfrm>
        </p:grpSpPr>
        <p:sp>
          <p:nvSpPr>
            <p:cNvPr id="12973" name="Google Shape;12973;p60"/>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0"/>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0"/>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0"/>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0"/>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0"/>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0"/>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0"/>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0"/>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0"/>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0"/>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0"/>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0"/>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0"/>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0"/>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0"/>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0"/>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0"/>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0"/>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60"/>
          <p:cNvGrpSpPr/>
          <p:nvPr/>
        </p:nvGrpSpPr>
        <p:grpSpPr>
          <a:xfrm>
            <a:off x="5361479" y="3157348"/>
            <a:ext cx="273580" cy="364948"/>
            <a:chOff x="5361479" y="3356598"/>
            <a:chExt cx="273580" cy="364948"/>
          </a:xfrm>
        </p:grpSpPr>
        <p:sp>
          <p:nvSpPr>
            <p:cNvPr id="12993" name="Google Shape;12993;p60"/>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0"/>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0"/>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0"/>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0"/>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0"/>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0"/>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0"/>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0"/>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0"/>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0"/>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0"/>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0"/>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0"/>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0"/>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0"/>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0"/>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0"/>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0"/>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0"/>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0"/>
          <p:cNvGrpSpPr/>
          <p:nvPr/>
        </p:nvGrpSpPr>
        <p:grpSpPr>
          <a:xfrm>
            <a:off x="5808042" y="2231975"/>
            <a:ext cx="280711" cy="365026"/>
            <a:chOff x="5808042" y="2431225"/>
            <a:chExt cx="280711" cy="365026"/>
          </a:xfrm>
        </p:grpSpPr>
        <p:sp>
          <p:nvSpPr>
            <p:cNvPr id="13014" name="Google Shape;13014;p60"/>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0"/>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0"/>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0"/>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0"/>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0"/>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0"/>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0"/>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0"/>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0"/>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0"/>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0"/>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0"/>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0"/>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0"/>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0"/>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0"/>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0"/>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0"/>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60"/>
          <p:cNvGrpSpPr/>
          <p:nvPr/>
        </p:nvGrpSpPr>
        <p:grpSpPr>
          <a:xfrm>
            <a:off x="6705912" y="2231975"/>
            <a:ext cx="285063" cy="365026"/>
            <a:chOff x="6705912" y="2431225"/>
            <a:chExt cx="285063" cy="365026"/>
          </a:xfrm>
        </p:grpSpPr>
        <p:sp>
          <p:nvSpPr>
            <p:cNvPr id="13034" name="Google Shape;13034;p60"/>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0"/>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0"/>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0"/>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0"/>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0"/>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0"/>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0"/>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0"/>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0"/>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0"/>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0"/>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0"/>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0"/>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0"/>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0"/>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0"/>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0"/>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0"/>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0"/>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0"/>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0"/>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0"/>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0"/>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0"/>
          <p:cNvGrpSpPr/>
          <p:nvPr/>
        </p:nvGrpSpPr>
        <p:grpSpPr>
          <a:xfrm>
            <a:off x="5811634" y="3157452"/>
            <a:ext cx="273501" cy="364948"/>
            <a:chOff x="5811634" y="3356702"/>
            <a:chExt cx="273501" cy="364948"/>
          </a:xfrm>
        </p:grpSpPr>
        <p:sp>
          <p:nvSpPr>
            <p:cNvPr id="13059" name="Google Shape;13059;p60"/>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0"/>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0"/>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0"/>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0"/>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0"/>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0"/>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0"/>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0"/>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0"/>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0"/>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0"/>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0"/>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0"/>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0"/>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60"/>
          <p:cNvGrpSpPr/>
          <p:nvPr/>
        </p:nvGrpSpPr>
        <p:grpSpPr>
          <a:xfrm>
            <a:off x="4905793" y="2695552"/>
            <a:ext cx="284879" cy="365105"/>
            <a:chOff x="4905793" y="2894802"/>
            <a:chExt cx="284879" cy="365105"/>
          </a:xfrm>
        </p:grpSpPr>
        <p:sp>
          <p:nvSpPr>
            <p:cNvPr id="13075" name="Google Shape;13075;p60"/>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0"/>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0"/>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0"/>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0"/>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0"/>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0"/>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0"/>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0"/>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0"/>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0"/>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0"/>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0"/>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0"/>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0"/>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0"/>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0"/>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0"/>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0"/>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0"/>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0"/>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0"/>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0"/>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0"/>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0"/>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0"/>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60"/>
          <p:cNvGrpSpPr/>
          <p:nvPr/>
        </p:nvGrpSpPr>
        <p:grpSpPr>
          <a:xfrm>
            <a:off x="8062013" y="3157348"/>
            <a:ext cx="273501" cy="364948"/>
            <a:chOff x="8062013" y="3356598"/>
            <a:chExt cx="273501" cy="364948"/>
          </a:xfrm>
        </p:grpSpPr>
        <p:sp>
          <p:nvSpPr>
            <p:cNvPr id="13102" name="Google Shape;13102;p60"/>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0"/>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0"/>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0"/>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0"/>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0"/>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0"/>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0"/>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0"/>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0"/>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0"/>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0"/>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0"/>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0"/>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0"/>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0"/>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0"/>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0"/>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0"/>
          <p:cNvGrpSpPr/>
          <p:nvPr/>
        </p:nvGrpSpPr>
        <p:grpSpPr>
          <a:xfrm>
            <a:off x="6261709" y="2231948"/>
            <a:ext cx="273606" cy="365052"/>
            <a:chOff x="6261709" y="2431198"/>
            <a:chExt cx="273606" cy="365052"/>
          </a:xfrm>
        </p:grpSpPr>
        <p:sp>
          <p:nvSpPr>
            <p:cNvPr id="13121" name="Google Shape;13121;p60"/>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0"/>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0"/>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0"/>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0"/>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0"/>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0"/>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0"/>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0"/>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0"/>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0"/>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0"/>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0"/>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0"/>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0"/>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0"/>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60"/>
          <p:cNvGrpSpPr/>
          <p:nvPr/>
        </p:nvGrpSpPr>
        <p:grpSpPr>
          <a:xfrm>
            <a:off x="5361296" y="2231948"/>
            <a:ext cx="273947" cy="365052"/>
            <a:chOff x="5361296" y="2431198"/>
            <a:chExt cx="273947" cy="365052"/>
          </a:xfrm>
        </p:grpSpPr>
        <p:sp>
          <p:nvSpPr>
            <p:cNvPr id="13138" name="Google Shape;13138;p60"/>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0"/>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0"/>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0"/>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0"/>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0"/>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0"/>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0"/>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0"/>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0"/>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0"/>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0"/>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0"/>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0"/>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0"/>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0"/>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0"/>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0"/>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0"/>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0"/>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0"/>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9" name="Google Shape;13159;p6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3160" name="Google Shape;13160;p6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164"/>
        <p:cNvGrpSpPr/>
        <p:nvPr/>
      </p:nvGrpSpPr>
      <p:grpSpPr>
        <a:xfrm>
          <a:off x="0" y="0"/>
          <a:ext cx="0" cy="0"/>
          <a:chOff x="0" y="0"/>
          <a:chExt cx="0" cy="0"/>
        </a:xfrm>
      </p:grpSpPr>
      <p:grpSp>
        <p:nvGrpSpPr>
          <p:cNvPr id="13165" name="Google Shape;13165;p61"/>
          <p:cNvGrpSpPr/>
          <p:nvPr/>
        </p:nvGrpSpPr>
        <p:grpSpPr>
          <a:xfrm>
            <a:off x="3516462" y="3178478"/>
            <a:ext cx="367569" cy="365289"/>
            <a:chOff x="3516462" y="3365328"/>
            <a:chExt cx="367569" cy="365289"/>
          </a:xfrm>
        </p:grpSpPr>
        <p:sp>
          <p:nvSpPr>
            <p:cNvPr id="13166" name="Google Shape;13166;p61"/>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1"/>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1"/>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1"/>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1"/>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1"/>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1"/>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1"/>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1"/>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1"/>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1"/>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1"/>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1"/>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1"/>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1"/>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1"/>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1"/>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61"/>
          <p:cNvGrpSpPr/>
          <p:nvPr/>
        </p:nvGrpSpPr>
        <p:grpSpPr>
          <a:xfrm>
            <a:off x="2758162" y="1778583"/>
            <a:ext cx="112330" cy="366285"/>
            <a:chOff x="2758162" y="1965433"/>
            <a:chExt cx="112330" cy="366285"/>
          </a:xfrm>
        </p:grpSpPr>
        <p:sp>
          <p:nvSpPr>
            <p:cNvPr id="13186" name="Google Shape;13186;p61"/>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1"/>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1"/>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1"/>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1"/>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1"/>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1"/>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1"/>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1"/>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1"/>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61"/>
          <p:cNvGrpSpPr/>
          <p:nvPr/>
        </p:nvGrpSpPr>
        <p:grpSpPr>
          <a:xfrm>
            <a:off x="1840734" y="3622479"/>
            <a:ext cx="169818" cy="365525"/>
            <a:chOff x="1840734" y="3809329"/>
            <a:chExt cx="169818" cy="365525"/>
          </a:xfrm>
        </p:grpSpPr>
        <p:sp>
          <p:nvSpPr>
            <p:cNvPr id="13197" name="Google Shape;13197;p61"/>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1"/>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1"/>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1"/>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1"/>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1"/>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1"/>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1"/>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1"/>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1"/>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61"/>
          <p:cNvGrpSpPr/>
          <p:nvPr/>
        </p:nvGrpSpPr>
        <p:grpSpPr>
          <a:xfrm>
            <a:off x="3964761" y="1823232"/>
            <a:ext cx="365394" cy="276856"/>
            <a:chOff x="3964761" y="2010082"/>
            <a:chExt cx="365394" cy="276856"/>
          </a:xfrm>
        </p:grpSpPr>
        <p:sp>
          <p:nvSpPr>
            <p:cNvPr id="13208" name="Google Shape;13208;p61"/>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1"/>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1"/>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1"/>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1"/>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1"/>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61"/>
          <p:cNvGrpSpPr/>
          <p:nvPr/>
        </p:nvGrpSpPr>
        <p:grpSpPr>
          <a:xfrm>
            <a:off x="1769017" y="1830490"/>
            <a:ext cx="365420" cy="248216"/>
            <a:chOff x="1769017" y="2017340"/>
            <a:chExt cx="365420" cy="248216"/>
          </a:xfrm>
        </p:grpSpPr>
        <p:sp>
          <p:nvSpPr>
            <p:cNvPr id="13215" name="Google Shape;13215;p61"/>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1"/>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1"/>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1"/>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1"/>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1"/>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1"/>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1"/>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1"/>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1"/>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1"/>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1"/>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61"/>
          <p:cNvGrpSpPr/>
          <p:nvPr/>
        </p:nvGrpSpPr>
        <p:grpSpPr>
          <a:xfrm>
            <a:off x="1298499" y="1879436"/>
            <a:ext cx="365525" cy="164421"/>
            <a:chOff x="1298499" y="2066286"/>
            <a:chExt cx="365525" cy="164421"/>
          </a:xfrm>
        </p:grpSpPr>
        <p:sp>
          <p:nvSpPr>
            <p:cNvPr id="13228" name="Google Shape;13228;p61"/>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1"/>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1"/>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1"/>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1"/>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1"/>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1"/>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1"/>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1"/>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1"/>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1"/>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1"/>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1"/>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1"/>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1"/>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1"/>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1"/>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1"/>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61"/>
          <p:cNvGrpSpPr/>
          <p:nvPr/>
        </p:nvGrpSpPr>
        <p:grpSpPr>
          <a:xfrm>
            <a:off x="854105" y="1898328"/>
            <a:ext cx="365551" cy="126663"/>
            <a:chOff x="854105" y="2085178"/>
            <a:chExt cx="365551" cy="126663"/>
          </a:xfrm>
        </p:grpSpPr>
        <p:sp>
          <p:nvSpPr>
            <p:cNvPr id="13251" name="Google Shape;13251;p61"/>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1"/>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1"/>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1"/>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1"/>
          <p:cNvGrpSpPr/>
          <p:nvPr/>
        </p:nvGrpSpPr>
        <p:grpSpPr>
          <a:xfrm>
            <a:off x="2315916" y="1778950"/>
            <a:ext cx="110706" cy="365472"/>
            <a:chOff x="2315916" y="1965800"/>
            <a:chExt cx="110706" cy="365472"/>
          </a:xfrm>
        </p:grpSpPr>
        <p:sp>
          <p:nvSpPr>
            <p:cNvPr id="13256" name="Google Shape;13256;p61"/>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1"/>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1"/>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1"/>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1"/>
          <p:cNvGrpSpPr/>
          <p:nvPr/>
        </p:nvGrpSpPr>
        <p:grpSpPr>
          <a:xfrm>
            <a:off x="936878" y="3622558"/>
            <a:ext cx="198615" cy="365446"/>
            <a:chOff x="936878" y="3809408"/>
            <a:chExt cx="198615" cy="365446"/>
          </a:xfrm>
        </p:grpSpPr>
        <p:sp>
          <p:nvSpPr>
            <p:cNvPr id="13261" name="Google Shape;13261;p61"/>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1"/>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1"/>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1"/>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1"/>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1"/>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1"/>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1"/>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1"/>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1"/>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1"/>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1"/>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61"/>
          <p:cNvGrpSpPr/>
          <p:nvPr/>
        </p:nvGrpSpPr>
        <p:grpSpPr>
          <a:xfrm>
            <a:off x="2270140" y="3622610"/>
            <a:ext cx="202021" cy="365394"/>
            <a:chOff x="2270140" y="3809460"/>
            <a:chExt cx="202021" cy="365394"/>
          </a:xfrm>
        </p:grpSpPr>
        <p:sp>
          <p:nvSpPr>
            <p:cNvPr id="13274" name="Google Shape;13274;p61"/>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1"/>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1"/>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1"/>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1"/>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1"/>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1"/>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1"/>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1"/>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1"/>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1"/>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1"/>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1"/>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1"/>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1"/>
          <p:cNvGrpSpPr/>
          <p:nvPr/>
        </p:nvGrpSpPr>
        <p:grpSpPr>
          <a:xfrm>
            <a:off x="3201010" y="1778976"/>
            <a:ext cx="115370" cy="365420"/>
            <a:chOff x="3201010" y="1965826"/>
            <a:chExt cx="115370" cy="365420"/>
          </a:xfrm>
        </p:grpSpPr>
        <p:sp>
          <p:nvSpPr>
            <p:cNvPr id="13289" name="Google Shape;13289;p61"/>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1"/>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1"/>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1"/>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1"/>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1"/>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1"/>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61"/>
          <p:cNvGrpSpPr/>
          <p:nvPr/>
        </p:nvGrpSpPr>
        <p:grpSpPr>
          <a:xfrm>
            <a:off x="3520366" y="1823232"/>
            <a:ext cx="365551" cy="276856"/>
            <a:chOff x="3520366" y="2010082"/>
            <a:chExt cx="365551" cy="276856"/>
          </a:xfrm>
        </p:grpSpPr>
        <p:sp>
          <p:nvSpPr>
            <p:cNvPr id="13297" name="Google Shape;13297;p61"/>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1"/>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1"/>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1"/>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1"/>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1"/>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1"/>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1"/>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1"/>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1"/>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61"/>
          <p:cNvGrpSpPr/>
          <p:nvPr/>
        </p:nvGrpSpPr>
        <p:grpSpPr>
          <a:xfrm>
            <a:off x="1298368" y="3622610"/>
            <a:ext cx="365420" cy="365394"/>
            <a:chOff x="1298368" y="3809460"/>
            <a:chExt cx="365420" cy="365394"/>
          </a:xfrm>
        </p:grpSpPr>
        <p:sp>
          <p:nvSpPr>
            <p:cNvPr id="13308" name="Google Shape;13308;p61"/>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1"/>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1"/>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1"/>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1"/>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1"/>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1"/>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1"/>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1"/>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1"/>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1"/>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1"/>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1"/>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1"/>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1"/>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1"/>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1"/>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1"/>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1"/>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1"/>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1"/>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1"/>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1"/>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1"/>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1"/>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1"/>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1"/>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1"/>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1"/>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1"/>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1"/>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1"/>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1"/>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1"/>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1"/>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1"/>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1"/>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1"/>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1"/>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1"/>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1"/>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1"/>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1"/>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1"/>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2" name="Google Shape;13352;p61"/>
          <p:cNvGrpSpPr/>
          <p:nvPr/>
        </p:nvGrpSpPr>
        <p:grpSpPr>
          <a:xfrm>
            <a:off x="3963503" y="3164093"/>
            <a:ext cx="365394" cy="365472"/>
            <a:chOff x="3963503" y="3350943"/>
            <a:chExt cx="365394" cy="365472"/>
          </a:xfrm>
        </p:grpSpPr>
        <p:sp>
          <p:nvSpPr>
            <p:cNvPr id="13353" name="Google Shape;13353;p61"/>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1"/>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1"/>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1"/>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1"/>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1"/>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1"/>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1"/>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1"/>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1"/>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1"/>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1"/>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1"/>
          <p:cNvGrpSpPr/>
          <p:nvPr/>
        </p:nvGrpSpPr>
        <p:grpSpPr>
          <a:xfrm>
            <a:off x="858140" y="3178111"/>
            <a:ext cx="319880" cy="365918"/>
            <a:chOff x="858140" y="3364961"/>
            <a:chExt cx="319880" cy="365918"/>
          </a:xfrm>
        </p:grpSpPr>
        <p:sp>
          <p:nvSpPr>
            <p:cNvPr id="13366" name="Google Shape;13366;p61"/>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1"/>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1"/>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1"/>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1"/>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1"/>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1"/>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1"/>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1"/>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1"/>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1"/>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1"/>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1"/>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61"/>
          <p:cNvGrpSpPr/>
          <p:nvPr/>
        </p:nvGrpSpPr>
        <p:grpSpPr>
          <a:xfrm>
            <a:off x="4014938" y="1317445"/>
            <a:ext cx="318125" cy="362931"/>
            <a:chOff x="4014938" y="1504295"/>
            <a:chExt cx="318125" cy="362931"/>
          </a:xfrm>
        </p:grpSpPr>
        <p:sp>
          <p:nvSpPr>
            <p:cNvPr id="13380" name="Google Shape;13380;p61"/>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1"/>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1"/>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1"/>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1"/>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1"/>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1"/>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61"/>
          <p:cNvGrpSpPr/>
          <p:nvPr/>
        </p:nvGrpSpPr>
        <p:grpSpPr>
          <a:xfrm>
            <a:off x="1308797" y="3178268"/>
            <a:ext cx="311705" cy="365499"/>
            <a:chOff x="1308797" y="3365118"/>
            <a:chExt cx="311705" cy="365499"/>
          </a:xfrm>
        </p:grpSpPr>
        <p:sp>
          <p:nvSpPr>
            <p:cNvPr id="13388" name="Google Shape;13388;p61"/>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1"/>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1"/>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1"/>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1"/>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1"/>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1"/>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1"/>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1"/>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1"/>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1"/>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1"/>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1"/>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1"/>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1"/>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1"/>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1"/>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1"/>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1"/>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1"/>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1"/>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1"/>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1"/>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1"/>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1"/>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1"/>
          <p:cNvGrpSpPr/>
          <p:nvPr/>
        </p:nvGrpSpPr>
        <p:grpSpPr>
          <a:xfrm>
            <a:off x="2661291" y="1316083"/>
            <a:ext cx="336624" cy="365551"/>
            <a:chOff x="2661291" y="1502933"/>
            <a:chExt cx="336624" cy="365551"/>
          </a:xfrm>
        </p:grpSpPr>
        <p:sp>
          <p:nvSpPr>
            <p:cNvPr id="13414" name="Google Shape;13414;p61"/>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1"/>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1"/>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1"/>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1"/>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1"/>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1"/>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1"/>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1"/>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1"/>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1"/>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1"/>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1"/>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1"/>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1"/>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1"/>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1"/>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1"/>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1"/>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1"/>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1"/>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1"/>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1"/>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1"/>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1"/>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1"/>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1"/>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1"/>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1"/>
          <p:cNvGrpSpPr/>
          <p:nvPr/>
        </p:nvGrpSpPr>
        <p:grpSpPr>
          <a:xfrm>
            <a:off x="854000" y="1404700"/>
            <a:ext cx="365787" cy="188501"/>
            <a:chOff x="854000" y="1591550"/>
            <a:chExt cx="365787" cy="188501"/>
          </a:xfrm>
        </p:grpSpPr>
        <p:sp>
          <p:nvSpPr>
            <p:cNvPr id="13452" name="Google Shape;13452;p61"/>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1"/>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1"/>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61"/>
          <p:cNvGrpSpPr/>
          <p:nvPr/>
        </p:nvGrpSpPr>
        <p:grpSpPr>
          <a:xfrm>
            <a:off x="3562762" y="1316083"/>
            <a:ext cx="326536" cy="365551"/>
            <a:chOff x="3562762" y="1502933"/>
            <a:chExt cx="326536" cy="365551"/>
          </a:xfrm>
        </p:grpSpPr>
        <p:sp>
          <p:nvSpPr>
            <p:cNvPr id="13456" name="Google Shape;13456;p61"/>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1"/>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1"/>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1"/>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1"/>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1"/>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1"/>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1"/>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1"/>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1"/>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1"/>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61"/>
          <p:cNvGrpSpPr/>
          <p:nvPr/>
        </p:nvGrpSpPr>
        <p:grpSpPr>
          <a:xfrm>
            <a:off x="1302508" y="1316083"/>
            <a:ext cx="364162" cy="365551"/>
            <a:chOff x="1302508" y="1502933"/>
            <a:chExt cx="364162" cy="365551"/>
          </a:xfrm>
        </p:grpSpPr>
        <p:sp>
          <p:nvSpPr>
            <p:cNvPr id="13468" name="Google Shape;13468;p61"/>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1"/>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1"/>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1"/>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1"/>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1"/>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1"/>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1"/>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1"/>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1"/>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1"/>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1"/>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1"/>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1"/>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1"/>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1"/>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1"/>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1"/>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1"/>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61"/>
          <p:cNvGrpSpPr/>
          <p:nvPr/>
        </p:nvGrpSpPr>
        <p:grpSpPr>
          <a:xfrm>
            <a:off x="2213019" y="1316083"/>
            <a:ext cx="336755" cy="365551"/>
            <a:chOff x="2213019" y="1502933"/>
            <a:chExt cx="336755" cy="365551"/>
          </a:xfrm>
        </p:grpSpPr>
        <p:sp>
          <p:nvSpPr>
            <p:cNvPr id="13488" name="Google Shape;13488;p61"/>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1"/>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1"/>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1"/>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1"/>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1"/>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1"/>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1"/>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1"/>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1"/>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1"/>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1"/>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0" name="Google Shape;13500;p61"/>
          <p:cNvGrpSpPr/>
          <p:nvPr/>
        </p:nvGrpSpPr>
        <p:grpSpPr>
          <a:xfrm>
            <a:off x="2202380" y="3178347"/>
            <a:ext cx="306255" cy="365499"/>
            <a:chOff x="2202380" y="3365197"/>
            <a:chExt cx="306255" cy="365499"/>
          </a:xfrm>
        </p:grpSpPr>
        <p:sp>
          <p:nvSpPr>
            <p:cNvPr id="13501" name="Google Shape;13501;p61"/>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1"/>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1"/>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1"/>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1"/>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1"/>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1"/>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1"/>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1"/>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1"/>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1"/>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1"/>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1"/>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61"/>
          <p:cNvGrpSpPr/>
          <p:nvPr/>
        </p:nvGrpSpPr>
        <p:grpSpPr>
          <a:xfrm>
            <a:off x="1759349" y="3178294"/>
            <a:ext cx="304525" cy="365394"/>
            <a:chOff x="1759349" y="3365144"/>
            <a:chExt cx="304525" cy="365394"/>
          </a:xfrm>
        </p:grpSpPr>
        <p:sp>
          <p:nvSpPr>
            <p:cNvPr id="13515" name="Google Shape;13515;p61"/>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1"/>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1"/>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1"/>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1"/>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1"/>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1"/>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1"/>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1"/>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1"/>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1"/>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1"/>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1"/>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1"/>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1"/>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1"/>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1"/>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1"/>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1"/>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1"/>
          <p:cNvGrpSpPr/>
          <p:nvPr/>
        </p:nvGrpSpPr>
        <p:grpSpPr>
          <a:xfrm>
            <a:off x="4110892" y="2234952"/>
            <a:ext cx="95115" cy="365368"/>
            <a:chOff x="4110892" y="2421802"/>
            <a:chExt cx="95115" cy="365368"/>
          </a:xfrm>
        </p:grpSpPr>
        <p:sp>
          <p:nvSpPr>
            <p:cNvPr id="13535" name="Google Shape;13535;p61"/>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1"/>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1"/>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1"/>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1"/>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1"/>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1"/>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61"/>
          <p:cNvGrpSpPr/>
          <p:nvPr/>
        </p:nvGrpSpPr>
        <p:grpSpPr>
          <a:xfrm>
            <a:off x="2769848" y="3618785"/>
            <a:ext cx="91473" cy="365525"/>
            <a:chOff x="2769848" y="3805635"/>
            <a:chExt cx="91473" cy="365525"/>
          </a:xfrm>
        </p:grpSpPr>
        <p:sp>
          <p:nvSpPr>
            <p:cNvPr id="13543" name="Google Shape;13543;p61"/>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1"/>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1"/>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1"/>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1"/>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1"/>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1"/>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1"/>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61"/>
          <p:cNvGrpSpPr/>
          <p:nvPr/>
        </p:nvGrpSpPr>
        <p:grpSpPr>
          <a:xfrm>
            <a:off x="1794067" y="2234900"/>
            <a:ext cx="269807" cy="365525"/>
            <a:chOff x="1794067" y="2421750"/>
            <a:chExt cx="269807" cy="365525"/>
          </a:xfrm>
        </p:grpSpPr>
        <p:sp>
          <p:nvSpPr>
            <p:cNvPr id="13552" name="Google Shape;13552;p61"/>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1"/>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1"/>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1"/>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1"/>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1"/>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1"/>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1"/>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1"/>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1"/>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1"/>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1"/>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1"/>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1"/>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1"/>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1"/>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1"/>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1"/>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1"/>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1"/>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1"/>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1"/>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1"/>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1"/>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1"/>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1"/>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1"/>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1"/>
          <p:cNvGrpSpPr/>
          <p:nvPr/>
        </p:nvGrpSpPr>
        <p:grpSpPr>
          <a:xfrm>
            <a:off x="3606782" y="2234900"/>
            <a:ext cx="211585" cy="365525"/>
            <a:chOff x="3606782" y="2421750"/>
            <a:chExt cx="211585" cy="365525"/>
          </a:xfrm>
        </p:grpSpPr>
        <p:sp>
          <p:nvSpPr>
            <p:cNvPr id="13580" name="Google Shape;13580;p61"/>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1"/>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1"/>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1"/>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1"/>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1"/>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1"/>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1"/>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1"/>
          <p:cNvGrpSpPr/>
          <p:nvPr/>
        </p:nvGrpSpPr>
        <p:grpSpPr>
          <a:xfrm>
            <a:off x="3104664" y="1316187"/>
            <a:ext cx="336755" cy="365341"/>
            <a:chOff x="3104664" y="1503037"/>
            <a:chExt cx="336755" cy="365341"/>
          </a:xfrm>
        </p:grpSpPr>
        <p:sp>
          <p:nvSpPr>
            <p:cNvPr id="13589" name="Google Shape;13589;p61"/>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1"/>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1"/>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1"/>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1"/>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1"/>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1"/>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1"/>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1"/>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1"/>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1"/>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1"/>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1"/>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1"/>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3" name="Google Shape;13603;p61"/>
          <p:cNvGrpSpPr/>
          <p:nvPr/>
        </p:nvGrpSpPr>
        <p:grpSpPr>
          <a:xfrm>
            <a:off x="2241946" y="2234900"/>
            <a:ext cx="265562" cy="365525"/>
            <a:chOff x="2241946" y="2421750"/>
            <a:chExt cx="265562" cy="365525"/>
          </a:xfrm>
        </p:grpSpPr>
        <p:sp>
          <p:nvSpPr>
            <p:cNvPr id="13604" name="Google Shape;13604;p61"/>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1"/>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1"/>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1"/>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1"/>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1"/>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1"/>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1"/>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1"/>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1"/>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61"/>
          <p:cNvGrpSpPr/>
          <p:nvPr/>
        </p:nvGrpSpPr>
        <p:grpSpPr>
          <a:xfrm>
            <a:off x="2694018" y="2235031"/>
            <a:ext cx="254583" cy="365394"/>
            <a:chOff x="2694018" y="2421881"/>
            <a:chExt cx="254583" cy="365394"/>
          </a:xfrm>
        </p:grpSpPr>
        <p:sp>
          <p:nvSpPr>
            <p:cNvPr id="13615" name="Google Shape;13615;p61"/>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1"/>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1"/>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1"/>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1"/>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1"/>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1"/>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61"/>
          <p:cNvGrpSpPr/>
          <p:nvPr/>
        </p:nvGrpSpPr>
        <p:grpSpPr>
          <a:xfrm>
            <a:off x="3947519" y="4139297"/>
            <a:ext cx="365420" cy="263021"/>
            <a:chOff x="3947519" y="4326147"/>
            <a:chExt cx="365420" cy="263021"/>
          </a:xfrm>
        </p:grpSpPr>
        <p:sp>
          <p:nvSpPr>
            <p:cNvPr id="13623" name="Google Shape;13623;p61"/>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1"/>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1"/>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1"/>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1"/>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1"/>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1"/>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1"/>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1"/>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1"/>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1"/>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1"/>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1"/>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1"/>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1"/>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1"/>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1"/>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1"/>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1"/>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1"/>
          <p:cNvGrpSpPr/>
          <p:nvPr/>
        </p:nvGrpSpPr>
        <p:grpSpPr>
          <a:xfrm>
            <a:off x="3430072" y="4105024"/>
            <a:ext cx="368931" cy="331488"/>
            <a:chOff x="3430072" y="4291874"/>
            <a:chExt cx="368931" cy="331488"/>
          </a:xfrm>
        </p:grpSpPr>
        <p:sp>
          <p:nvSpPr>
            <p:cNvPr id="13643" name="Google Shape;13643;p61"/>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1"/>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1"/>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1"/>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1"/>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1"/>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1"/>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1"/>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1"/>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1"/>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1"/>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1"/>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1"/>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1"/>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1"/>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1"/>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1"/>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1"/>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1"/>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61"/>
          <p:cNvGrpSpPr/>
          <p:nvPr/>
        </p:nvGrpSpPr>
        <p:grpSpPr>
          <a:xfrm>
            <a:off x="3153479" y="2235031"/>
            <a:ext cx="225158" cy="364267"/>
            <a:chOff x="3153479" y="2421881"/>
            <a:chExt cx="225158" cy="364267"/>
          </a:xfrm>
        </p:grpSpPr>
        <p:sp>
          <p:nvSpPr>
            <p:cNvPr id="13663" name="Google Shape;13663;p61"/>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1"/>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1"/>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1"/>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1"/>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1"/>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1"/>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1"/>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1"/>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1"/>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1"/>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1"/>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1"/>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1"/>
          <p:cNvGrpSpPr/>
          <p:nvPr/>
        </p:nvGrpSpPr>
        <p:grpSpPr>
          <a:xfrm>
            <a:off x="3967643" y="3653031"/>
            <a:ext cx="365551" cy="297503"/>
            <a:chOff x="3967643" y="3839881"/>
            <a:chExt cx="365551" cy="297503"/>
          </a:xfrm>
        </p:grpSpPr>
        <p:sp>
          <p:nvSpPr>
            <p:cNvPr id="13677" name="Google Shape;13677;p61"/>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1"/>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1"/>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1"/>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1"/>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1"/>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1"/>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1"/>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1"/>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1"/>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1"/>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1"/>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1"/>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1"/>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1"/>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1"/>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1"/>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1"/>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1"/>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1"/>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1"/>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1"/>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1"/>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1"/>
          <p:cNvGrpSpPr/>
          <p:nvPr/>
        </p:nvGrpSpPr>
        <p:grpSpPr>
          <a:xfrm>
            <a:off x="3220505" y="3618837"/>
            <a:ext cx="80153" cy="365472"/>
            <a:chOff x="3220505" y="3805687"/>
            <a:chExt cx="80153" cy="365472"/>
          </a:xfrm>
        </p:grpSpPr>
        <p:sp>
          <p:nvSpPr>
            <p:cNvPr id="13703" name="Google Shape;13703;p61"/>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1"/>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1"/>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1"/>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1"/>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1"/>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1"/>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1"/>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1"/>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2" name="Google Shape;13712;p61"/>
          <p:cNvGrpSpPr/>
          <p:nvPr/>
        </p:nvGrpSpPr>
        <p:grpSpPr>
          <a:xfrm>
            <a:off x="1347157" y="2234873"/>
            <a:ext cx="280655" cy="365551"/>
            <a:chOff x="1347157" y="2421723"/>
            <a:chExt cx="280655" cy="365551"/>
          </a:xfrm>
        </p:grpSpPr>
        <p:sp>
          <p:nvSpPr>
            <p:cNvPr id="13713" name="Google Shape;13713;p61"/>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1"/>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1"/>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1"/>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1"/>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1"/>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1"/>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1"/>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1"/>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1"/>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1"/>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1"/>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1"/>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1"/>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1"/>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1"/>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1"/>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1"/>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1"/>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1"/>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1"/>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1"/>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1"/>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61"/>
          <p:cNvGrpSpPr/>
          <p:nvPr/>
        </p:nvGrpSpPr>
        <p:grpSpPr>
          <a:xfrm>
            <a:off x="3507658" y="3645406"/>
            <a:ext cx="395474" cy="312491"/>
            <a:chOff x="3507658" y="3832256"/>
            <a:chExt cx="395474" cy="312491"/>
          </a:xfrm>
        </p:grpSpPr>
        <p:sp>
          <p:nvSpPr>
            <p:cNvPr id="13737" name="Google Shape;13737;p61"/>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1"/>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1"/>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61"/>
          <p:cNvGrpSpPr/>
          <p:nvPr/>
        </p:nvGrpSpPr>
        <p:grpSpPr>
          <a:xfrm>
            <a:off x="3962481" y="2714405"/>
            <a:ext cx="365158" cy="365368"/>
            <a:chOff x="3962481" y="2901255"/>
            <a:chExt cx="365158" cy="365368"/>
          </a:xfrm>
        </p:grpSpPr>
        <p:sp>
          <p:nvSpPr>
            <p:cNvPr id="13741" name="Google Shape;13741;p61"/>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1"/>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1"/>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1"/>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1"/>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1"/>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1"/>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1"/>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1"/>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1"/>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1"/>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1"/>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1"/>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1"/>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1"/>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1"/>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1"/>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1"/>
          <p:cNvGrpSpPr/>
          <p:nvPr/>
        </p:nvGrpSpPr>
        <p:grpSpPr>
          <a:xfrm>
            <a:off x="3520995" y="2738878"/>
            <a:ext cx="365551" cy="316238"/>
            <a:chOff x="3520995" y="2925728"/>
            <a:chExt cx="365551" cy="316238"/>
          </a:xfrm>
        </p:grpSpPr>
        <p:sp>
          <p:nvSpPr>
            <p:cNvPr id="13761" name="Google Shape;13761;p61"/>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1"/>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1"/>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1"/>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1"/>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1"/>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1"/>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1"/>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1"/>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1"/>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1"/>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1"/>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1"/>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1"/>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1"/>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1"/>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1"/>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1"/>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1"/>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1"/>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1"/>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1"/>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1"/>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1"/>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1"/>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1"/>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1"/>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1"/>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1"/>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1"/>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1"/>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1"/>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1"/>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1"/>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1"/>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1"/>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1"/>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1"/>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1"/>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1"/>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1"/>
          <p:cNvGrpSpPr/>
          <p:nvPr/>
        </p:nvGrpSpPr>
        <p:grpSpPr>
          <a:xfrm>
            <a:off x="894378" y="2235188"/>
            <a:ext cx="284926" cy="365237"/>
            <a:chOff x="894378" y="2422038"/>
            <a:chExt cx="284926" cy="365237"/>
          </a:xfrm>
        </p:grpSpPr>
        <p:sp>
          <p:nvSpPr>
            <p:cNvPr id="13802" name="Google Shape;13802;p61"/>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1"/>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1"/>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1"/>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1"/>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1"/>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1"/>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1"/>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1"/>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1"/>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1"/>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1"/>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1"/>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61"/>
          <p:cNvGrpSpPr/>
          <p:nvPr/>
        </p:nvGrpSpPr>
        <p:grpSpPr>
          <a:xfrm>
            <a:off x="3077518" y="2741787"/>
            <a:ext cx="376844" cy="310369"/>
            <a:chOff x="3077518" y="2928637"/>
            <a:chExt cx="376844" cy="310369"/>
          </a:xfrm>
        </p:grpSpPr>
        <p:sp>
          <p:nvSpPr>
            <p:cNvPr id="13816" name="Google Shape;13816;p61"/>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1"/>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1"/>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1"/>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1"/>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1"/>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1"/>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1"/>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1"/>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1"/>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1"/>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1"/>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1"/>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61"/>
          <p:cNvGrpSpPr/>
          <p:nvPr/>
        </p:nvGrpSpPr>
        <p:grpSpPr>
          <a:xfrm>
            <a:off x="2637656" y="2714248"/>
            <a:ext cx="365289" cy="365525"/>
            <a:chOff x="2637656" y="2901098"/>
            <a:chExt cx="365289" cy="365525"/>
          </a:xfrm>
        </p:grpSpPr>
        <p:sp>
          <p:nvSpPr>
            <p:cNvPr id="13830" name="Google Shape;13830;p61"/>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1"/>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1"/>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1"/>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1"/>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1"/>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61"/>
          <p:cNvGrpSpPr/>
          <p:nvPr/>
        </p:nvGrpSpPr>
        <p:grpSpPr>
          <a:xfrm>
            <a:off x="2195804" y="2759526"/>
            <a:ext cx="365394" cy="274969"/>
            <a:chOff x="2195804" y="2946376"/>
            <a:chExt cx="365394" cy="274969"/>
          </a:xfrm>
        </p:grpSpPr>
        <p:sp>
          <p:nvSpPr>
            <p:cNvPr id="13837" name="Google Shape;13837;p61"/>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1"/>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1"/>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1"/>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1"/>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1"/>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1"/>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1"/>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1"/>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1"/>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1"/>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1"/>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1"/>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1"/>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1"/>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1"/>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1"/>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1"/>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1"/>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1"/>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1"/>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1"/>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1"/>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1"/>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1"/>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1"/>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1"/>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61"/>
          <p:cNvGrpSpPr/>
          <p:nvPr/>
        </p:nvGrpSpPr>
        <p:grpSpPr>
          <a:xfrm>
            <a:off x="1312334" y="2714248"/>
            <a:ext cx="377342" cy="365525"/>
            <a:chOff x="1312334" y="2901098"/>
            <a:chExt cx="377342" cy="365525"/>
          </a:xfrm>
        </p:grpSpPr>
        <p:sp>
          <p:nvSpPr>
            <p:cNvPr id="13867" name="Google Shape;13867;p61"/>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1"/>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1"/>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1"/>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1"/>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1"/>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1"/>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61"/>
          <p:cNvGrpSpPr/>
          <p:nvPr/>
        </p:nvGrpSpPr>
        <p:grpSpPr>
          <a:xfrm>
            <a:off x="859660" y="2714379"/>
            <a:ext cx="377133" cy="365341"/>
            <a:chOff x="859660" y="2901229"/>
            <a:chExt cx="377133" cy="365341"/>
          </a:xfrm>
        </p:grpSpPr>
        <p:sp>
          <p:nvSpPr>
            <p:cNvPr id="13875" name="Google Shape;13875;p61"/>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1"/>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1"/>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1"/>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1"/>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1"/>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1"/>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1"/>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1"/>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1"/>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1"/>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1"/>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1"/>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1"/>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1"/>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1"/>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1"/>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1"/>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1"/>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61"/>
          <p:cNvGrpSpPr/>
          <p:nvPr/>
        </p:nvGrpSpPr>
        <p:grpSpPr>
          <a:xfrm>
            <a:off x="3090671" y="3178425"/>
            <a:ext cx="323365" cy="365420"/>
            <a:chOff x="3090671" y="3365275"/>
            <a:chExt cx="323365" cy="365420"/>
          </a:xfrm>
        </p:grpSpPr>
        <p:sp>
          <p:nvSpPr>
            <p:cNvPr id="13895" name="Google Shape;13895;p61"/>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1"/>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1"/>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1"/>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1"/>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1"/>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1"/>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1"/>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1"/>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1"/>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1"/>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1"/>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1"/>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1"/>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1"/>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1"/>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1"/>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1"/>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1"/>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1"/>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1"/>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1"/>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1"/>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1"/>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1"/>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61"/>
          <p:cNvGrpSpPr/>
          <p:nvPr/>
        </p:nvGrpSpPr>
        <p:grpSpPr>
          <a:xfrm>
            <a:off x="861651" y="4093731"/>
            <a:ext cx="346554" cy="364844"/>
            <a:chOff x="861651" y="4280581"/>
            <a:chExt cx="346554" cy="364844"/>
          </a:xfrm>
        </p:grpSpPr>
        <p:sp>
          <p:nvSpPr>
            <p:cNvPr id="13923" name="Google Shape;13923;p61"/>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1"/>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1"/>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1"/>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1"/>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1"/>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1"/>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1"/>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1"/>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1"/>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1"/>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1"/>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5" name="Google Shape;13935;p61"/>
          <p:cNvGrpSpPr/>
          <p:nvPr/>
        </p:nvGrpSpPr>
        <p:grpSpPr>
          <a:xfrm>
            <a:off x="1385020" y="4093757"/>
            <a:ext cx="330440" cy="364791"/>
            <a:chOff x="1385020" y="4280607"/>
            <a:chExt cx="330440" cy="364791"/>
          </a:xfrm>
        </p:grpSpPr>
        <p:sp>
          <p:nvSpPr>
            <p:cNvPr id="13936" name="Google Shape;13936;p61"/>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1"/>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1"/>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1"/>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1"/>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1"/>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1"/>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1"/>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1"/>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1"/>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1"/>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1"/>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1"/>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1"/>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1"/>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1"/>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1"/>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1"/>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1"/>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1"/>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1"/>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1"/>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1"/>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1"/>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1"/>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1"/>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61"/>
          <p:cNvGrpSpPr/>
          <p:nvPr/>
        </p:nvGrpSpPr>
        <p:grpSpPr>
          <a:xfrm>
            <a:off x="1737836" y="1314091"/>
            <a:ext cx="392016" cy="369560"/>
            <a:chOff x="1737836" y="1500941"/>
            <a:chExt cx="392016" cy="369560"/>
          </a:xfrm>
        </p:grpSpPr>
        <p:sp>
          <p:nvSpPr>
            <p:cNvPr id="13963" name="Google Shape;13963;p61"/>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1"/>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1"/>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1"/>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1"/>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1"/>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1"/>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1"/>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1"/>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1"/>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1"/>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1"/>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1"/>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1"/>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1"/>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1"/>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1"/>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1"/>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1"/>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1"/>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1"/>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1"/>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1"/>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1"/>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1"/>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1"/>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61"/>
          <p:cNvGrpSpPr/>
          <p:nvPr/>
        </p:nvGrpSpPr>
        <p:grpSpPr>
          <a:xfrm>
            <a:off x="1879330" y="4111496"/>
            <a:ext cx="379884" cy="329182"/>
            <a:chOff x="1879330" y="4298346"/>
            <a:chExt cx="379884" cy="329182"/>
          </a:xfrm>
        </p:grpSpPr>
        <p:sp>
          <p:nvSpPr>
            <p:cNvPr id="14001" name="Google Shape;14001;p61"/>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1"/>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1"/>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1"/>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1"/>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1"/>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1"/>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1"/>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1"/>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1"/>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1"/>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1"/>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1"/>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1"/>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1"/>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1"/>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1"/>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1"/>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1"/>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1"/>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1"/>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1"/>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61"/>
          <p:cNvGrpSpPr/>
          <p:nvPr/>
        </p:nvGrpSpPr>
        <p:grpSpPr>
          <a:xfrm>
            <a:off x="2399816" y="4111365"/>
            <a:ext cx="365394" cy="329706"/>
            <a:chOff x="2399816" y="4298215"/>
            <a:chExt cx="365394" cy="329706"/>
          </a:xfrm>
        </p:grpSpPr>
        <p:sp>
          <p:nvSpPr>
            <p:cNvPr id="14024" name="Google Shape;14024;p61"/>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1"/>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1"/>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1"/>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1"/>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1"/>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1"/>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1"/>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1"/>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1"/>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1"/>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1"/>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1"/>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1"/>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1"/>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1"/>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61"/>
          <p:cNvGrpSpPr/>
          <p:nvPr/>
        </p:nvGrpSpPr>
        <p:grpSpPr>
          <a:xfrm>
            <a:off x="2915743" y="4108221"/>
            <a:ext cx="366547" cy="335968"/>
            <a:chOff x="2915743" y="4295071"/>
            <a:chExt cx="366547" cy="335968"/>
          </a:xfrm>
        </p:grpSpPr>
        <p:sp>
          <p:nvSpPr>
            <p:cNvPr id="14041" name="Google Shape;14041;p61"/>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1"/>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1"/>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1"/>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1"/>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1"/>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1"/>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1"/>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1"/>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1"/>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1"/>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1"/>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1"/>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1"/>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1"/>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1"/>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1"/>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1"/>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1"/>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1"/>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1"/>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1"/>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1"/>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1"/>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1"/>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1"/>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1"/>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1"/>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1"/>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61"/>
          <p:cNvGrpSpPr/>
          <p:nvPr/>
        </p:nvGrpSpPr>
        <p:grpSpPr>
          <a:xfrm>
            <a:off x="5712834" y="3626121"/>
            <a:ext cx="347550" cy="324046"/>
            <a:chOff x="5712834" y="3812971"/>
            <a:chExt cx="347550" cy="324046"/>
          </a:xfrm>
        </p:grpSpPr>
        <p:sp>
          <p:nvSpPr>
            <p:cNvPr id="14071" name="Google Shape;14071;p61"/>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1"/>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1"/>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1"/>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1"/>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1"/>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1"/>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1"/>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1"/>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1"/>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1"/>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1"/>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1"/>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1"/>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1"/>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1"/>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61"/>
          <p:cNvGrpSpPr/>
          <p:nvPr/>
        </p:nvGrpSpPr>
        <p:grpSpPr>
          <a:xfrm>
            <a:off x="6181466" y="3672290"/>
            <a:ext cx="347943" cy="231709"/>
            <a:chOff x="6181466" y="3859140"/>
            <a:chExt cx="347943" cy="231709"/>
          </a:xfrm>
        </p:grpSpPr>
        <p:sp>
          <p:nvSpPr>
            <p:cNvPr id="14088" name="Google Shape;14088;p61"/>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1"/>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1"/>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1"/>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1"/>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1"/>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1"/>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1"/>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1"/>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1"/>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1"/>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1"/>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1"/>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1"/>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61"/>
          <p:cNvGrpSpPr/>
          <p:nvPr/>
        </p:nvGrpSpPr>
        <p:grpSpPr>
          <a:xfrm>
            <a:off x="2656024" y="3178294"/>
            <a:ext cx="298735" cy="365472"/>
            <a:chOff x="2656024" y="3365144"/>
            <a:chExt cx="298735" cy="365472"/>
          </a:xfrm>
        </p:grpSpPr>
        <p:sp>
          <p:nvSpPr>
            <p:cNvPr id="14103" name="Google Shape;14103;p61"/>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1"/>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1"/>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1"/>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1"/>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1"/>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1"/>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1"/>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1"/>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1"/>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1"/>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1"/>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1"/>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1"/>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1"/>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1"/>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1"/>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1"/>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1"/>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1"/>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1"/>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1"/>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1"/>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6" name="Google Shape;14126;p61"/>
          <p:cNvGrpSpPr/>
          <p:nvPr/>
        </p:nvGrpSpPr>
        <p:grpSpPr>
          <a:xfrm>
            <a:off x="7172235" y="3616505"/>
            <a:ext cx="387561" cy="384312"/>
            <a:chOff x="7172235" y="3803355"/>
            <a:chExt cx="387561" cy="384312"/>
          </a:xfrm>
        </p:grpSpPr>
        <p:sp>
          <p:nvSpPr>
            <p:cNvPr id="14127" name="Google Shape;14127;p61"/>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1"/>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1"/>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1"/>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1"/>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1"/>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1"/>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1"/>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1"/>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1"/>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1"/>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1"/>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1"/>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1"/>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1"/>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1"/>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1"/>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1"/>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1"/>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1"/>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1"/>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1"/>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1"/>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1"/>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1"/>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61"/>
          <p:cNvGrpSpPr/>
          <p:nvPr/>
        </p:nvGrpSpPr>
        <p:grpSpPr>
          <a:xfrm>
            <a:off x="6655443" y="3612365"/>
            <a:ext cx="428280" cy="351638"/>
            <a:chOff x="6655443" y="3799215"/>
            <a:chExt cx="428280" cy="351638"/>
          </a:xfrm>
        </p:grpSpPr>
        <p:sp>
          <p:nvSpPr>
            <p:cNvPr id="14153" name="Google Shape;14153;p61"/>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1"/>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1"/>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1"/>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1"/>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1"/>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1"/>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1"/>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1"/>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1"/>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1"/>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1"/>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1"/>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61"/>
          <p:cNvGrpSpPr/>
          <p:nvPr/>
        </p:nvGrpSpPr>
        <p:grpSpPr>
          <a:xfrm>
            <a:off x="5224551" y="3606417"/>
            <a:ext cx="366547" cy="363507"/>
            <a:chOff x="5224551" y="3793267"/>
            <a:chExt cx="366547" cy="363507"/>
          </a:xfrm>
        </p:grpSpPr>
        <p:sp>
          <p:nvSpPr>
            <p:cNvPr id="14167" name="Google Shape;14167;p61"/>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1"/>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1"/>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1"/>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1"/>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1"/>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1"/>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1"/>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1"/>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1"/>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1"/>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1"/>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1"/>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1"/>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61"/>
          <p:cNvGrpSpPr/>
          <p:nvPr/>
        </p:nvGrpSpPr>
        <p:grpSpPr>
          <a:xfrm>
            <a:off x="7075390" y="3162704"/>
            <a:ext cx="375429" cy="363822"/>
            <a:chOff x="7075390" y="3349554"/>
            <a:chExt cx="375429" cy="363822"/>
          </a:xfrm>
        </p:grpSpPr>
        <p:sp>
          <p:nvSpPr>
            <p:cNvPr id="14182" name="Google Shape;14182;p61"/>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1"/>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1"/>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1"/>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1"/>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1"/>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1"/>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1"/>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1"/>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1"/>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1"/>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1"/>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1"/>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1"/>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1"/>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1"/>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1"/>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1"/>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1"/>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61"/>
          <p:cNvGrpSpPr/>
          <p:nvPr/>
        </p:nvGrpSpPr>
        <p:grpSpPr>
          <a:xfrm>
            <a:off x="6641451" y="3213694"/>
            <a:ext cx="363402" cy="261527"/>
            <a:chOff x="6641451" y="3400544"/>
            <a:chExt cx="363402" cy="261527"/>
          </a:xfrm>
        </p:grpSpPr>
        <p:sp>
          <p:nvSpPr>
            <p:cNvPr id="14202" name="Google Shape;14202;p61"/>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1"/>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1"/>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1"/>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1"/>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1"/>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1"/>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1"/>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1"/>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1"/>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1"/>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1"/>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1"/>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1"/>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1"/>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1"/>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1"/>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1"/>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1"/>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61"/>
          <p:cNvGrpSpPr/>
          <p:nvPr/>
        </p:nvGrpSpPr>
        <p:grpSpPr>
          <a:xfrm>
            <a:off x="7658737" y="3162756"/>
            <a:ext cx="110208" cy="363219"/>
            <a:chOff x="7658737" y="3349606"/>
            <a:chExt cx="110208" cy="363219"/>
          </a:xfrm>
        </p:grpSpPr>
        <p:sp>
          <p:nvSpPr>
            <p:cNvPr id="14222" name="Google Shape;14222;p61"/>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1"/>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1"/>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1"/>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61"/>
          <p:cNvGrpSpPr/>
          <p:nvPr/>
        </p:nvGrpSpPr>
        <p:grpSpPr>
          <a:xfrm>
            <a:off x="7975263" y="3196846"/>
            <a:ext cx="363717" cy="295355"/>
            <a:chOff x="7975263" y="3383696"/>
            <a:chExt cx="363717" cy="295355"/>
          </a:xfrm>
        </p:grpSpPr>
        <p:sp>
          <p:nvSpPr>
            <p:cNvPr id="14227" name="Google Shape;14227;p61"/>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1"/>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1"/>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1"/>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1"/>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1"/>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1"/>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1"/>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1"/>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1"/>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1"/>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1"/>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1"/>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1"/>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1"/>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1"/>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1"/>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1"/>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1"/>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1"/>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7" name="Google Shape;14247;p61"/>
          <p:cNvGrpSpPr/>
          <p:nvPr/>
        </p:nvGrpSpPr>
        <p:grpSpPr>
          <a:xfrm>
            <a:off x="4891988" y="2241450"/>
            <a:ext cx="285424" cy="363507"/>
            <a:chOff x="4891988" y="2428300"/>
            <a:chExt cx="285424" cy="363507"/>
          </a:xfrm>
        </p:grpSpPr>
        <p:sp>
          <p:nvSpPr>
            <p:cNvPr id="14248" name="Google Shape;14248;p61"/>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1"/>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1"/>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1"/>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1"/>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1"/>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1"/>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1"/>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1"/>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1"/>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61"/>
          <p:cNvGrpSpPr/>
          <p:nvPr/>
        </p:nvGrpSpPr>
        <p:grpSpPr>
          <a:xfrm>
            <a:off x="6632909" y="2260971"/>
            <a:ext cx="368302" cy="324361"/>
            <a:chOff x="6632909" y="2447821"/>
            <a:chExt cx="368302" cy="324361"/>
          </a:xfrm>
        </p:grpSpPr>
        <p:sp>
          <p:nvSpPr>
            <p:cNvPr id="14259" name="Google Shape;14259;p61"/>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1"/>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1"/>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1"/>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1"/>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1"/>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1"/>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1"/>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1"/>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1"/>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1"/>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1"/>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1"/>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1"/>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1"/>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61"/>
          <p:cNvGrpSpPr/>
          <p:nvPr/>
        </p:nvGrpSpPr>
        <p:grpSpPr>
          <a:xfrm>
            <a:off x="1754187" y="2714248"/>
            <a:ext cx="365289" cy="365525"/>
            <a:chOff x="1754187" y="2901098"/>
            <a:chExt cx="365289" cy="365525"/>
          </a:xfrm>
        </p:grpSpPr>
        <p:sp>
          <p:nvSpPr>
            <p:cNvPr id="14275" name="Google Shape;14275;p61"/>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1"/>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1"/>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1"/>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1"/>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1"/>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1"/>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1"/>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1"/>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1"/>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1"/>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1"/>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1"/>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1"/>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1"/>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1"/>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1"/>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1"/>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1"/>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61"/>
          <p:cNvGrpSpPr/>
          <p:nvPr/>
        </p:nvGrpSpPr>
        <p:grpSpPr>
          <a:xfrm>
            <a:off x="5770820" y="1828499"/>
            <a:ext cx="363507" cy="303032"/>
            <a:chOff x="5770820" y="2015349"/>
            <a:chExt cx="363507" cy="303032"/>
          </a:xfrm>
        </p:grpSpPr>
        <p:sp>
          <p:nvSpPr>
            <p:cNvPr id="14295" name="Google Shape;14295;p61"/>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1"/>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1"/>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1"/>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1"/>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1"/>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1"/>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1"/>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1"/>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1"/>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1"/>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1"/>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1"/>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1"/>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1"/>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1"/>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1"/>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1"/>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1"/>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1"/>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1"/>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1"/>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1"/>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1"/>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1"/>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1"/>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61"/>
          <p:cNvGrpSpPr/>
          <p:nvPr/>
        </p:nvGrpSpPr>
        <p:grpSpPr>
          <a:xfrm>
            <a:off x="5322417" y="1799886"/>
            <a:ext cx="368931" cy="359944"/>
            <a:chOff x="5322417" y="1986736"/>
            <a:chExt cx="368931" cy="359944"/>
          </a:xfrm>
        </p:grpSpPr>
        <p:sp>
          <p:nvSpPr>
            <p:cNvPr id="14322" name="Google Shape;14322;p61"/>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1"/>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1"/>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1"/>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1"/>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1"/>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1"/>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1"/>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1"/>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1"/>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1"/>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1"/>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1"/>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1"/>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1"/>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1"/>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1"/>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1"/>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1"/>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5" name="Google Shape;14345;p61"/>
          <p:cNvGrpSpPr/>
          <p:nvPr/>
        </p:nvGrpSpPr>
        <p:grpSpPr>
          <a:xfrm>
            <a:off x="6189641" y="2279418"/>
            <a:ext cx="363298" cy="287572"/>
            <a:chOff x="6189641" y="2466268"/>
            <a:chExt cx="363298" cy="287572"/>
          </a:xfrm>
        </p:grpSpPr>
        <p:sp>
          <p:nvSpPr>
            <p:cNvPr id="14346" name="Google Shape;14346;p61"/>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1"/>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1"/>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1"/>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1"/>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1"/>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1"/>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1"/>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1"/>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1"/>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1"/>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1"/>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1"/>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61"/>
          <p:cNvGrpSpPr/>
          <p:nvPr/>
        </p:nvGrpSpPr>
        <p:grpSpPr>
          <a:xfrm>
            <a:off x="7076255" y="2241398"/>
            <a:ext cx="369455" cy="363638"/>
            <a:chOff x="7076255" y="2428248"/>
            <a:chExt cx="369455" cy="363638"/>
          </a:xfrm>
        </p:grpSpPr>
        <p:sp>
          <p:nvSpPr>
            <p:cNvPr id="14360" name="Google Shape;14360;p61"/>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1"/>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1"/>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1"/>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1"/>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1"/>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1"/>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1"/>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1"/>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1"/>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0" name="Google Shape;14370;p61"/>
          <p:cNvGrpSpPr/>
          <p:nvPr/>
        </p:nvGrpSpPr>
        <p:grpSpPr>
          <a:xfrm>
            <a:off x="5331090" y="3150179"/>
            <a:ext cx="316238" cy="388688"/>
            <a:chOff x="5331090" y="3337029"/>
            <a:chExt cx="316238" cy="388688"/>
          </a:xfrm>
        </p:grpSpPr>
        <p:sp>
          <p:nvSpPr>
            <p:cNvPr id="14371" name="Google Shape;14371;p61"/>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1"/>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1"/>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1"/>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1"/>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1"/>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1"/>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1"/>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1"/>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1"/>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1"/>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1"/>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1"/>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61"/>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1"/>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1"/>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1"/>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1"/>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1"/>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1"/>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1"/>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1"/>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1"/>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1"/>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1"/>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1"/>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61"/>
          <p:cNvGrpSpPr/>
          <p:nvPr/>
        </p:nvGrpSpPr>
        <p:grpSpPr>
          <a:xfrm>
            <a:off x="7995963" y="1798313"/>
            <a:ext cx="343279" cy="363402"/>
            <a:chOff x="7995963" y="1985163"/>
            <a:chExt cx="343279" cy="363402"/>
          </a:xfrm>
        </p:grpSpPr>
        <p:sp>
          <p:nvSpPr>
            <p:cNvPr id="14398" name="Google Shape;14398;p61"/>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1"/>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1"/>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1"/>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1"/>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1"/>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1"/>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1"/>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1"/>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1"/>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1"/>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1"/>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1"/>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1"/>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1"/>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1"/>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1"/>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1"/>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1"/>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1"/>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61"/>
          <p:cNvGrpSpPr/>
          <p:nvPr/>
        </p:nvGrpSpPr>
        <p:grpSpPr>
          <a:xfrm>
            <a:off x="5743255" y="2246560"/>
            <a:ext cx="364162" cy="353236"/>
            <a:chOff x="5743255" y="2433410"/>
            <a:chExt cx="364162" cy="353236"/>
          </a:xfrm>
        </p:grpSpPr>
        <p:sp>
          <p:nvSpPr>
            <p:cNvPr id="14419" name="Google Shape;14419;p61"/>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1"/>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1"/>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1"/>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1"/>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1"/>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1"/>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1"/>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1"/>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1"/>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1"/>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1"/>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1"/>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1"/>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1"/>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1"/>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1"/>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1"/>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1"/>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1"/>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1"/>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1"/>
          <p:cNvGrpSpPr/>
          <p:nvPr/>
        </p:nvGrpSpPr>
        <p:grpSpPr>
          <a:xfrm>
            <a:off x="4885202" y="1812410"/>
            <a:ext cx="363271" cy="335104"/>
            <a:chOff x="4885202" y="1999260"/>
            <a:chExt cx="363271" cy="335104"/>
          </a:xfrm>
        </p:grpSpPr>
        <p:sp>
          <p:nvSpPr>
            <p:cNvPr id="14441" name="Google Shape;14441;p61"/>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1"/>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1"/>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1"/>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1"/>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1"/>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1"/>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1"/>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1"/>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1"/>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1"/>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1"/>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1"/>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1"/>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1"/>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1"/>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1"/>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1"/>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9" name="Google Shape;14459;p61"/>
          <p:cNvGrpSpPr/>
          <p:nvPr/>
        </p:nvGrpSpPr>
        <p:grpSpPr>
          <a:xfrm>
            <a:off x="7062315" y="2715113"/>
            <a:ext cx="363507" cy="346423"/>
            <a:chOff x="7062315" y="2901963"/>
            <a:chExt cx="363507" cy="346423"/>
          </a:xfrm>
        </p:grpSpPr>
        <p:sp>
          <p:nvSpPr>
            <p:cNvPr id="14460" name="Google Shape;14460;p61"/>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1"/>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1"/>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1"/>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1"/>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1"/>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1"/>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1"/>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1"/>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1"/>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1"/>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1"/>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61"/>
          <p:cNvGrpSpPr/>
          <p:nvPr/>
        </p:nvGrpSpPr>
        <p:grpSpPr>
          <a:xfrm>
            <a:off x="7541533" y="1798313"/>
            <a:ext cx="359865" cy="363402"/>
            <a:chOff x="7541533" y="1985163"/>
            <a:chExt cx="359865" cy="363402"/>
          </a:xfrm>
        </p:grpSpPr>
        <p:sp>
          <p:nvSpPr>
            <p:cNvPr id="14473" name="Google Shape;14473;p61"/>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1"/>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1"/>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1"/>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1"/>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1"/>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1"/>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1"/>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1"/>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1"/>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1"/>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1"/>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1"/>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1"/>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1"/>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1"/>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1"/>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1"/>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1"/>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1"/>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1"/>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1"/>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1"/>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61"/>
          <p:cNvGrpSpPr/>
          <p:nvPr/>
        </p:nvGrpSpPr>
        <p:grpSpPr>
          <a:xfrm>
            <a:off x="6602959" y="2721663"/>
            <a:ext cx="363402" cy="333322"/>
            <a:chOff x="6602959" y="2908513"/>
            <a:chExt cx="363402" cy="333322"/>
          </a:xfrm>
        </p:grpSpPr>
        <p:sp>
          <p:nvSpPr>
            <p:cNvPr id="14497" name="Google Shape;14497;p61"/>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1"/>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1"/>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1"/>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1"/>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1"/>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1"/>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1"/>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1"/>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1"/>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1"/>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1"/>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1"/>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1"/>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1"/>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1"/>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1"/>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1"/>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1"/>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1"/>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1"/>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1"/>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1"/>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1"/>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1"/>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1"/>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3" name="Google Shape;14523;p61"/>
          <p:cNvGrpSpPr/>
          <p:nvPr/>
        </p:nvGrpSpPr>
        <p:grpSpPr>
          <a:xfrm>
            <a:off x="5289454" y="2297288"/>
            <a:ext cx="371840" cy="252068"/>
            <a:chOff x="5289454" y="2484138"/>
            <a:chExt cx="371840" cy="252068"/>
          </a:xfrm>
        </p:grpSpPr>
        <p:sp>
          <p:nvSpPr>
            <p:cNvPr id="14524" name="Google Shape;14524;p61"/>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1"/>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1"/>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1"/>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1"/>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1"/>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1"/>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1"/>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1"/>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1"/>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1"/>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1"/>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1"/>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1"/>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1"/>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1"/>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1"/>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1"/>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1"/>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1"/>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1"/>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1"/>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1"/>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1"/>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1"/>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1"/>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1"/>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1"/>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1"/>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1"/>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1"/>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1"/>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1"/>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61"/>
          <p:cNvGrpSpPr/>
          <p:nvPr/>
        </p:nvGrpSpPr>
        <p:grpSpPr>
          <a:xfrm>
            <a:off x="6215319" y="1798235"/>
            <a:ext cx="360258" cy="363455"/>
            <a:chOff x="6215319" y="1985085"/>
            <a:chExt cx="360258" cy="363455"/>
          </a:xfrm>
        </p:grpSpPr>
        <p:sp>
          <p:nvSpPr>
            <p:cNvPr id="14558" name="Google Shape;14558;p61"/>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1"/>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1"/>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1"/>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1"/>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1"/>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1"/>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1"/>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1"/>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61"/>
          <p:cNvGrpSpPr/>
          <p:nvPr/>
        </p:nvGrpSpPr>
        <p:grpSpPr>
          <a:xfrm>
            <a:off x="5354856" y="1315847"/>
            <a:ext cx="251334" cy="363402"/>
            <a:chOff x="5354856" y="1502697"/>
            <a:chExt cx="251334" cy="363402"/>
          </a:xfrm>
        </p:grpSpPr>
        <p:sp>
          <p:nvSpPr>
            <p:cNvPr id="14568" name="Google Shape;14568;p61"/>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1"/>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1"/>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1"/>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1"/>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1"/>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1"/>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1"/>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1"/>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1"/>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1"/>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61"/>
          <p:cNvGrpSpPr/>
          <p:nvPr/>
        </p:nvGrpSpPr>
        <p:grpSpPr>
          <a:xfrm>
            <a:off x="7967402" y="2288693"/>
            <a:ext cx="374093" cy="267082"/>
            <a:chOff x="7967402" y="2475543"/>
            <a:chExt cx="374093" cy="267082"/>
          </a:xfrm>
        </p:grpSpPr>
        <p:sp>
          <p:nvSpPr>
            <p:cNvPr id="14582" name="Google Shape;14582;p61"/>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1"/>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1"/>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1"/>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1"/>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1"/>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1"/>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1"/>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1"/>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1"/>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1"/>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1"/>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1"/>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1"/>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1"/>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61"/>
          <p:cNvGrpSpPr/>
          <p:nvPr/>
        </p:nvGrpSpPr>
        <p:grpSpPr>
          <a:xfrm>
            <a:off x="7526624" y="2273836"/>
            <a:ext cx="363979" cy="298604"/>
            <a:chOff x="7526624" y="2460686"/>
            <a:chExt cx="363979" cy="298604"/>
          </a:xfrm>
        </p:grpSpPr>
        <p:sp>
          <p:nvSpPr>
            <p:cNvPr id="14598" name="Google Shape;14598;p61"/>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1"/>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1"/>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1"/>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1"/>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1"/>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1"/>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1"/>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1"/>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1"/>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1"/>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1"/>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1"/>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1"/>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1"/>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1"/>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1"/>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1"/>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1"/>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61"/>
          <p:cNvGrpSpPr/>
          <p:nvPr/>
        </p:nvGrpSpPr>
        <p:grpSpPr>
          <a:xfrm>
            <a:off x="7108353" y="1798235"/>
            <a:ext cx="346161" cy="363481"/>
            <a:chOff x="7108353" y="1985085"/>
            <a:chExt cx="346161" cy="363481"/>
          </a:xfrm>
        </p:grpSpPr>
        <p:sp>
          <p:nvSpPr>
            <p:cNvPr id="14618" name="Google Shape;14618;p61"/>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1"/>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1"/>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1"/>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1"/>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1"/>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1"/>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1"/>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1"/>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1"/>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1"/>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1"/>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1"/>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1"/>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1"/>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1"/>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1"/>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5" name="Google Shape;14635;p61"/>
          <p:cNvGrpSpPr/>
          <p:nvPr/>
        </p:nvGrpSpPr>
        <p:grpSpPr>
          <a:xfrm>
            <a:off x="6139594" y="2730598"/>
            <a:ext cx="371578" cy="315347"/>
            <a:chOff x="6139594" y="2917448"/>
            <a:chExt cx="371578" cy="315347"/>
          </a:xfrm>
        </p:grpSpPr>
        <p:sp>
          <p:nvSpPr>
            <p:cNvPr id="14636" name="Google Shape;14636;p61"/>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1"/>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1"/>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1"/>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1"/>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1"/>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1"/>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1"/>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61"/>
          <p:cNvGrpSpPr/>
          <p:nvPr/>
        </p:nvGrpSpPr>
        <p:grpSpPr>
          <a:xfrm>
            <a:off x="7539253" y="2706545"/>
            <a:ext cx="328186" cy="363429"/>
            <a:chOff x="7539253" y="2893395"/>
            <a:chExt cx="328186" cy="363429"/>
          </a:xfrm>
        </p:grpSpPr>
        <p:sp>
          <p:nvSpPr>
            <p:cNvPr id="14645" name="Google Shape;14645;p61"/>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1"/>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1"/>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1"/>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1"/>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1"/>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1"/>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1"/>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1"/>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1"/>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1"/>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1"/>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1"/>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1"/>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1"/>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61"/>
          <p:cNvGrpSpPr/>
          <p:nvPr/>
        </p:nvGrpSpPr>
        <p:grpSpPr>
          <a:xfrm>
            <a:off x="8004138" y="2706571"/>
            <a:ext cx="317365" cy="363402"/>
            <a:chOff x="8004138" y="2893421"/>
            <a:chExt cx="317365" cy="363402"/>
          </a:xfrm>
        </p:grpSpPr>
        <p:sp>
          <p:nvSpPr>
            <p:cNvPr id="14661" name="Google Shape;14661;p61"/>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1"/>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1"/>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1"/>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1"/>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1"/>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1"/>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1"/>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1"/>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1"/>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1"/>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1"/>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1"/>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1"/>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1"/>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1"/>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1"/>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1"/>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1"/>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1"/>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1"/>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1"/>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1"/>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61"/>
          <p:cNvGrpSpPr/>
          <p:nvPr/>
        </p:nvGrpSpPr>
        <p:grpSpPr>
          <a:xfrm>
            <a:off x="5683016" y="2706649"/>
            <a:ext cx="365551" cy="363376"/>
            <a:chOff x="5683016" y="2893499"/>
            <a:chExt cx="365551" cy="363376"/>
          </a:xfrm>
        </p:grpSpPr>
        <p:sp>
          <p:nvSpPr>
            <p:cNvPr id="14685" name="Google Shape;14685;p61"/>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1"/>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1"/>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1"/>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1"/>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1"/>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1"/>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1"/>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1"/>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1"/>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1"/>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1"/>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1"/>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1"/>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1"/>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61"/>
          <p:cNvGrpSpPr/>
          <p:nvPr/>
        </p:nvGrpSpPr>
        <p:grpSpPr>
          <a:xfrm>
            <a:off x="4891622" y="1315847"/>
            <a:ext cx="255841" cy="363402"/>
            <a:chOff x="4891622" y="1502697"/>
            <a:chExt cx="255841" cy="363402"/>
          </a:xfrm>
        </p:grpSpPr>
        <p:sp>
          <p:nvSpPr>
            <p:cNvPr id="14701" name="Google Shape;14701;p61"/>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1"/>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1"/>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1"/>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1"/>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1"/>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1"/>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1"/>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1"/>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1"/>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1"/>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1"/>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61"/>
          <p:cNvGrpSpPr/>
          <p:nvPr/>
        </p:nvGrpSpPr>
        <p:grpSpPr>
          <a:xfrm>
            <a:off x="6281219" y="1315847"/>
            <a:ext cx="243919" cy="363402"/>
            <a:chOff x="6281219" y="1502697"/>
            <a:chExt cx="243919" cy="363402"/>
          </a:xfrm>
        </p:grpSpPr>
        <p:sp>
          <p:nvSpPr>
            <p:cNvPr id="14718" name="Google Shape;14718;p61"/>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1"/>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1"/>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1"/>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1"/>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1"/>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1"/>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1"/>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1"/>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1"/>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61"/>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1"/>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2" name="Google Shape;14732;p61"/>
          <p:cNvGrpSpPr/>
          <p:nvPr/>
        </p:nvGrpSpPr>
        <p:grpSpPr>
          <a:xfrm>
            <a:off x="4888713" y="3163018"/>
            <a:ext cx="311469" cy="363167"/>
            <a:chOff x="4888713" y="3349868"/>
            <a:chExt cx="311469" cy="363167"/>
          </a:xfrm>
        </p:grpSpPr>
        <p:sp>
          <p:nvSpPr>
            <p:cNvPr id="14733" name="Google Shape;14733;p61"/>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1"/>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1"/>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1"/>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1"/>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1"/>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1"/>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61"/>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1"/>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1"/>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1"/>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1"/>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1"/>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8" name="Google Shape;14748;p61"/>
          <p:cNvGrpSpPr/>
          <p:nvPr/>
        </p:nvGrpSpPr>
        <p:grpSpPr>
          <a:xfrm>
            <a:off x="6196821" y="3222446"/>
            <a:ext cx="363402" cy="243971"/>
            <a:chOff x="6196821" y="3409296"/>
            <a:chExt cx="363402" cy="243971"/>
          </a:xfrm>
        </p:grpSpPr>
        <p:sp>
          <p:nvSpPr>
            <p:cNvPr id="14749" name="Google Shape;14749;p61"/>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1"/>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1"/>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1"/>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1"/>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1"/>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1"/>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1"/>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1"/>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1"/>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1"/>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1"/>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1"/>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1"/>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1"/>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1"/>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61"/>
          <p:cNvGrpSpPr/>
          <p:nvPr/>
        </p:nvGrpSpPr>
        <p:grpSpPr>
          <a:xfrm>
            <a:off x="5818221" y="1315847"/>
            <a:ext cx="252723" cy="363402"/>
            <a:chOff x="5818221" y="1502697"/>
            <a:chExt cx="252723" cy="363402"/>
          </a:xfrm>
        </p:grpSpPr>
        <p:sp>
          <p:nvSpPr>
            <p:cNvPr id="14766" name="Google Shape;14766;p61"/>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1"/>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1"/>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1"/>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1"/>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1"/>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1"/>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1"/>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1"/>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1"/>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1"/>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1"/>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1"/>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1"/>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1"/>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61"/>
          <p:cNvGrpSpPr/>
          <p:nvPr/>
        </p:nvGrpSpPr>
        <p:grpSpPr>
          <a:xfrm>
            <a:off x="6660814" y="1798235"/>
            <a:ext cx="355096" cy="363481"/>
            <a:chOff x="6660814" y="1985085"/>
            <a:chExt cx="355096" cy="363481"/>
          </a:xfrm>
        </p:grpSpPr>
        <p:sp>
          <p:nvSpPr>
            <p:cNvPr id="14782" name="Google Shape;14782;p61"/>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1"/>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1"/>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1"/>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1"/>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1"/>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1"/>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1"/>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1"/>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1"/>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1"/>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1"/>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1"/>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1"/>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1"/>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1"/>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1"/>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1"/>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1"/>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1"/>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1"/>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1"/>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1"/>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1"/>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1"/>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1"/>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1"/>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1"/>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1"/>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1"/>
          <p:cNvGrpSpPr/>
          <p:nvPr/>
        </p:nvGrpSpPr>
        <p:grpSpPr>
          <a:xfrm>
            <a:off x="7226448" y="1315847"/>
            <a:ext cx="198379" cy="363402"/>
            <a:chOff x="7226448" y="1502697"/>
            <a:chExt cx="198379" cy="363402"/>
          </a:xfrm>
        </p:grpSpPr>
        <p:sp>
          <p:nvSpPr>
            <p:cNvPr id="14812" name="Google Shape;14812;p61"/>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1"/>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1"/>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1"/>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1"/>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1"/>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1"/>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1"/>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1"/>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1"/>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1"/>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1"/>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1"/>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1"/>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6" name="Google Shape;14826;p61"/>
          <p:cNvGrpSpPr/>
          <p:nvPr/>
        </p:nvGrpSpPr>
        <p:grpSpPr>
          <a:xfrm>
            <a:off x="8169030" y="1315716"/>
            <a:ext cx="158001" cy="363533"/>
            <a:chOff x="8169030" y="1502566"/>
            <a:chExt cx="158001" cy="363533"/>
          </a:xfrm>
        </p:grpSpPr>
        <p:sp>
          <p:nvSpPr>
            <p:cNvPr id="14827" name="Google Shape;14827;p61"/>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1"/>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1"/>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1"/>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1"/>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1"/>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1"/>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1"/>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1"/>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1"/>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1"/>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1"/>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1"/>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61"/>
          <p:cNvGrpSpPr/>
          <p:nvPr/>
        </p:nvGrpSpPr>
        <p:grpSpPr>
          <a:xfrm>
            <a:off x="7706661" y="1315847"/>
            <a:ext cx="160281" cy="363402"/>
            <a:chOff x="7706661" y="1502697"/>
            <a:chExt cx="160281" cy="363402"/>
          </a:xfrm>
        </p:grpSpPr>
        <p:sp>
          <p:nvSpPr>
            <p:cNvPr id="14841" name="Google Shape;14841;p61"/>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1"/>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1"/>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1"/>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1"/>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1"/>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1"/>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1"/>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1"/>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1"/>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1"/>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1"/>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1"/>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1"/>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61"/>
          <p:cNvGrpSpPr/>
          <p:nvPr/>
        </p:nvGrpSpPr>
        <p:grpSpPr>
          <a:xfrm>
            <a:off x="6753519" y="1315821"/>
            <a:ext cx="225158" cy="365184"/>
            <a:chOff x="6753519" y="1502671"/>
            <a:chExt cx="225158" cy="365184"/>
          </a:xfrm>
        </p:grpSpPr>
        <p:sp>
          <p:nvSpPr>
            <p:cNvPr id="14856" name="Google Shape;14856;p61"/>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1"/>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1"/>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1"/>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1"/>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1"/>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1"/>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1"/>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1"/>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61"/>
          <p:cNvGrpSpPr/>
          <p:nvPr/>
        </p:nvGrpSpPr>
        <p:grpSpPr>
          <a:xfrm>
            <a:off x="5751876" y="3250561"/>
            <a:ext cx="363769" cy="187924"/>
            <a:chOff x="5751876" y="3437411"/>
            <a:chExt cx="363769" cy="187924"/>
          </a:xfrm>
        </p:grpSpPr>
        <p:sp>
          <p:nvSpPr>
            <p:cNvPr id="14866" name="Google Shape;14866;p61"/>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1"/>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1"/>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1"/>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1"/>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1"/>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1"/>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1"/>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1"/>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1"/>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1"/>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1"/>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1"/>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1"/>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1"/>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1"/>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1"/>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1"/>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1"/>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1"/>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1"/>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1"/>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1"/>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1"/>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1"/>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1"/>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1"/>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1"/>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4" name="Google Shape;14894;p61"/>
          <p:cNvGrpSpPr/>
          <p:nvPr/>
        </p:nvGrpSpPr>
        <p:grpSpPr>
          <a:xfrm>
            <a:off x="7660518" y="3613439"/>
            <a:ext cx="304263" cy="363664"/>
            <a:chOff x="7660518" y="3800289"/>
            <a:chExt cx="304263" cy="363664"/>
          </a:xfrm>
        </p:grpSpPr>
        <p:sp>
          <p:nvSpPr>
            <p:cNvPr id="14895" name="Google Shape;14895;p61"/>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1"/>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1"/>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1"/>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1"/>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1"/>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1"/>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1"/>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1"/>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1"/>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5" name="Google Shape;14905;p61"/>
          <p:cNvGrpSpPr/>
          <p:nvPr/>
        </p:nvGrpSpPr>
        <p:grpSpPr>
          <a:xfrm>
            <a:off x="5223660" y="2706623"/>
            <a:ext cx="365551" cy="363271"/>
            <a:chOff x="5223660" y="2893473"/>
            <a:chExt cx="365551" cy="363271"/>
          </a:xfrm>
        </p:grpSpPr>
        <p:sp>
          <p:nvSpPr>
            <p:cNvPr id="14906" name="Google Shape;14906;p61"/>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1"/>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1"/>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1"/>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1"/>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1"/>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1"/>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1"/>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1"/>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1"/>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1"/>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1"/>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1"/>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1"/>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0" name="Google Shape;14920;p61"/>
          <p:cNvGrpSpPr/>
          <p:nvPr/>
        </p:nvGrpSpPr>
        <p:grpSpPr>
          <a:xfrm>
            <a:off x="4864057" y="2706571"/>
            <a:ext cx="166700" cy="363271"/>
            <a:chOff x="4864057" y="2893421"/>
            <a:chExt cx="166700" cy="363271"/>
          </a:xfrm>
        </p:grpSpPr>
        <p:sp>
          <p:nvSpPr>
            <p:cNvPr id="14921" name="Google Shape;14921;p61"/>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1"/>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1"/>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1"/>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1"/>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1"/>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1"/>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1"/>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1"/>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1"/>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1"/>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1"/>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1"/>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4" name="Google Shape;14934;p6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4935" name="Google Shape;14935;p6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939"/>
        <p:cNvGrpSpPr/>
        <p:nvPr/>
      </p:nvGrpSpPr>
      <p:grpSpPr>
        <a:xfrm>
          <a:off x="0" y="0"/>
          <a:ext cx="0" cy="0"/>
          <a:chOff x="0" y="0"/>
          <a:chExt cx="0" cy="0"/>
        </a:xfrm>
      </p:grpSpPr>
      <p:grpSp>
        <p:nvGrpSpPr>
          <p:cNvPr id="14940" name="Google Shape;14940;p62"/>
          <p:cNvGrpSpPr/>
          <p:nvPr/>
        </p:nvGrpSpPr>
        <p:grpSpPr>
          <a:xfrm>
            <a:off x="4110083" y="3048528"/>
            <a:ext cx="361261" cy="357748"/>
            <a:chOff x="4132674" y="2896128"/>
            <a:chExt cx="361261" cy="357748"/>
          </a:xfrm>
        </p:grpSpPr>
        <p:sp>
          <p:nvSpPr>
            <p:cNvPr id="14941" name="Google Shape;14941;p62"/>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2"/>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2"/>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62"/>
          <p:cNvGrpSpPr/>
          <p:nvPr/>
        </p:nvGrpSpPr>
        <p:grpSpPr>
          <a:xfrm>
            <a:off x="7995693" y="3048475"/>
            <a:ext cx="248363" cy="357801"/>
            <a:chOff x="8018284" y="2896075"/>
            <a:chExt cx="248363" cy="357801"/>
          </a:xfrm>
        </p:grpSpPr>
        <p:sp>
          <p:nvSpPr>
            <p:cNvPr id="14945" name="Google Shape;14945;p62"/>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2"/>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2"/>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2"/>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2"/>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2"/>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2"/>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2" name="Google Shape;14952;p62"/>
          <p:cNvGrpSpPr/>
          <p:nvPr/>
        </p:nvGrpSpPr>
        <p:grpSpPr>
          <a:xfrm>
            <a:off x="4657558" y="3048528"/>
            <a:ext cx="360448" cy="357748"/>
            <a:chOff x="4680149" y="2896128"/>
            <a:chExt cx="360448" cy="357748"/>
          </a:xfrm>
        </p:grpSpPr>
        <p:sp>
          <p:nvSpPr>
            <p:cNvPr id="14953" name="Google Shape;14953;p62"/>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2"/>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2"/>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2"/>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2"/>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8" name="Google Shape;14958;p62"/>
          <p:cNvGrpSpPr/>
          <p:nvPr/>
        </p:nvGrpSpPr>
        <p:grpSpPr>
          <a:xfrm>
            <a:off x="7482112" y="3048449"/>
            <a:ext cx="181259" cy="357827"/>
            <a:chOff x="7504703" y="2896049"/>
            <a:chExt cx="181259" cy="357827"/>
          </a:xfrm>
        </p:grpSpPr>
        <p:sp>
          <p:nvSpPr>
            <p:cNvPr id="14959" name="Google Shape;14959;p62"/>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2"/>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2"/>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2"/>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2"/>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2"/>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2"/>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2"/>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2"/>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2"/>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2"/>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62"/>
          <p:cNvGrpSpPr/>
          <p:nvPr/>
        </p:nvGrpSpPr>
        <p:grpSpPr>
          <a:xfrm>
            <a:off x="4658160" y="1652371"/>
            <a:ext cx="374341" cy="364590"/>
            <a:chOff x="4680751" y="1499971"/>
            <a:chExt cx="374341" cy="364590"/>
          </a:xfrm>
        </p:grpSpPr>
        <p:sp>
          <p:nvSpPr>
            <p:cNvPr id="14971" name="Google Shape;14971;p62"/>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2"/>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2"/>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2"/>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2"/>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2"/>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2"/>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2"/>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2"/>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2"/>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2"/>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2"/>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2"/>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2"/>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2"/>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2"/>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2"/>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2"/>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9" name="Google Shape;14989;p62"/>
          <p:cNvGrpSpPr/>
          <p:nvPr/>
        </p:nvGrpSpPr>
        <p:grpSpPr>
          <a:xfrm>
            <a:off x="830690" y="1652267"/>
            <a:ext cx="374917" cy="364668"/>
            <a:chOff x="853281" y="1499867"/>
            <a:chExt cx="374917" cy="364668"/>
          </a:xfrm>
        </p:grpSpPr>
        <p:sp>
          <p:nvSpPr>
            <p:cNvPr id="14990" name="Google Shape;14990;p62"/>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2"/>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2"/>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2"/>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2"/>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2"/>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2"/>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2"/>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2"/>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2"/>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2"/>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2"/>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2"/>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2"/>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2"/>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2"/>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2"/>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2"/>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2"/>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2"/>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2"/>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2"/>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2"/>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62"/>
          <p:cNvGrpSpPr/>
          <p:nvPr/>
        </p:nvGrpSpPr>
        <p:grpSpPr>
          <a:xfrm>
            <a:off x="6308080" y="1703643"/>
            <a:ext cx="365245" cy="261968"/>
            <a:chOff x="6330671" y="1551243"/>
            <a:chExt cx="365245" cy="261968"/>
          </a:xfrm>
        </p:grpSpPr>
        <p:sp>
          <p:nvSpPr>
            <p:cNvPr id="15014" name="Google Shape;15014;p62"/>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2"/>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2"/>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2"/>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2"/>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2"/>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2"/>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2"/>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2"/>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2"/>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2"/>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2"/>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2"/>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2"/>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2"/>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2"/>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2"/>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2"/>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2"/>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3" name="Google Shape;15033;p62"/>
          <p:cNvGrpSpPr/>
          <p:nvPr/>
        </p:nvGrpSpPr>
        <p:grpSpPr>
          <a:xfrm>
            <a:off x="3573540" y="1661048"/>
            <a:ext cx="367630" cy="347289"/>
            <a:chOff x="3596131" y="1508648"/>
            <a:chExt cx="367630" cy="347289"/>
          </a:xfrm>
        </p:grpSpPr>
        <p:sp>
          <p:nvSpPr>
            <p:cNvPr id="15034" name="Google Shape;15034;p62"/>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2"/>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2"/>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2"/>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2"/>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2"/>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2"/>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2"/>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2"/>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2"/>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2"/>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2"/>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2"/>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2"/>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2"/>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2"/>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2"/>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62"/>
          <p:cNvGrpSpPr/>
          <p:nvPr/>
        </p:nvGrpSpPr>
        <p:grpSpPr>
          <a:xfrm>
            <a:off x="6299902" y="2574815"/>
            <a:ext cx="375809" cy="349019"/>
            <a:chOff x="6322493" y="2422415"/>
            <a:chExt cx="375809" cy="349019"/>
          </a:xfrm>
        </p:grpSpPr>
        <p:sp>
          <p:nvSpPr>
            <p:cNvPr id="15052" name="Google Shape;15052;p62"/>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2"/>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2"/>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2"/>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2"/>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62"/>
          <p:cNvGrpSpPr/>
          <p:nvPr/>
        </p:nvGrpSpPr>
        <p:grpSpPr>
          <a:xfrm>
            <a:off x="2470858" y="3068082"/>
            <a:ext cx="357853" cy="318665"/>
            <a:chOff x="2493449" y="2915682"/>
            <a:chExt cx="357853" cy="318665"/>
          </a:xfrm>
        </p:grpSpPr>
        <p:sp>
          <p:nvSpPr>
            <p:cNvPr id="15058" name="Google Shape;15058;p62"/>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2"/>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2"/>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2"/>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2"/>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2"/>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2"/>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2"/>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2"/>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2"/>
          <p:cNvGrpSpPr/>
          <p:nvPr/>
        </p:nvGrpSpPr>
        <p:grpSpPr>
          <a:xfrm>
            <a:off x="1376932" y="3118541"/>
            <a:ext cx="359583" cy="217695"/>
            <a:chOff x="1399523" y="2966141"/>
            <a:chExt cx="359583" cy="217695"/>
          </a:xfrm>
        </p:grpSpPr>
        <p:sp>
          <p:nvSpPr>
            <p:cNvPr id="15068" name="Google Shape;15068;p62"/>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2"/>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2"/>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2"/>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2"/>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2"/>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2"/>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2"/>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2"/>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2"/>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2"/>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62"/>
          <p:cNvGrpSpPr/>
          <p:nvPr/>
        </p:nvGrpSpPr>
        <p:grpSpPr>
          <a:xfrm>
            <a:off x="849642" y="3041110"/>
            <a:ext cx="328810" cy="369911"/>
            <a:chOff x="872232" y="2888710"/>
            <a:chExt cx="328810" cy="369911"/>
          </a:xfrm>
        </p:grpSpPr>
        <p:sp>
          <p:nvSpPr>
            <p:cNvPr id="15080" name="Google Shape;15080;p62"/>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2"/>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2"/>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2"/>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2"/>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2"/>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2"/>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2"/>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2"/>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2"/>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2"/>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62"/>
          <p:cNvGrpSpPr/>
          <p:nvPr/>
        </p:nvGrpSpPr>
        <p:grpSpPr>
          <a:xfrm>
            <a:off x="5792454" y="3048528"/>
            <a:ext cx="281181" cy="357958"/>
            <a:chOff x="5815045" y="2896128"/>
            <a:chExt cx="281181" cy="357958"/>
          </a:xfrm>
        </p:grpSpPr>
        <p:sp>
          <p:nvSpPr>
            <p:cNvPr id="15092" name="Google Shape;15092;p62"/>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2"/>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2"/>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2"/>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2"/>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2"/>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62"/>
          <p:cNvGrpSpPr/>
          <p:nvPr/>
        </p:nvGrpSpPr>
        <p:grpSpPr>
          <a:xfrm>
            <a:off x="5216303" y="3048502"/>
            <a:ext cx="336437" cy="357774"/>
            <a:chOff x="5238894" y="2896102"/>
            <a:chExt cx="336437" cy="357774"/>
          </a:xfrm>
        </p:grpSpPr>
        <p:sp>
          <p:nvSpPr>
            <p:cNvPr id="15099" name="Google Shape;15099;p62"/>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2"/>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2"/>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2"/>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2"/>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2"/>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2"/>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62"/>
          <p:cNvGrpSpPr/>
          <p:nvPr/>
        </p:nvGrpSpPr>
        <p:grpSpPr>
          <a:xfrm>
            <a:off x="5204403" y="1652319"/>
            <a:ext cx="374786" cy="364616"/>
            <a:chOff x="5226994" y="1499919"/>
            <a:chExt cx="374786" cy="364616"/>
          </a:xfrm>
        </p:grpSpPr>
        <p:sp>
          <p:nvSpPr>
            <p:cNvPr id="15107" name="Google Shape;15107;p62"/>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2"/>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2"/>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2"/>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2"/>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2"/>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2"/>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2"/>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2"/>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2"/>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2"/>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2"/>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2"/>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2"/>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2"/>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2"/>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2"/>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2"/>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2"/>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2"/>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62"/>
          <p:cNvGrpSpPr/>
          <p:nvPr/>
        </p:nvGrpSpPr>
        <p:grpSpPr>
          <a:xfrm>
            <a:off x="5763332" y="2562207"/>
            <a:ext cx="352794" cy="374262"/>
            <a:chOff x="5785923" y="2409807"/>
            <a:chExt cx="352794" cy="374262"/>
          </a:xfrm>
        </p:grpSpPr>
        <p:sp>
          <p:nvSpPr>
            <p:cNvPr id="15128" name="Google Shape;15128;p62"/>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2"/>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2"/>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2"/>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2"/>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2"/>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4" name="Google Shape;15134;p62"/>
          <p:cNvGrpSpPr/>
          <p:nvPr/>
        </p:nvGrpSpPr>
        <p:grpSpPr>
          <a:xfrm>
            <a:off x="3564785" y="3090284"/>
            <a:ext cx="357853" cy="274235"/>
            <a:chOff x="3587376" y="2937884"/>
            <a:chExt cx="357853" cy="274235"/>
          </a:xfrm>
        </p:grpSpPr>
        <p:sp>
          <p:nvSpPr>
            <p:cNvPr id="15135" name="Google Shape;15135;p62"/>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2"/>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2"/>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2"/>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2"/>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2"/>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2"/>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2"/>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2"/>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2"/>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2"/>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2"/>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2"/>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8" name="Google Shape;15148;p62"/>
          <p:cNvGrpSpPr/>
          <p:nvPr/>
        </p:nvGrpSpPr>
        <p:grpSpPr>
          <a:xfrm>
            <a:off x="1921444" y="3048528"/>
            <a:ext cx="362650" cy="357748"/>
            <a:chOff x="1944035" y="2896128"/>
            <a:chExt cx="362650" cy="357748"/>
          </a:xfrm>
        </p:grpSpPr>
        <p:sp>
          <p:nvSpPr>
            <p:cNvPr id="15149" name="Google Shape;15149;p62"/>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2"/>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2"/>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2"/>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2"/>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2"/>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2"/>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2"/>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2"/>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2"/>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2"/>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2"/>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2"/>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2"/>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2"/>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2"/>
          <p:cNvGrpSpPr/>
          <p:nvPr/>
        </p:nvGrpSpPr>
        <p:grpSpPr>
          <a:xfrm>
            <a:off x="3008241" y="3055448"/>
            <a:ext cx="378115" cy="344118"/>
            <a:chOff x="3030832" y="2903048"/>
            <a:chExt cx="378115" cy="344118"/>
          </a:xfrm>
        </p:grpSpPr>
        <p:sp>
          <p:nvSpPr>
            <p:cNvPr id="15165" name="Google Shape;15165;p62"/>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2"/>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2"/>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2"/>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2"/>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2"/>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2"/>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2"/>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2"/>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2"/>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2"/>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62"/>
          <p:cNvGrpSpPr/>
          <p:nvPr/>
        </p:nvGrpSpPr>
        <p:grpSpPr>
          <a:xfrm>
            <a:off x="3013955" y="2582522"/>
            <a:ext cx="379400" cy="333528"/>
            <a:chOff x="3036546" y="2430122"/>
            <a:chExt cx="379400" cy="333528"/>
          </a:xfrm>
        </p:grpSpPr>
        <p:sp>
          <p:nvSpPr>
            <p:cNvPr id="15177" name="Google Shape;15177;p62"/>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2"/>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2"/>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2"/>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2"/>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2"/>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2"/>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62"/>
          <p:cNvGrpSpPr/>
          <p:nvPr/>
        </p:nvGrpSpPr>
        <p:grpSpPr>
          <a:xfrm>
            <a:off x="1921759" y="2629364"/>
            <a:ext cx="375546" cy="240106"/>
            <a:chOff x="1944350" y="2476964"/>
            <a:chExt cx="375546" cy="240106"/>
          </a:xfrm>
        </p:grpSpPr>
        <p:sp>
          <p:nvSpPr>
            <p:cNvPr id="15185" name="Google Shape;15185;p62"/>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2"/>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2"/>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2"/>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2"/>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2"/>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2"/>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2"/>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62"/>
          <p:cNvGrpSpPr/>
          <p:nvPr/>
        </p:nvGrpSpPr>
        <p:grpSpPr>
          <a:xfrm>
            <a:off x="7940044" y="2564095"/>
            <a:ext cx="376752" cy="370540"/>
            <a:chOff x="7962635" y="2411695"/>
            <a:chExt cx="376752" cy="370540"/>
          </a:xfrm>
        </p:grpSpPr>
        <p:sp>
          <p:nvSpPr>
            <p:cNvPr id="15194" name="Google Shape;15194;p62"/>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2"/>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2"/>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2"/>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2"/>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2"/>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2"/>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2"/>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2"/>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3" name="Google Shape;15203;p62"/>
          <p:cNvGrpSpPr/>
          <p:nvPr/>
        </p:nvGrpSpPr>
        <p:grpSpPr>
          <a:xfrm>
            <a:off x="6847035" y="2603597"/>
            <a:ext cx="374341" cy="291535"/>
            <a:chOff x="6869626" y="2451197"/>
            <a:chExt cx="374341" cy="291535"/>
          </a:xfrm>
        </p:grpSpPr>
        <p:sp>
          <p:nvSpPr>
            <p:cNvPr id="15204" name="Google Shape;15204;p62"/>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2"/>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2"/>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2"/>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2"/>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2"/>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2"/>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2"/>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2"/>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2"/>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4" name="Google Shape;15214;p62"/>
          <p:cNvGrpSpPr/>
          <p:nvPr/>
        </p:nvGrpSpPr>
        <p:grpSpPr>
          <a:xfrm>
            <a:off x="6298670" y="3048554"/>
            <a:ext cx="359426" cy="357722"/>
            <a:chOff x="6321261" y="2896154"/>
            <a:chExt cx="359426" cy="357722"/>
          </a:xfrm>
        </p:grpSpPr>
        <p:sp>
          <p:nvSpPr>
            <p:cNvPr id="15215" name="Google Shape;15215;p62"/>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2"/>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2"/>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2"/>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2"/>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2"/>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2"/>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2"/>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2"/>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2"/>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2"/>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6" name="Google Shape;15226;p62"/>
          <p:cNvGrpSpPr/>
          <p:nvPr/>
        </p:nvGrpSpPr>
        <p:grpSpPr>
          <a:xfrm>
            <a:off x="5223276" y="2562181"/>
            <a:ext cx="347447" cy="374341"/>
            <a:chOff x="5245867" y="2409781"/>
            <a:chExt cx="347447" cy="374341"/>
          </a:xfrm>
        </p:grpSpPr>
        <p:sp>
          <p:nvSpPr>
            <p:cNvPr id="15227" name="Google Shape;15227;p62"/>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2"/>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2"/>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2"/>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2"/>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2"/>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2"/>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2"/>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2"/>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6" name="Google Shape;15236;p62"/>
          <p:cNvGrpSpPr/>
          <p:nvPr/>
        </p:nvGrpSpPr>
        <p:grpSpPr>
          <a:xfrm>
            <a:off x="5760108" y="1652450"/>
            <a:ext cx="367158" cy="364301"/>
            <a:chOff x="5782699" y="1500050"/>
            <a:chExt cx="367158" cy="364301"/>
          </a:xfrm>
        </p:grpSpPr>
        <p:sp>
          <p:nvSpPr>
            <p:cNvPr id="15237" name="Google Shape;15237;p62"/>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2"/>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2"/>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2"/>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2"/>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2"/>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2"/>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2"/>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2"/>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2"/>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2"/>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2"/>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2"/>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2"/>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2"/>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2"/>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2"/>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2"/>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2"/>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6" name="Google Shape;15256;p62"/>
          <p:cNvGrpSpPr/>
          <p:nvPr/>
        </p:nvGrpSpPr>
        <p:grpSpPr>
          <a:xfrm>
            <a:off x="3026118" y="1675727"/>
            <a:ext cx="366241" cy="317800"/>
            <a:chOff x="3048709" y="1523327"/>
            <a:chExt cx="366241" cy="317800"/>
          </a:xfrm>
        </p:grpSpPr>
        <p:sp>
          <p:nvSpPr>
            <p:cNvPr id="15257" name="Google Shape;15257;p62"/>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2"/>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2"/>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2"/>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2"/>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2"/>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2"/>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62"/>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2"/>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2"/>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7" name="Google Shape;15267;p62"/>
          <p:cNvGrpSpPr/>
          <p:nvPr/>
        </p:nvGrpSpPr>
        <p:grpSpPr>
          <a:xfrm>
            <a:off x="7401115" y="1659160"/>
            <a:ext cx="365297" cy="351038"/>
            <a:chOff x="7423706" y="1506760"/>
            <a:chExt cx="365297" cy="351038"/>
          </a:xfrm>
        </p:grpSpPr>
        <p:sp>
          <p:nvSpPr>
            <p:cNvPr id="15268" name="Google Shape;15268;p62"/>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2"/>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2"/>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2"/>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2"/>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2"/>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2"/>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2"/>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2"/>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2"/>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2"/>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2"/>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2"/>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2"/>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2"/>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2"/>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62"/>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2"/>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2"/>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2"/>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2"/>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2"/>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2"/>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2"/>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2" name="Google Shape;15292;p62"/>
          <p:cNvGrpSpPr/>
          <p:nvPr/>
        </p:nvGrpSpPr>
        <p:grpSpPr>
          <a:xfrm>
            <a:off x="4657505" y="2562207"/>
            <a:ext cx="375782" cy="374262"/>
            <a:chOff x="4680096" y="2409807"/>
            <a:chExt cx="375782" cy="374262"/>
          </a:xfrm>
        </p:grpSpPr>
        <p:sp>
          <p:nvSpPr>
            <p:cNvPr id="15293" name="Google Shape;15293;p62"/>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2"/>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2"/>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2"/>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2"/>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2"/>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2"/>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2"/>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2"/>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2"/>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2"/>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2"/>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2"/>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6" name="Google Shape;15306;p62"/>
          <p:cNvGrpSpPr/>
          <p:nvPr/>
        </p:nvGrpSpPr>
        <p:grpSpPr>
          <a:xfrm>
            <a:off x="4110739" y="2612063"/>
            <a:ext cx="374944" cy="274550"/>
            <a:chOff x="4133330" y="2459663"/>
            <a:chExt cx="374944" cy="274550"/>
          </a:xfrm>
        </p:grpSpPr>
        <p:sp>
          <p:nvSpPr>
            <p:cNvPr id="15307" name="Google Shape;15307;p62"/>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2"/>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2"/>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2"/>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2"/>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2"/>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2"/>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2"/>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2"/>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2"/>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2"/>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2"/>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2"/>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2"/>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1" name="Google Shape;15321;p62"/>
          <p:cNvGrpSpPr/>
          <p:nvPr/>
        </p:nvGrpSpPr>
        <p:grpSpPr>
          <a:xfrm>
            <a:off x="7392675" y="2592325"/>
            <a:ext cx="376228" cy="313816"/>
            <a:chOff x="7415266" y="2439925"/>
            <a:chExt cx="376228" cy="313816"/>
          </a:xfrm>
        </p:grpSpPr>
        <p:sp>
          <p:nvSpPr>
            <p:cNvPr id="15322" name="Google Shape;15322;p62"/>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2"/>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2"/>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2"/>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2"/>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2"/>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2"/>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2"/>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2"/>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2"/>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2"/>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2"/>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2"/>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2"/>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2"/>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2"/>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2"/>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2"/>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62"/>
          <p:cNvGrpSpPr/>
          <p:nvPr/>
        </p:nvGrpSpPr>
        <p:grpSpPr>
          <a:xfrm>
            <a:off x="6880797" y="3048502"/>
            <a:ext cx="289255" cy="357774"/>
            <a:chOff x="6903388" y="2896102"/>
            <a:chExt cx="289255" cy="357774"/>
          </a:xfrm>
        </p:grpSpPr>
        <p:sp>
          <p:nvSpPr>
            <p:cNvPr id="15341" name="Google Shape;15341;p62"/>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2"/>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2"/>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2"/>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2"/>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2"/>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2"/>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2"/>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2"/>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2"/>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2"/>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2"/>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2"/>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2"/>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2"/>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2"/>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2"/>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2"/>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2"/>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2"/>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2"/>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2"/>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2"/>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2"/>
          <p:cNvGrpSpPr/>
          <p:nvPr/>
        </p:nvGrpSpPr>
        <p:grpSpPr>
          <a:xfrm>
            <a:off x="3556869" y="2562286"/>
            <a:ext cx="385717" cy="374288"/>
            <a:chOff x="3579459" y="2409886"/>
            <a:chExt cx="385717" cy="374288"/>
          </a:xfrm>
        </p:grpSpPr>
        <p:sp>
          <p:nvSpPr>
            <p:cNvPr id="15365" name="Google Shape;15365;p62"/>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2"/>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2"/>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2"/>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2"/>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2"/>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2"/>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2"/>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2"/>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2"/>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2"/>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62"/>
          <p:cNvGrpSpPr/>
          <p:nvPr/>
        </p:nvGrpSpPr>
        <p:grpSpPr>
          <a:xfrm>
            <a:off x="6854510" y="1659831"/>
            <a:ext cx="365402" cy="360343"/>
            <a:chOff x="6876913" y="1502068"/>
            <a:chExt cx="365402" cy="360343"/>
          </a:xfrm>
        </p:grpSpPr>
        <p:sp>
          <p:nvSpPr>
            <p:cNvPr id="15377" name="Google Shape;15377;p62"/>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2"/>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2"/>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2"/>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2"/>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2"/>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2"/>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2"/>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2"/>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2"/>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2"/>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2"/>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2"/>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62"/>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62"/>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2"/>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2"/>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2"/>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2"/>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2"/>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2"/>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62"/>
          <p:cNvGrpSpPr/>
          <p:nvPr/>
        </p:nvGrpSpPr>
        <p:grpSpPr>
          <a:xfrm>
            <a:off x="1404298" y="1652267"/>
            <a:ext cx="331405" cy="364563"/>
            <a:chOff x="1426889" y="1499867"/>
            <a:chExt cx="331405" cy="364563"/>
          </a:xfrm>
        </p:grpSpPr>
        <p:sp>
          <p:nvSpPr>
            <p:cNvPr id="15399" name="Google Shape;15399;p62"/>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2"/>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2"/>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2"/>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2"/>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2"/>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2"/>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2"/>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2"/>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2"/>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62"/>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62"/>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2"/>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2"/>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2"/>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2"/>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2"/>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2"/>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2"/>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2"/>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2"/>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0" name="Google Shape;15420;p62"/>
          <p:cNvGrpSpPr/>
          <p:nvPr/>
        </p:nvGrpSpPr>
        <p:grpSpPr>
          <a:xfrm>
            <a:off x="4115247" y="1658059"/>
            <a:ext cx="370566" cy="353056"/>
            <a:chOff x="4137838" y="1505659"/>
            <a:chExt cx="370566" cy="353056"/>
          </a:xfrm>
        </p:grpSpPr>
        <p:sp>
          <p:nvSpPr>
            <p:cNvPr id="15421" name="Google Shape;15421;p62"/>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2"/>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2"/>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2"/>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2"/>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2"/>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62"/>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2"/>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2"/>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2"/>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2"/>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2"/>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2"/>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2"/>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2"/>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2"/>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2"/>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2"/>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2"/>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2"/>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2"/>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2"/>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2"/>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62"/>
          <p:cNvGrpSpPr/>
          <p:nvPr/>
        </p:nvGrpSpPr>
        <p:grpSpPr>
          <a:xfrm>
            <a:off x="7948170" y="1659239"/>
            <a:ext cx="364668" cy="350776"/>
            <a:chOff x="7970761" y="1506839"/>
            <a:chExt cx="364668" cy="350776"/>
          </a:xfrm>
        </p:grpSpPr>
        <p:sp>
          <p:nvSpPr>
            <p:cNvPr id="15445" name="Google Shape;15445;p62"/>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2"/>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2"/>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2"/>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2"/>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2"/>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2"/>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2"/>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62"/>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2"/>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2"/>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2"/>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2"/>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2"/>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2"/>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2"/>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2"/>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2"/>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2"/>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2"/>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2"/>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2"/>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62"/>
          <p:cNvGrpSpPr/>
          <p:nvPr/>
        </p:nvGrpSpPr>
        <p:grpSpPr>
          <a:xfrm>
            <a:off x="1374442" y="2562181"/>
            <a:ext cx="374341" cy="374839"/>
            <a:chOff x="1397033" y="2409781"/>
            <a:chExt cx="374341" cy="374839"/>
          </a:xfrm>
        </p:grpSpPr>
        <p:sp>
          <p:nvSpPr>
            <p:cNvPr id="15468" name="Google Shape;15468;p62"/>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62"/>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62"/>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2"/>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2"/>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2"/>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2"/>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2"/>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2"/>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2"/>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2"/>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2"/>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2"/>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2"/>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2" name="Google Shape;15482;p62"/>
          <p:cNvGrpSpPr/>
          <p:nvPr/>
        </p:nvGrpSpPr>
        <p:grpSpPr>
          <a:xfrm>
            <a:off x="827204" y="2564095"/>
            <a:ext cx="374524" cy="370540"/>
            <a:chOff x="849795" y="2411695"/>
            <a:chExt cx="374524" cy="370540"/>
          </a:xfrm>
        </p:grpSpPr>
        <p:sp>
          <p:nvSpPr>
            <p:cNvPr id="15483" name="Google Shape;15483;p62"/>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2"/>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2"/>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2"/>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2"/>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2"/>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2"/>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2"/>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2"/>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2"/>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2"/>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2"/>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62"/>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2"/>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62"/>
          <p:cNvGrpSpPr/>
          <p:nvPr/>
        </p:nvGrpSpPr>
        <p:grpSpPr>
          <a:xfrm>
            <a:off x="2481081" y="1652371"/>
            <a:ext cx="364668" cy="364459"/>
            <a:chOff x="2503672" y="1499971"/>
            <a:chExt cx="364668" cy="364459"/>
          </a:xfrm>
        </p:grpSpPr>
        <p:sp>
          <p:nvSpPr>
            <p:cNvPr id="15498" name="Google Shape;15498;p62"/>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2"/>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2"/>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2"/>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2"/>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2"/>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2"/>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2"/>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2"/>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2"/>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2"/>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2"/>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2"/>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2"/>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2"/>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2"/>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2"/>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2"/>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2"/>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2"/>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2"/>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2"/>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2"/>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2"/>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2"/>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2"/>
          <p:cNvGrpSpPr/>
          <p:nvPr/>
        </p:nvGrpSpPr>
        <p:grpSpPr>
          <a:xfrm>
            <a:off x="1928391" y="1652371"/>
            <a:ext cx="376674" cy="364563"/>
            <a:chOff x="1950982" y="1499971"/>
            <a:chExt cx="376674" cy="364563"/>
          </a:xfrm>
        </p:grpSpPr>
        <p:sp>
          <p:nvSpPr>
            <p:cNvPr id="15524" name="Google Shape;15524;p62"/>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2"/>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2"/>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2"/>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2"/>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2"/>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2"/>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62"/>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62"/>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2"/>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2"/>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2"/>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2"/>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2"/>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2"/>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2"/>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2"/>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2"/>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2"/>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2"/>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2"/>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2"/>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2"/>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2"/>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2"/>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62"/>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2"/>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2"/>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2"/>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2"/>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2"/>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62"/>
          <p:cNvGrpSpPr/>
          <p:nvPr/>
        </p:nvGrpSpPr>
        <p:grpSpPr>
          <a:xfrm>
            <a:off x="2468997" y="2616520"/>
            <a:ext cx="374367" cy="265742"/>
            <a:chOff x="2491588" y="2464120"/>
            <a:chExt cx="374367" cy="265742"/>
          </a:xfrm>
        </p:grpSpPr>
        <p:sp>
          <p:nvSpPr>
            <p:cNvPr id="15556" name="Google Shape;15556;p62"/>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2"/>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2"/>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2"/>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2"/>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2"/>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2"/>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2"/>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2"/>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2"/>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2"/>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2"/>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2"/>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2"/>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2"/>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2"/>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2"/>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2"/>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2"/>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2"/>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6" name="Google Shape;15576;p62"/>
          <p:cNvGrpSpPr/>
          <p:nvPr/>
        </p:nvGrpSpPr>
        <p:grpSpPr>
          <a:xfrm>
            <a:off x="3874669" y="3500536"/>
            <a:ext cx="271850" cy="360999"/>
            <a:chOff x="3897260" y="3348136"/>
            <a:chExt cx="271850" cy="360999"/>
          </a:xfrm>
        </p:grpSpPr>
        <p:sp>
          <p:nvSpPr>
            <p:cNvPr id="15577" name="Google Shape;15577;p62"/>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2"/>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2"/>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2"/>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2"/>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2"/>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2"/>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4" name="Google Shape;15584;p62"/>
          <p:cNvGrpSpPr/>
          <p:nvPr/>
        </p:nvGrpSpPr>
        <p:grpSpPr>
          <a:xfrm>
            <a:off x="3561823" y="2111719"/>
            <a:ext cx="384328" cy="378430"/>
            <a:chOff x="3584414" y="1959319"/>
            <a:chExt cx="384328" cy="378430"/>
          </a:xfrm>
        </p:grpSpPr>
        <p:sp>
          <p:nvSpPr>
            <p:cNvPr id="15585" name="Google Shape;15585;p62"/>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2"/>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2"/>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2"/>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2"/>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2"/>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2"/>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62"/>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2"/>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2"/>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2"/>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2"/>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62"/>
          <p:cNvGrpSpPr/>
          <p:nvPr/>
        </p:nvGrpSpPr>
        <p:grpSpPr>
          <a:xfrm>
            <a:off x="6018668" y="3500484"/>
            <a:ext cx="362729" cy="361051"/>
            <a:chOff x="6041259" y="3348084"/>
            <a:chExt cx="362729" cy="361051"/>
          </a:xfrm>
        </p:grpSpPr>
        <p:sp>
          <p:nvSpPr>
            <p:cNvPr id="15598" name="Google Shape;15598;p62"/>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2"/>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2"/>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2"/>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2"/>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3" name="Google Shape;15603;p62"/>
          <p:cNvGrpSpPr/>
          <p:nvPr/>
        </p:nvGrpSpPr>
        <p:grpSpPr>
          <a:xfrm>
            <a:off x="5199422" y="2120815"/>
            <a:ext cx="378849" cy="360317"/>
            <a:chOff x="5222013" y="1968415"/>
            <a:chExt cx="378849" cy="360317"/>
          </a:xfrm>
        </p:grpSpPr>
        <p:sp>
          <p:nvSpPr>
            <p:cNvPr id="15604" name="Google Shape;15604;p62"/>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2"/>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2"/>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2"/>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2"/>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2"/>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2"/>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2"/>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2"/>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2"/>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62"/>
          <p:cNvGrpSpPr/>
          <p:nvPr/>
        </p:nvGrpSpPr>
        <p:grpSpPr>
          <a:xfrm>
            <a:off x="4105391" y="2185455"/>
            <a:ext cx="381444" cy="231063"/>
            <a:chOff x="4127982" y="2033055"/>
            <a:chExt cx="381444" cy="231063"/>
          </a:xfrm>
        </p:grpSpPr>
        <p:sp>
          <p:nvSpPr>
            <p:cNvPr id="15615" name="Google Shape;15615;p62"/>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2"/>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2"/>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2"/>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2"/>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0" name="Google Shape;15620;p62"/>
          <p:cNvGrpSpPr/>
          <p:nvPr/>
        </p:nvGrpSpPr>
        <p:grpSpPr>
          <a:xfrm>
            <a:off x="5745455" y="2131457"/>
            <a:ext cx="381549" cy="339059"/>
            <a:chOff x="5768046" y="1979057"/>
            <a:chExt cx="381549" cy="339059"/>
          </a:xfrm>
        </p:grpSpPr>
        <p:sp>
          <p:nvSpPr>
            <p:cNvPr id="15621" name="Google Shape;15621;p62"/>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2"/>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2"/>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62"/>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62"/>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2"/>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2"/>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2"/>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2"/>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62"/>
          <p:cNvGrpSpPr/>
          <p:nvPr/>
        </p:nvGrpSpPr>
        <p:grpSpPr>
          <a:xfrm>
            <a:off x="7643345" y="3502397"/>
            <a:ext cx="386058" cy="360972"/>
            <a:chOff x="7665936" y="3349997"/>
            <a:chExt cx="386058" cy="360972"/>
          </a:xfrm>
        </p:grpSpPr>
        <p:sp>
          <p:nvSpPr>
            <p:cNvPr id="15631" name="Google Shape;15631;p62"/>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2"/>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2"/>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2"/>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2"/>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2"/>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62"/>
          <p:cNvGrpSpPr/>
          <p:nvPr/>
        </p:nvGrpSpPr>
        <p:grpSpPr>
          <a:xfrm>
            <a:off x="6293532" y="2147054"/>
            <a:ext cx="380579" cy="307709"/>
            <a:chOff x="6316123" y="1994654"/>
            <a:chExt cx="380579" cy="307709"/>
          </a:xfrm>
        </p:grpSpPr>
        <p:sp>
          <p:nvSpPr>
            <p:cNvPr id="15638" name="Google Shape;15638;p62"/>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2"/>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2"/>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2"/>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2"/>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2"/>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2"/>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2"/>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2"/>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7" name="Google Shape;15647;p62"/>
          <p:cNvGrpSpPr/>
          <p:nvPr/>
        </p:nvGrpSpPr>
        <p:grpSpPr>
          <a:xfrm>
            <a:off x="7095923" y="3500536"/>
            <a:ext cx="380317" cy="360972"/>
            <a:chOff x="7118514" y="3348136"/>
            <a:chExt cx="380317" cy="360972"/>
          </a:xfrm>
        </p:grpSpPr>
        <p:sp>
          <p:nvSpPr>
            <p:cNvPr id="15648" name="Google Shape;15648;p62"/>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62"/>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62"/>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2"/>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2"/>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2"/>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2"/>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2"/>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62"/>
          <p:cNvGrpSpPr/>
          <p:nvPr/>
        </p:nvGrpSpPr>
        <p:grpSpPr>
          <a:xfrm>
            <a:off x="4651791" y="2150147"/>
            <a:ext cx="381706" cy="301391"/>
            <a:chOff x="4674382" y="1997747"/>
            <a:chExt cx="381706" cy="301391"/>
          </a:xfrm>
        </p:grpSpPr>
        <p:sp>
          <p:nvSpPr>
            <p:cNvPr id="15657" name="Google Shape;15657;p62"/>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2"/>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2"/>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2"/>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2"/>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2"/>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2"/>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2"/>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62"/>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62"/>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7" name="Google Shape;15667;p62"/>
          <p:cNvGrpSpPr/>
          <p:nvPr/>
        </p:nvGrpSpPr>
        <p:grpSpPr>
          <a:xfrm>
            <a:off x="1913554" y="2111719"/>
            <a:ext cx="387526" cy="378351"/>
            <a:chOff x="1936145" y="1959319"/>
            <a:chExt cx="387526" cy="378351"/>
          </a:xfrm>
        </p:grpSpPr>
        <p:sp>
          <p:nvSpPr>
            <p:cNvPr id="15668" name="Google Shape;15668;p62"/>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2"/>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2"/>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2"/>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2"/>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2"/>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2"/>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2"/>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2"/>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2"/>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2"/>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2"/>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2"/>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2"/>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2"/>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2"/>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2"/>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2"/>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2"/>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62"/>
          <p:cNvGrpSpPr/>
          <p:nvPr/>
        </p:nvGrpSpPr>
        <p:grpSpPr>
          <a:xfrm>
            <a:off x="6842527" y="2111745"/>
            <a:ext cx="374262" cy="378404"/>
            <a:chOff x="6865118" y="1959345"/>
            <a:chExt cx="374262" cy="378404"/>
          </a:xfrm>
        </p:grpSpPr>
        <p:sp>
          <p:nvSpPr>
            <p:cNvPr id="15688" name="Google Shape;15688;p62"/>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62"/>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62"/>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2"/>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2"/>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2"/>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2"/>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2"/>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2"/>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62"/>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62"/>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2"/>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2"/>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62"/>
          <p:cNvGrpSpPr/>
          <p:nvPr/>
        </p:nvGrpSpPr>
        <p:grpSpPr>
          <a:xfrm>
            <a:off x="1687550" y="3500562"/>
            <a:ext cx="269019" cy="360972"/>
            <a:chOff x="1710141" y="3348162"/>
            <a:chExt cx="269019" cy="360972"/>
          </a:xfrm>
        </p:grpSpPr>
        <p:sp>
          <p:nvSpPr>
            <p:cNvPr id="15702" name="Google Shape;15702;p62"/>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2"/>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2"/>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2"/>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2"/>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2"/>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2"/>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2"/>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2"/>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2"/>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2"/>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3" name="Google Shape;15713;p62"/>
          <p:cNvGrpSpPr/>
          <p:nvPr/>
        </p:nvGrpSpPr>
        <p:grpSpPr>
          <a:xfrm>
            <a:off x="4925659" y="3517522"/>
            <a:ext cx="360972" cy="327053"/>
            <a:chOff x="4948250" y="3365122"/>
            <a:chExt cx="360972" cy="327053"/>
          </a:xfrm>
        </p:grpSpPr>
        <p:sp>
          <p:nvSpPr>
            <p:cNvPr id="15714" name="Google Shape;15714;p62"/>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2"/>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2"/>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2"/>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2"/>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2"/>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2"/>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2"/>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2"/>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2"/>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2"/>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5" name="Google Shape;15725;p62"/>
          <p:cNvGrpSpPr/>
          <p:nvPr/>
        </p:nvGrpSpPr>
        <p:grpSpPr>
          <a:xfrm>
            <a:off x="3289553" y="3500641"/>
            <a:ext cx="348154" cy="360789"/>
            <a:chOff x="3312144" y="3348241"/>
            <a:chExt cx="348154" cy="360789"/>
          </a:xfrm>
        </p:grpSpPr>
        <p:sp>
          <p:nvSpPr>
            <p:cNvPr id="15726" name="Google Shape;15726;p62"/>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62"/>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2"/>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2"/>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2"/>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2"/>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2"/>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2"/>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2"/>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2"/>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2"/>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2"/>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62"/>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62"/>
          <p:cNvGrpSpPr/>
          <p:nvPr/>
        </p:nvGrpSpPr>
        <p:grpSpPr>
          <a:xfrm>
            <a:off x="1114964" y="3500562"/>
            <a:ext cx="317564" cy="360972"/>
            <a:chOff x="1137555" y="3348162"/>
            <a:chExt cx="317564" cy="360972"/>
          </a:xfrm>
        </p:grpSpPr>
        <p:sp>
          <p:nvSpPr>
            <p:cNvPr id="15740" name="Google Shape;15740;p62"/>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2"/>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2"/>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2"/>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2"/>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2"/>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2"/>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2"/>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2"/>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2"/>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2"/>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2"/>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2"/>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2"/>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2"/>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2"/>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2"/>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2"/>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2"/>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62"/>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0" name="Google Shape;15760;p62"/>
          <p:cNvGrpSpPr/>
          <p:nvPr/>
        </p:nvGrpSpPr>
        <p:grpSpPr>
          <a:xfrm>
            <a:off x="7375217" y="2111745"/>
            <a:ext cx="403463" cy="378325"/>
            <a:chOff x="7397808" y="1959345"/>
            <a:chExt cx="403463" cy="378325"/>
          </a:xfrm>
        </p:grpSpPr>
        <p:sp>
          <p:nvSpPr>
            <p:cNvPr id="15761" name="Google Shape;15761;p62"/>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2"/>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2"/>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2"/>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2"/>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2"/>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2"/>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2"/>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2"/>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2"/>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2"/>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2"/>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2"/>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2"/>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2"/>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2"/>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2"/>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8" name="Google Shape;15778;p62"/>
          <p:cNvGrpSpPr/>
          <p:nvPr/>
        </p:nvGrpSpPr>
        <p:grpSpPr>
          <a:xfrm>
            <a:off x="6546745" y="3500536"/>
            <a:ext cx="387893" cy="360972"/>
            <a:chOff x="6569336" y="3348136"/>
            <a:chExt cx="387893" cy="360972"/>
          </a:xfrm>
        </p:grpSpPr>
        <p:sp>
          <p:nvSpPr>
            <p:cNvPr id="15779" name="Google Shape;15779;p62"/>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2"/>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2"/>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2"/>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2"/>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2"/>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2"/>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2"/>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2"/>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62"/>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2"/>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2"/>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2"/>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2"/>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2"/>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62"/>
          <p:cNvGrpSpPr/>
          <p:nvPr/>
        </p:nvGrpSpPr>
        <p:grpSpPr>
          <a:xfrm>
            <a:off x="7933124" y="2138404"/>
            <a:ext cx="380081" cy="325114"/>
            <a:chOff x="7955715" y="1986004"/>
            <a:chExt cx="380081" cy="325114"/>
          </a:xfrm>
        </p:grpSpPr>
        <p:sp>
          <p:nvSpPr>
            <p:cNvPr id="15795" name="Google Shape;15795;p62"/>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2"/>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2"/>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2"/>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2"/>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2"/>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2"/>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2"/>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2"/>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2"/>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2"/>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6" name="Google Shape;15806;p62"/>
          <p:cNvGrpSpPr/>
          <p:nvPr/>
        </p:nvGrpSpPr>
        <p:grpSpPr>
          <a:xfrm>
            <a:off x="2215627" y="3500562"/>
            <a:ext cx="306765" cy="360999"/>
            <a:chOff x="2238218" y="3348162"/>
            <a:chExt cx="306765" cy="360999"/>
          </a:xfrm>
        </p:grpSpPr>
        <p:sp>
          <p:nvSpPr>
            <p:cNvPr id="15807" name="Google Shape;15807;p62"/>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2"/>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2"/>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2"/>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2"/>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2"/>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2"/>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2"/>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2"/>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2"/>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2"/>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2"/>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2"/>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62"/>
          <p:cNvGrpSpPr/>
          <p:nvPr/>
        </p:nvGrpSpPr>
        <p:grpSpPr>
          <a:xfrm>
            <a:off x="2771437" y="3500510"/>
            <a:ext cx="290461" cy="360658"/>
            <a:chOff x="2794028" y="3348110"/>
            <a:chExt cx="290461" cy="360658"/>
          </a:xfrm>
        </p:grpSpPr>
        <p:sp>
          <p:nvSpPr>
            <p:cNvPr id="15821" name="Google Shape;15821;p62"/>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2"/>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2"/>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2"/>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2"/>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2"/>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2"/>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2"/>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2"/>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2"/>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2"/>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2"/>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2"/>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2"/>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5" name="Google Shape;15835;p62"/>
          <p:cNvGrpSpPr/>
          <p:nvPr/>
        </p:nvGrpSpPr>
        <p:grpSpPr>
          <a:xfrm>
            <a:off x="2473925" y="2111719"/>
            <a:ext cx="358823" cy="378430"/>
            <a:chOff x="2496516" y="1959319"/>
            <a:chExt cx="358823" cy="378430"/>
          </a:xfrm>
        </p:grpSpPr>
        <p:sp>
          <p:nvSpPr>
            <p:cNvPr id="15836" name="Google Shape;15836;p62"/>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62"/>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2"/>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2"/>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2"/>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2"/>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2"/>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2"/>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2"/>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2"/>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2"/>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2"/>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2"/>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2"/>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2"/>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2"/>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2"/>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2"/>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2"/>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2"/>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2"/>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62"/>
          <p:cNvGrpSpPr/>
          <p:nvPr/>
        </p:nvGrpSpPr>
        <p:grpSpPr>
          <a:xfrm>
            <a:off x="4390583" y="3500641"/>
            <a:ext cx="336726" cy="360972"/>
            <a:chOff x="4413174" y="3348241"/>
            <a:chExt cx="336726" cy="360972"/>
          </a:xfrm>
        </p:grpSpPr>
        <p:sp>
          <p:nvSpPr>
            <p:cNvPr id="15858" name="Google Shape;15858;p62"/>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2"/>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2"/>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2"/>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2"/>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2"/>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2"/>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2"/>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2"/>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2"/>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2"/>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2"/>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2"/>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2"/>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2"/>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2"/>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2"/>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2"/>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2"/>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7" name="Google Shape;15877;p62"/>
          <p:cNvGrpSpPr/>
          <p:nvPr/>
        </p:nvGrpSpPr>
        <p:grpSpPr>
          <a:xfrm>
            <a:off x="1364665" y="2120579"/>
            <a:ext cx="391484" cy="360553"/>
            <a:chOff x="1387256" y="1968179"/>
            <a:chExt cx="391484" cy="360553"/>
          </a:xfrm>
        </p:grpSpPr>
        <p:sp>
          <p:nvSpPr>
            <p:cNvPr id="15878" name="Google Shape;15878;p62"/>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2"/>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2"/>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2"/>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2"/>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2"/>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2"/>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2"/>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2"/>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2"/>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2"/>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2"/>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2"/>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2"/>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2"/>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2"/>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2"/>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2"/>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2"/>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2"/>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2"/>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2"/>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2"/>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2"/>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2"/>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2"/>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4" name="Google Shape;15904;p62"/>
          <p:cNvGrpSpPr/>
          <p:nvPr/>
        </p:nvGrpSpPr>
        <p:grpSpPr>
          <a:xfrm>
            <a:off x="3011649" y="2132506"/>
            <a:ext cx="379033" cy="336752"/>
            <a:chOff x="3034239" y="1980106"/>
            <a:chExt cx="379033" cy="336752"/>
          </a:xfrm>
        </p:grpSpPr>
        <p:sp>
          <p:nvSpPr>
            <p:cNvPr id="15905" name="Google Shape;15905;p62"/>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2"/>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2"/>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62"/>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2"/>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2"/>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2"/>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2"/>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2"/>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2"/>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2"/>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2"/>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2"/>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2"/>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2"/>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2"/>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62"/>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62"/>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2"/>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2"/>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2"/>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6" name="Google Shape;15926;p62"/>
          <p:cNvGrpSpPr/>
          <p:nvPr/>
        </p:nvGrpSpPr>
        <p:grpSpPr>
          <a:xfrm>
            <a:off x="852263" y="2117722"/>
            <a:ext cx="322361" cy="368653"/>
            <a:chOff x="874854" y="1965322"/>
            <a:chExt cx="322361" cy="368653"/>
          </a:xfrm>
        </p:grpSpPr>
        <p:sp>
          <p:nvSpPr>
            <p:cNvPr id="15927" name="Google Shape;15927;p62"/>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2"/>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2"/>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2"/>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2"/>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2"/>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2"/>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2"/>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2"/>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2"/>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2"/>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2"/>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2"/>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2"/>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2"/>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2"/>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2"/>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2"/>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2"/>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62"/>
          <p:cNvGrpSpPr/>
          <p:nvPr/>
        </p:nvGrpSpPr>
        <p:grpSpPr>
          <a:xfrm>
            <a:off x="5472347" y="3519226"/>
            <a:ext cx="362545" cy="323593"/>
            <a:chOff x="5494938" y="3366826"/>
            <a:chExt cx="362545" cy="323593"/>
          </a:xfrm>
        </p:grpSpPr>
        <p:sp>
          <p:nvSpPr>
            <p:cNvPr id="15947" name="Google Shape;15947;p62"/>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2"/>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2"/>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2"/>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2"/>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2"/>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2"/>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62"/>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2"/>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2"/>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2"/>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2"/>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2"/>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2"/>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2"/>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2"/>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2"/>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2"/>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2"/>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62"/>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2"/>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2"/>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2"/>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2"/>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2"/>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2"/>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2"/>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2"/>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2"/>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2"/>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77" name="Google Shape;15977;p62"/>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981"/>
        <p:cNvGrpSpPr/>
        <p:nvPr/>
      </p:nvGrpSpPr>
      <p:grpSpPr>
        <a:xfrm>
          <a:off x="0" y="0"/>
          <a:ext cx="0" cy="0"/>
          <a:chOff x="0" y="0"/>
          <a:chExt cx="0" cy="0"/>
        </a:xfrm>
      </p:grpSpPr>
      <p:grpSp>
        <p:nvGrpSpPr>
          <p:cNvPr id="15982" name="Google Shape;15982;p63"/>
          <p:cNvGrpSpPr/>
          <p:nvPr/>
        </p:nvGrpSpPr>
        <p:grpSpPr>
          <a:xfrm>
            <a:off x="1781397" y="3398339"/>
            <a:ext cx="363604" cy="278156"/>
            <a:chOff x="1807567" y="3398339"/>
            <a:chExt cx="363604" cy="278156"/>
          </a:xfrm>
        </p:grpSpPr>
        <p:sp>
          <p:nvSpPr>
            <p:cNvPr id="15983" name="Google Shape;15983;p63"/>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3"/>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3"/>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63"/>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3"/>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3"/>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3"/>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3"/>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3"/>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3"/>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3"/>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3"/>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3"/>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3"/>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3"/>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3"/>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3"/>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3"/>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3"/>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3"/>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3"/>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3"/>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3"/>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3"/>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3"/>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3"/>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3"/>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3"/>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3"/>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3"/>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3"/>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4" name="Google Shape;16014;p63"/>
          <p:cNvGrpSpPr/>
          <p:nvPr/>
        </p:nvGrpSpPr>
        <p:grpSpPr>
          <a:xfrm>
            <a:off x="2247081" y="3385065"/>
            <a:ext cx="363760" cy="304600"/>
            <a:chOff x="2273251" y="3385065"/>
            <a:chExt cx="363760" cy="304600"/>
          </a:xfrm>
        </p:grpSpPr>
        <p:sp>
          <p:nvSpPr>
            <p:cNvPr id="16015" name="Google Shape;16015;p63"/>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3"/>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3"/>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3"/>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3"/>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3"/>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3"/>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3"/>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3"/>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3"/>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3"/>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3"/>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3"/>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3"/>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3"/>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3"/>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3"/>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3"/>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3"/>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3"/>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3"/>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3"/>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3"/>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3"/>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3"/>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3"/>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3"/>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3"/>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3"/>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3"/>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3"/>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3"/>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3"/>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3"/>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3"/>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3"/>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3"/>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3"/>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3"/>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3"/>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63"/>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3"/>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3"/>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63"/>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63"/>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3"/>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3"/>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3"/>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3"/>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3"/>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3"/>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3"/>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3"/>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3"/>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3"/>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3"/>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3"/>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3"/>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3"/>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3"/>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3"/>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3"/>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3"/>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3"/>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3"/>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3"/>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3"/>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3"/>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3"/>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3"/>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3"/>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3"/>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3"/>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3"/>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3"/>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3"/>
          <p:cNvGrpSpPr/>
          <p:nvPr/>
        </p:nvGrpSpPr>
        <p:grpSpPr>
          <a:xfrm>
            <a:off x="2712374" y="3367028"/>
            <a:ext cx="363500" cy="340674"/>
            <a:chOff x="2738545" y="3367028"/>
            <a:chExt cx="363500" cy="340674"/>
          </a:xfrm>
        </p:grpSpPr>
        <p:sp>
          <p:nvSpPr>
            <p:cNvPr id="16091" name="Google Shape;16091;p63"/>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3"/>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3"/>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3"/>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3"/>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3"/>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3"/>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3"/>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3"/>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3"/>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3"/>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3"/>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3"/>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3"/>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3"/>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63"/>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63"/>
          <p:cNvGrpSpPr/>
          <p:nvPr/>
        </p:nvGrpSpPr>
        <p:grpSpPr>
          <a:xfrm>
            <a:off x="3643274" y="3378376"/>
            <a:ext cx="363474" cy="317978"/>
            <a:chOff x="3669445" y="3378376"/>
            <a:chExt cx="363474" cy="317978"/>
          </a:xfrm>
        </p:grpSpPr>
        <p:sp>
          <p:nvSpPr>
            <p:cNvPr id="16108" name="Google Shape;16108;p63"/>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3"/>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3"/>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3"/>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3"/>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3"/>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3"/>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3"/>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3"/>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3"/>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3"/>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3"/>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3"/>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3"/>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3"/>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3"/>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3"/>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63"/>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63"/>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3"/>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3"/>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3"/>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3"/>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3"/>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3"/>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3"/>
          <p:cNvGrpSpPr/>
          <p:nvPr/>
        </p:nvGrpSpPr>
        <p:grpSpPr>
          <a:xfrm>
            <a:off x="1809324" y="1506921"/>
            <a:ext cx="356629" cy="356525"/>
            <a:chOff x="1835495" y="1506921"/>
            <a:chExt cx="356629" cy="356525"/>
          </a:xfrm>
        </p:grpSpPr>
        <p:sp>
          <p:nvSpPr>
            <p:cNvPr id="16134" name="Google Shape;16134;p63"/>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3"/>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3"/>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3"/>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3"/>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3"/>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3"/>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3"/>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3"/>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3"/>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3"/>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3"/>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3"/>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3"/>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8" name="Google Shape;16148;p63"/>
          <p:cNvGrpSpPr/>
          <p:nvPr/>
        </p:nvGrpSpPr>
        <p:grpSpPr>
          <a:xfrm>
            <a:off x="4160857" y="1499946"/>
            <a:ext cx="375941" cy="363500"/>
            <a:chOff x="4187027" y="1499946"/>
            <a:chExt cx="375941" cy="363500"/>
          </a:xfrm>
        </p:grpSpPr>
        <p:sp>
          <p:nvSpPr>
            <p:cNvPr id="16149" name="Google Shape;16149;p63"/>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3"/>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3"/>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3"/>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3"/>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3"/>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3"/>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3"/>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3"/>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3"/>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3"/>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3"/>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3"/>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3"/>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3"/>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6" name="Google Shape;16166;p63"/>
          <p:cNvGrpSpPr/>
          <p:nvPr/>
        </p:nvGrpSpPr>
        <p:grpSpPr>
          <a:xfrm>
            <a:off x="2274357" y="1508404"/>
            <a:ext cx="362771" cy="355223"/>
            <a:chOff x="2300528" y="1508404"/>
            <a:chExt cx="362771" cy="355223"/>
          </a:xfrm>
        </p:grpSpPr>
        <p:sp>
          <p:nvSpPr>
            <p:cNvPr id="16167" name="Google Shape;16167;p63"/>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3"/>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3"/>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3"/>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3"/>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3"/>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3"/>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3"/>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3"/>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3"/>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3"/>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3"/>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3"/>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3"/>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3"/>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3"/>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3"/>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3"/>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3"/>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3"/>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63"/>
          <p:cNvGrpSpPr/>
          <p:nvPr/>
        </p:nvGrpSpPr>
        <p:grpSpPr>
          <a:xfrm>
            <a:off x="854635" y="1528081"/>
            <a:ext cx="376956" cy="335651"/>
            <a:chOff x="880806" y="1528081"/>
            <a:chExt cx="376956" cy="335651"/>
          </a:xfrm>
        </p:grpSpPr>
        <p:sp>
          <p:nvSpPr>
            <p:cNvPr id="16188" name="Google Shape;16188;p63"/>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3"/>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3"/>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3"/>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3"/>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3"/>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3"/>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3"/>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3"/>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3"/>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3"/>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3"/>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3"/>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3"/>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3"/>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3"/>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3"/>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3"/>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3"/>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3"/>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3"/>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3"/>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0" name="Google Shape;16210;p63"/>
          <p:cNvGrpSpPr/>
          <p:nvPr/>
        </p:nvGrpSpPr>
        <p:grpSpPr>
          <a:xfrm>
            <a:off x="1384789" y="1509341"/>
            <a:ext cx="261108" cy="363552"/>
            <a:chOff x="1410960" y="1509341"/>
            <a:chExt cx="261108" cy="363552"/>
          </a:xfrm>
        </p:grpSpPr>
        <p:sp>
          <p:nvSpPr>
            <p:cNvPr id="16211" name="Google Shape;16211;p63"/>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3"/>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3"/>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3"/>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3"/>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3"/>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3"/>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63"/>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63"/>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3"/>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3"/>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3"/>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3"/>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3"/>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3"/>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3"/>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3"/>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3"/>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63"/>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3"/>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3"/>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3"/>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3"/>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3"/>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5" name="Google Shape;16235;p63"/>
          <p:cNvGrpSpPr/>
          <p:nvPr/>
        </p:nvGrpSpPr>
        <p:grpSpPr>
          <a:xfrm>
            <a:off x="2243228" y="1990746"/>
            <a:ext cx="392260" cy="356160"/>
            <a:chOff x="2269399" y="1990746"/>
            <a:chExt cx="392260" cy="356160"/>
          </a:xfrm>
        </p:grpSpPr>
        <p:sp>
          <p:nvSpPr>
            <p:cNvPr id="16236" name="Google Shape;16236;p63"/>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3"/>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3"/>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3"/>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3"/>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3"/>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63"/>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3"/>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4" name="Google Shape;16244;p63"/>
          <p:cNvGrpSpPr/>
          <p:nvPr/>
        </p:nvGrpSpPr>
        <p:grpSpPr>
          <a:xfrm>
            <a:off x="5579564" y="1525687"/>
            <a:ext cx="371829" cy="355978"/>
            <a:chOff x="5605734" y="1525687"/>
            <a:chExt cx="371829" cy="355978"/>
          </a:xfrm>
        </p:grpSpPr>
        <p:sp>
          <p:nvSpPr>
            <p:cNvPr id="16245" name="Google Shape;16245;p63"/>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3"/>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3"/>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3"/>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3"/>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3"/>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3"/>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3"/>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3"/>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3"/>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5" name="Google Shape;16255;p63"/>
          <p:cNvGrpSpPr/>
          <p:nvPr/>
        </p:nvGrpSpPr>
        <p:grpSpPr>
          <a:xfrm>
            <a:off x="5159870" y="1525609"/>
            <a:ext cx="266964" cy="356056"/>
            <a:chOff x="5186041" y="1525609"/>
            <a:chExt cx="266964" cy="356056"/>
          </a:xfrm>
        </p:grpSpPr>
        <p:sp>
          <p:nvSpPr>
            <p:cNvPr id="16256" name="Google Shape;16256;p63"/>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3"/>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3"/>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3"/>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3"/>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3"/>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3"/>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3"/>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3"/>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3"/>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3"/>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3"/>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3"/>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63"/>
          <p:cNvGrpSpPr/>
          <p:nvPr/>
        </p:nvGrpSpPr>
        <p:grpSpPr>
          <a:xfrm>
            <a:off x="1330028" y="2907591"/>
            <a:ext cx="379143" cy="337655"/>
            <a:chOff x="1356198" y="2907591"/>
            <a:chExt cx="379143" cy="337655"/>
          </a:xfrm>
        </p:grpSpPr>
        <p:sp>
          <p:nvSpPr>
            <p:cNvPr id="16270" name="Google Shape;16270;p63"/>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3"/>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3"/>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63"/>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3"/>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3"/>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3"/>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3"/>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3"/>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3"/>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3"/>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3"/>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3"/>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63"/>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3"/>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5" name="Google Shape;16285;p63"/>
          <p:cNvGrpSpPr/>
          <p:nvPr/>
        </p:nvGrpSpPr>
        <p:grpSpPr>
          <a:xfrm>
            <a:off x="1834519" y="2886795"/>
            <a:ext cx="307905" cy="379143"/>
            <a:chOff x="1860689" y="2886795"/>
            <a:chExt cx="307905" cy="379143"/>
          </a:xfrm>
        </p:grpSpPr>
        <p:sp>
          <p:nvSpPr>
            <p:cNvPr id="16286" name="Google Shape;16286;p63"/>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3"/>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3"/>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3"/>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3"/>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3"/>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3"/>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3"/>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3"/>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3"/>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3"/>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3"/>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3"/>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3"/>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3"/>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3"/>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3"/>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3"/>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3"/>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3"/>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3"/>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3"/>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3"/>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3"/>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3"/>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3"/>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3"/>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3"/>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3"/>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3"/>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3"/>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3"/>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3"/>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3"/>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3"/>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3"/>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3"/>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3"/>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3"/>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3"/>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3"/>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63"/>
          <p:cNvGrpSpPr/>
          <p:nvPr/>
        </p:nvGrpSpPr>
        <p:grpSpPr>
          <a:xfrm>
            <a:off x="1790923" y="1990798"/>
            <a:ext cx="356004" cy="355900"/>
            <a:chOff x="1817093" y="1990798"/>
            <a:chExt cx="356004" cy="355900"/>
          </a:xfrm>
        </p:grpSpPr>
        <p:sp>
          <p:nvSpPr>
            <p:cNvPr id="16338" name="Google Shape;16338;p63"/>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3"/>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3"/>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3"/>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3"/>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3"/>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3"/>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63"/>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3"/>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3"/>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3"/>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3"/>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3"/>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3"/>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3"/>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3" name="Google Shape;16353;p63"/>
          <p:cNvGrpSpPr/>
          <p:nvPr/>
        </p:nvGrpSpPr>
        <p:grpSpPr>
          <a:xfrm>
            <a:off x="6532066" y="1550777"/>
            <a:ext cx="355978" cy="305797"/>
            <a:chOff x="6558237" y="1550777"/>
            <a:chExt cx="355978" cy="305797"/>
          </a:xfrm>
        </p:grpSpPr>
        <p:sp>
          <p:nvSpPr>
            <p:cNvPr id="16354" name="Google Shape;16354;p6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3"/>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3"/>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3"/>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3"/>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3"/>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3"/>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3"/>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3"/>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3"/>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3"/>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3"/>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3"/>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3"/>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3"/>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3"/>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3"/>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3"/>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3" name="Google Shape;16373;p63"/>
          <p:cNvGrpSpPr/>
          <p:nvPr/>
        </p:nvGrpSpPr>
        <p:grpSpPr>
          <a:xfrm>
            <a:off x="1783687" y="2454296"/>
            <a:ext cx="417065" cy="312018"/>
            <a:chOff x="1809858" y="2454296"/>
            <a:chExt cx="417065" cy="312018"/>
          </a:xfrm>
        </p:grpSpPr>
        <p:sp>
          <p:nvSpPr>
            <p:cNvPr id="16374" name="Google Shape;16374;p63"/>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3"/>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3"/>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3"/>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3"/>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3"/>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3"/>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3"/>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3"/>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3" name="Google Shape;16383;p63"/>
          <p:cNvGrpSpPr/>
          <p:nvPr/>
        </p:nvGrpSpPr>
        <p:grpSpPr>
          <a:xfrm>
            <a:off x="851096" y="1990798"/>
            <a:ext cx="340934" cy="355952"/>
            <a:chOff x="877266" y="1990798"/>
            <a:chExt cx="340934" cy="355952"/>
          </a:xfrm>
        </p:grpSpPr>
        <p:sp>
          <p:nvSpPr>
            <p:cNvPr id="16384" name="Google Shape;16384;p63"/>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3"/>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3"/>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3"/>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3"/>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3"/>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63"/>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63"/>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3"/>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3"/>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63"/>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3"/>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3"/>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3"/>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3"/>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3"/>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3"/>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3"/>
          <p:cNvGrpSpPr/>
          <p:nvPr/>
        </p:nvGrpSpPr>
        <p:grpSpPr>
          <a:xfrm>
            <a:off x="6497736" y="2422490"/>
            <a:ext cx="400928" cy="375603"/>
            <a:chOff x="6523907" y="2422490"/>
            <a:chExt cx="400928" cy="375603"/>
          </a:xfrm>
        </p:grpSpPr>
        <p:sp>
          <p:nvSpPr>
            <p:cNvPr id="16402" name="Google Shape;16402;p63"/>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3"/>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3"/>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3"/>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3"/>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3"/>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3"/>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3"/>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3"/>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3"/>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3"/>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3"/>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3"/>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3"/>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6" name="Google Shape;16416;p63"/>
          <p:cNvGrpSpPr/>
          <p:nvPr/>
        </p:nvGrpSpPr>
        <p:grpSpPr>
          <a:xfrm>
            <a:off x="5165466" y="1972006"/>
            <a:ext cx="231332" cy="370580"/>
            <a:chOff x="5191637" y="1972006"/>
            <a:chExt cx="231332" cy="370580"/>
          </a:xfrm>
        </p:grpSpPr>
        <p:sp>
          <p:nvSpPr>
            <p:cNvPr id="16417" name="Google Shape;16417;p63"/>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3"/>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3"/>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3"/>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63"/>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2" name="Google Shape;16422;p63"/>
          <p:cNvGrpSpPr/>
          <p:nvPr/>
        </p:nvGrpSpPr>
        <p:grpSpPr>
          <a:xfrm>
            <a:off x="4641350" y="1540132"/>
            <a:ext cx="363786" cy="326983"/>
            <a:chOff x="4667521" y="1540132"/>
            <a:chExt cx="363786" cy="326983"/>
          </a:xfrm>
        </p:grpSpPr>
        <p:sp>
          <p:nvSpPr>
            <p:cNvPr id="16423" name="Google Shape;16423;p63"/>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3"/>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3"/>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3"/>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3"/>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3"/>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3"/>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3"/>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3"/>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3"/>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3"/>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3"/>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3"/>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3"/>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3"/>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3"/>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3"/>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3"/>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63"/>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63"/>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5" name="Google Shape;16445;p63"/>
          <p:cNvGrpSpPr/>
          <p:nvPr/>
        </p:nvGrpSpPr>
        <p:grpSpPr>
          <a:xfrm>
            <a:off x="2267772" y="2937262"/>
            <a:ext cx="379065" cy="278130"/>
            <a:chOff x="2293943" y="2937262"/>
            <a:chExt cx="379065" cy="278130"/>
          </a:xfrm>
        </p:grpSpPr>
        <p:sp>
          <p:nvSpPr>
            <p:cNvPr id="16446" name="Google Shape;16446;p63"/>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3"/>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3"/>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3"/>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3"/>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3"/>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3"/>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3"/>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3"/>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3"/>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3"/>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3"/>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3"/>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3"/>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3"/>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3"/>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3"/>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3"/>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3"/>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3"/>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3"/>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3"/>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3"/>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3"/>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3"/>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3"/>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3"/>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3"/>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63"/>
          <p:cNvGrpSpPr/>
          <p:nvPr/>
        </p:nvGrpSpPr>
        <p:grpSpPr>
          <a:xfrm>
            <a:off x="2736658" y="2898611"/>
            <a:ext cx="378960" cy="355536"/>
            <a:chOff x="2762829" y="2898611"/>
            <a:chExt cx="378960" cy="355536"/>
          </a:xfrm>
        </p:grpSpPr>
        <p:sp>
          <p:nvSpPr>
            <p:cNvPr id="16475" name="Google Shape;16475;p63"/>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3"/>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3"/>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3"/>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3"/>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3"/>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3"/>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3"/>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3"/>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3"/>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3"/>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3"/>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3"/>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3"/>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63"/>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3"/>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3"/>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3"/>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3"/>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3"/>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3"/>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3"/>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7" name="Google Shape;16497;p63"/>
          <p:cNvGrpSpPr/>
          <p:nvPr/>
        </p:nvGrpSpPr>
        <p:grpSpPr>
          <a:xfrm>
            <a:off x="4155261" y="1990720"/>
            <a:ext cx="357436" cy="356056"/>
            <a:chOff x="4181432" y="1990720"/>
            <a:chExt cx="357436" cy="356056"/>
          </a:xfrm>
        </p:grpSpPr>
        <p:sp>
          <p:nvSpPr>
            <p:cNvPr id="16498" name="Google Shape;16498;p63"/>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3"/>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3"/>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3"/>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3"/>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3"/>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3"/>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3"/>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63"/>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63"/>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3"/>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3"/>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3"/>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3"/>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3"/>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3"/>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3"/>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3"/>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6" name="Google Shape;16516;p63"/>
          <p:cNvGrpSpPr/>
          <p:nvPr/>
        </p:nvGrpSpPr>
        <p:grpSpPr>
          <a:xfrm>
            <a:off x="3200936" y="2886821"/>
            <a:ext cx="383932" cy="379117"/>
            <a:chOff x="3227107" y="2886821"/>
            <a:chExt cx="383932" cy="379117"/>
          </a:xfrm>
        </p:grpSpPr>
        <p:sp>
          <p:nvSpPr>
            <p:cNvPr id="16517" name="Google Shape;16517;p63"/>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63"/>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3"/>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3"/>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3"/>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3"/>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3"/>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3"/>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3"/>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3"/>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3"/>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3"/>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3"/>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3"/>
          <p:cNvGrpSpPr/>
          <p:nvPr/>
        </p:nvGrpSpPr>
        <p:grpSpPr>
          <a:xfrm>
            <a:off x="3676225" y="1990746"/>
            <a:ext cx="363396" cy="356030"/>
            <a:chOff x="3702395" y="1990746"/>
            <a:chExt cx="363396" cy="356030"/>
          </a:xfrm>
        </p:grpSpPr>
        <p:sp>
          <p:nvSpPr>
            <p:cNvPr id="16531" name="Google Shape;16531;p63"/>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3"/>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3"/>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3"/>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3"/>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3"/>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3"/>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3"/>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3"/>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3"/>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3"/>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3"/>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3"/>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3"/>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3"/>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3"/>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3"/>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3"/>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3"/>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3"/>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3"/>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63"/>
          <p:cNvGrpSpPr/>
          <p:nvPr/>
        </p:nvGrpSpPr>
        <p:grpSpPr>
          <a:xfrm>
            <a:off x="1293485" y="2442662"/>
            <a:ext cx="457173" cy="335364"/>
            <a:chOff x="1319656" y="2442662"/>
            <a:chExt cx="457173" cy="335364"/>
          </a:xfrm>
        </p:grpSpPr>
        <p:sp>
          <p:nvSpPr>
            <p:cNvPr id="16553" name="Google Shape;16553;p63"/>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3"/>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3"/>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3"/>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3"/>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3"/>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3"/>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3"/>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3"/>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3"/>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3"/>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63"/>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63"/>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3"/>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3"/>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3"/>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3"/>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3"/>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3"/>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2" name="Google Shape;16572;p63"/>
          <p:cNvGrpSpPr/>
          <p:nvPr/>
        </p:nvGrpSpPr>
        <p:grpSpPr>
          <a:xfrm>
            <a:off x="4188342" y="2453905"/>
            <a:ext cx="314126" cy="312955"/>
            <a:chOff x="4214512" y="2453905"/>
            <a:chExt cx="314126" cy="312955"/>
          </a:xfrm>
        </p:grpSpPr>
        <p:sp>
          <p:nvSpPr>
            <p:cNvPr id="16573" name="Google Shape;16573;p63"/>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3"/>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3"/>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3"/>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3"/>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3"/>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3"/>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3"/>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3"/>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3"/>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3"/>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63"/>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63"/>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3"/>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3"/>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8" name="Google Shape;16588;p63"/>
          <p:cNvGrpSpPr/>
          <p:nvPr/>
        </p:nvGrpSpPr>
        <p:grpSpPr>
          <a:xfrm>
            <a:off x="869653" y="2452812"/>
            <a:ext cx="361938" cy="315063"/>
            <a:chOff x="895824" y="2452812"/>
            <a:chExt cx="361938" cy="315063"/>
          </a:xfrm>
        </p:grpSpPr>
        <p:sp>
          <p:nvSpPr>
            <p:cNvPr id="16589" name="Google Shape;16589;p63"/>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3"/>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3"/>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3"/>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3"/>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3"/>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3"/>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3"/>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3"/>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3"/>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3"/>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3"/>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3"/>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3"/>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3"/>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63"/>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3"/>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3"/>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3"/>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3"/>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9" name="Google Shape;16609;p63"/>
          <p:cNvGrpSpPr/>
          <p:nvPr/>
        </p:nvGrpSpPr>
        <p:grpSpPr>
          <a:xfrm>
            <a:off x="3742152" y="2886769"/>
            <a:ext cx="242811" cy="379091"/>
            <a:chOff x="3768323" y="2886769"/>
            <a:chExt cx="242811" cy="379091"/>
          </a:xfrm>
        </p:grpSpPr>
        <p:sp>
          <p:nvSpPr>
            <p:cNvPr id="16610" name="Google Shape;16610;p63"/>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3"/>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3"/>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3"/>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3"/>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3"/>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3"/>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3"/>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3"/>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3"/>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3"/>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1" name="Google Shape;16621;p63"/>
          <p:cNvGrpSpPr/>
          <p:nvPr/>
        </p:nvGrpSpPr>
        <p:grpSpPr>
          <a:xfrm>
            <a:off x="3701419" y="2438549"/>
            <a:ext cx="346921" cy="343953"/>
            <a:chOff x="3727590" y="2438549"/>
            <a:chExt cx="346921" cy="343953"/>
          </a:xfrm>
        </p:grpSpPr>
        <p:sp>
          <p:nvSpPr>
            <p:cNvPr id="16622" name="Google Shape;16622;p63"/>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3"/>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3"/>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3"/>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3"/>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3"/>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3"/>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3"/>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3"/>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3"/>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3"/>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3"/>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3"/>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3"/>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3"/>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63"/>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3"/>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3"/>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3"/>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1" name="Google Shape;16641;p63"/>
          <p:cNvGrpSpPr/>
          <p:nvPr/>
        </p:nvGrpSpPr>
        <p:grpSpPr>
          <a:xfrm>
            <a:off x="6059797" y="1559106"/>
            <a:ext cx="356004" cy="289061"/>
            <a:chOff x="6085968" y="1559106"/>
            <a:chExt cx="356004" cy="289061"/>
          </a:xfrm>
        </p:grpSpPr>
        <p:sp>
          <p:nvSpPr>
            <p:cNvPr id="16642" name="Google Shape;16642;p63"/>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3"/>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3"/>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3"/>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3"/>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3"/>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3"/>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3"/>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3"/>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3"/>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3"/>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63"/>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3"/>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3"/>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3"/>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3"/>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3"/>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3"/>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3"/>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63"/>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3"/>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3"/>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3"/>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3"/>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3"/>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3"/>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63"/>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9" name="Google Shape;16669;p63"/>
          <p:cNvGrpSpPr/>
          <p:nvPr/>
        </p:nvGrpSpPr>
        <p:grpSpPr>
          <a:xfrm>
            <a:off x="7000223" y="1998398"/>
            <a:ext cx="347363" cy="317223"/>
            <a:chOff x="7026393" y="1998398"/>
            <a:chExt cx="347363" cy="317223"/>
          </a:xfrm>
        </p:grpSpPr>
        <p:sp>
          <p:nvSpPr>
            <p:cNvPr id="16670" name="Google Shape;16670;p63"/>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3"/>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3"/>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3"/>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3"/>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3"/>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3"/>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3"/>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3"/>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3"/>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3"/>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63"/>
          <p:cNvGrpSpPr/>
          <p:nvPr/>
        </p:nvGrpSpPr>
        <p:grpSpPr>
          <a:xfrm>
            <a:off x="2734836" y="2017372"/>
            <a:ext cx="360845" cy="302674"/>
            <a:chOff x="2761007" y="2017372"/>
            <a:chExt cx="360845" cy="302674"/>
          </a:xfrm>
        </p:grpSpPr>
        <p:sp>
          <p:nvSpPr>
            <p:cNvPr id="16682" name="Google Shape;16682;p63"/>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63"/>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63"/>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3"/>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3"/>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3"/>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3"/>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3"/>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3"/>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3"/>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3"/>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3"/>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3"/>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3"/>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3"/>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63"/>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63"/>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3"/>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3"/>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3"/>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3"/>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3"/>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3"/>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3"/>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3"/>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3"/>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3"/>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3"/>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0" name="Google Shape;16710;p63"/>
          <p:cNvGrpSpPr/>
          <p:nvPr/>
        </p:nvGrpSpPr>
        <p:grpSpPr>
          <a:xfrm>
            <a:off x="5549450" y="2902906"/>
            <a:ext cx="379143" cy="337499"/>
            <a:chOff x="5575621" y="2902906"/>
            <a:chExt cx="379143" cy="337499"/>
          </a:xfrm>
        </p:grpSpPr>
        <p:sp>
          <p:nvSpPr>
            <p:cNvPr id="16711" name="Google Shape;16711;p63"/>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3"/>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3"/>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3"/>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3"/>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3"/>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3"/>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3"/>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3"/>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3"/>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3"/>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3"/>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3"/>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3"/>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3"/>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6" name="Google Shape;16726;p63"/>
          <p:cNvGrpSpPr/>
          <p:nvPr/>
        </p:nvGrpSpPr>
        <p:grpSpPr>
          <a:xfrm>
            <a:off x="7514136" y="1997409"/>
            <a:ext cx="265611" cy="319800"/>
            <a:chOff x="7540306" y="1997409"/>
            <a:chExt cx="265611" cy="319800"/>
          </a:xfrm>
        </p:grpSpPr>
        <p:sp>
          <p:nvSpPr>
            <p:cNvPr id="16727" name="Google Shape;16727;p63"/>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3"/>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3"/>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63"/>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63"/>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3"/>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3"/>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3"/>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3"/>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3"/>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3"/>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3"/>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3"/>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63"/>
          <p:cNvGrpSpPr/>
          <p:nvPr/>
        </p:nvGrpSpPr>
        <p:grpSpPr>
          <a:xfrm>
            <a:off x="890918" y="2925706"/>
            <a:ext cx="319722" cy="301320"/>
            <a:chOff x="917089" y="2925706"/>
            <a:chExt cx="319722" cy="301320"/>
          </a:xfrm>
        </p:grpSpPr>
        <p:sp>
          <p:nvSpPr>
            <p:cNvPr id="16741" name="Google Shape;16741;p63"/>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3"/>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3"/>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3"/>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3"/>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3"/>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3"/>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3"/>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3"/>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63"/>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3"/>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3"/>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3"/>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3"/>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3"/>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3"/>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63"/>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63"/>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3"/>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3"/>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3"/>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3"/>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3"/>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3"/>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3"/>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3"/>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3"/>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8" name="Google Shape;16768;p63"/>
          <p:cNvGrpSpPr/>
          <p:nvPr/>
        </p:nvGrpSpPr>
        <p:grpSpPr>
          <a:xfrm>
            <a:off x="4572950" y="3415570"/>
            <a:ext cx="365973" cy="243695"/>
            <a:chOff x="4599121" y="3415570"/>
            <a:chExt cx="365973" cy="243695"/>
          </a:xfrm>
        </p:grpSpPr>
        <p:sp>
          <p:nvSpPr>
            <p:cNvPr id="16769" name="Google Shape;16769;p63"/>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3"/>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63"/>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63"/>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3"/>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3"/>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3"/>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3"/>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3"/>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3"/>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3"/>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3"/>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3"/>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3"/>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3" name="Google Shape;16783;p63"/>
          <p:cNvGrpSpPr/>
          <p:nvPr/>
        </p:nvGrpSpPr>
        <p:grpSpPr>
          <a:xfrm>
            <a:off x="3210280" y="1990798"/>
            <a:ext cx="356160" cy="356186"/>
            <a:chOff x="3236451" y="1990798"/>
            <a:chExt cx="356160" cy="356186"/>
          </a:xfrm>
        </p:grpSpPr>
        <p:sp>
          <p:nvSpPr>
            <p:cNvPr id="16784" name="Google Shape;16784;p63"/>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3"/>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3"/>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3"/>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3"/>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3"/>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63"/>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63"/>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3"/>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3"/>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3"/>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3"/>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3"/>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3"/>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3"/>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3"/>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3"/>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3"/>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3"/>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3"/>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3"/>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3"/>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3"/>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3"/>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3"/>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3"/>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3"/>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3"/>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63"/>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63"/>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3"/>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3"/>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3"/>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7" name="Google Shape;16817;p63"/>
          <p:cNvGrpSpPr/>
          <p:nvPr/>
        </p:nvGrpSpPr>
        <p:grpSpPr>
          <a:xfrm>
            <a:off x="4172673" y="2918392"/>
            <a:ext cx="319982" cy="315974"/>
            <a:chOff x="4198844" y="2918392"/>
            <a:chExt cx="319982" cy="315974"/>
          </a:xfrm>
        </p:grpSpPr>
        <p:sp>
          <p:nvSpPr>
            <p:cNvPr id="16818" name="Google Shape;16818;p63"/>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3"/>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63"/>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63"/>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3"/>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3"/>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3"/>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3"/>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3"/>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3"/>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3"/>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3"/>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63"/>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63"/>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63"/>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63"/>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3"/>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3"/>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3"/>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3"/>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8" name="Google Shape;16838;p63"/>
          <p:cNvGrpSpPr/>
          <p:nvPr/>
        </p:nvGrpSpPr>
        <p:grpSpPr>
          <a:xfrm>
            <a:off x="4630913" y="2911911"/>
            <a:ext cx="332007" cy="319592"/>
            <a:chOff x="4657084" y="2911911"/>
            <a:chExt cx="332007" cy="319592"/>
          </a:xfrm>
        </p:grpSpPr>
        <p:sp>
          <p:nvSpPr>
            <p:cNvPr id="16839" name="Google Shape;16839;p63"/>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3"/>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3"/>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63"/>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63"/>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3"/>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3"/>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3"/>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3"/>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3"/>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3"/>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3"/>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1" name="Google Shape;16851;p63"/>
          <p:cNvGrpSpPr/>
          <p:nvPr/>
        </p:nvGrpSpPr>
        <p:grpSpPr>
          <a:xfrm>
            <a:off x="6976850" y="2476992"/>
            <a:ext cx="383749" cy="266600"/>
            <a:chOff x="7003021" y="2476992"/>
            <a:chExt cx="383749" cy="266600"/>
          </a:xfrm>
        </p:grpSpPr>
        <p:sp>
          <p:nvSpPr>
            <p:cNvPr id="16852" name="Google Shape;16852;p63"/>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3"/>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63"/>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63"/>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3"/>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3"/>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3"/>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3"/>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3"/>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3"/>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3"/>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3"/>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4" name="Google Shape;16864;p63"/>
          <p:cNvGrpSpPr/>
          <p:nvPr/>
        </p:nvGrpSpPr>
        <p:grpSpPr>
          <a:xfrm>
            <a:off x="5570870" y="2013989"/>
            <a:ext cx="366884" cy="286563"/>
            <a:chOff x="5597041" y="2013989"/>
            <a:chExt cx="366884" cy="286563"/>
          </a:xfrm>
        </p:grpSpPr>
        <p:sp>
          <p:nvSpPr>
            <p:cNvPr id="16865" name="Google Shape;16865;p63"/>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3"/>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3"/>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3"/>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3"/>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3"/>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3"/>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3"/>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3"/>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63"/>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63"/>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3"/>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3"/>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3"/>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3"/>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3"/>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3"/>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3"/>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3"/>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3"/>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3"/>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3"/>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7" name="Google Shape;16887;p63"/>
          <p:cNvGrpSpPr/>
          <p:nvPr/>
        </p:nvGrpSpPr>
        <p:grpSpPr>
          <a:xfrm>
            <a:off x="5121584" y="2911807"/>
            <a:ext cx="297286" cy="319696"/>
            <a:chOff x="5147755" y="2911807"/>
            <a:chExt cx="297286" cy="319696"/>
          </a:xfrm>
        </p:grpSpPr>
        <p:sp>
          <p:nvSpPr>
            <p:cNvPr id="16888" name="Google Shape;16888;p63"/>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63"/>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3"/>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3"/>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3"/>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3"/>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3"/>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3"/>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3"/>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3"/>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3"/>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3"/>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3"/>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3"/>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3"/>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3"/>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4" name="Google Shape;16904;p63"/>
          <p:cNvGrpSpPr/>
          <p:nvPr/>
        </p:nvGrpSpPr>
        <p:grpSpPr>
          <a:xfrm>
            <a:off x="6112633" y="1997409"/>
            <a:ext cx="224669" cy="319748"/>
            <a:chOff x="6138804" y="1997409"/>
            <a:chExt cx="224669" cy="319748"/>
          </a:xfrm>
        </p:grpSpPr>
        <p:sp>
          <p:nvSpPr>
            <p:cNvPr id="16905" name="Google Shape;16905;p63"/>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3"/>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3"/>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63"/>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63"/>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3"/>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3"/>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3"/>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3"/>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3"/>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3"/>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3"/>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3"/>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3"/>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3"/>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3"/>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3"/>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63"/>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63"/>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3"/>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3"/>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63"/>
          <p:cNvGrpSpPr/>
          <p:nvPr/>
        </p:nvGrpSpPr>
        <p:grpSpPr>
          <a:xfrm>
            <a:off x="6585917" y="1997409"/>
            <a:ext cx="224565" cy="319748"/>
            <a:chOff x="6612088" y="1997409"/>
            <a:chExt cx="224565" cy="319748"/>
          </a:xfrm>
        </p:grpSpPr>
        <p:sp>
          <p:nvSpPr>
            <p:cNvPr id="16927" name="Google Shape;16927;p63"/>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3"/>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3"/>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3"/>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3"/>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3"/>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3"/>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3"/>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3"/>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3"/>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3"/>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3"/>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63"/>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63"/>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3"/>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3"/>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3"/>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3"/>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3"/>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3"/>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3"/>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3"/>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9" name="Google Shape;16949;p63"/>
          <p:cNvGrpSpPr/>
          <p:nvPr/>
        </p:nvGrpSpPr>
        <p:grpSpPr>
          <a:xfrm>
            <a:off x="6034446" y="2898247"/>
            <a:ext cx="346738" cy="346816"/>
            <a:chOff x="6060617" y="2898247"/>
            <a:chExt cx="346738" cy="346816"/>
          </a:xfrm>
        </p:grpSpPr>
        <p:sp>
          <p:nvSpPr>
            <p:cNvPr id="16950" name="Google Shape;16950;p63"/>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3"/>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3"/>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3"/>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63"/>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63"/>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3"/>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3"/>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3"/>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9" name="Google Shape;16959;p63"/>
          <p:cNvGrpSpPr/>
          <p:nvPr/>
        </p:nvGrpSpPr>
        <p:grpSpPr>
          <a:xfrm>
            <a:off x="1316649" y="1992178"/>
            <a:ext cx="358737" cy="353245"/>
            <a:chOff x="1342820" y="1992178"/>
            <a:chExt cx="358737" cy="353245"/>
          </a:xfrm>
        </p:grpSpPr>
        <p:sp>
          <p:nvSpPr>
            <p:cNvPr id="16960" name="Google Shape;16960;p63"/>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3"/>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3"/>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3"/>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3"/>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3"/>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3"/>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3"/>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3"/>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3"/>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3"/>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3"/>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3"/>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3"/>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3"/>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3"/>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3"/>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63"/>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63"/>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3"/>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3"/>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3"/>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3"/>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3"/>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3"/>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3"/>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3"/>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3"/>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3"/>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3"/>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3"/>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3"/>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3"/>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3"/>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3"/>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3"/>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3"/>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3"/>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3"/>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3"/>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63"/>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63"/>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3"/>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3"/>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3"/>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3"/>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63"/>
          <p:cNvGrpSpPr/>
          <p:nvPr/>
        </p:nvGrpSpPr>
        <p:grpSpPr>
          <a:xfrm>
            <a:off x="7933491" y="2436857"/>
            <a:ext cx="352829" cy="347467"/>
            <a:chOff x="7959662" y="2436857"/>
            <a:chExt cx="352829" cy="347467"/>
          </a:xfrm>
        </p:grpSpPr>
        <p:sp>
          <p:nvSpPr>
            <p:cNvPr id="17007" name="Google Shape;17007;p63"/>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3"/>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3"/>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3"/>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3"/>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3"/>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3"/>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3"/>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3"/>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3"/>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3"/>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3"/>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3"/>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3"/>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3"/>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3"/>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3" name="Google Shape;17023;p63"/>
          <p:cNvGrpSpPr/>
          <p:nvPr/>
        </p:nvGrpSpPr>
        <p:grpSpPr>
          <a:xfrm>
            <a:off x="6983357" y="2897961"/>
            <a:ext cx="325578" cy="347207"/>
            <a:chOff x="7009528" y="2897961"/>
            <a:chExt cx="325578" cy="347207"/>
          </a:xfrm>
        </p:grpSpPr>
        <p:sp>
          <p:nvSpPr>
            <p:cNvPr id="17024" name="Google Shape;17024;p63"/>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3"/>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3"/>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3"/>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3"/>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63"/>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63"/>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3"/>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3"/>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3"/>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3"/>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3"/>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3"/>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3"/>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3"/>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3"/>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3"/>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3"/>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3"/>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3"/>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63"/>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5" name="Google Shape;17045;p63"/>
          <p:cNvGrpSpPr/>
          <p:nvPr/>
        </p:nvGrpSpPr>
        <p:grpSpPr>
          <a:xfrm>
            <a:off x="6953972" y="1563869"/>
            <a:ext cx="456522" cy="279535"/>
            <a:chOff x="6980143" y="1563869"/>
            <a:chExt cx="456522" cy="279535"/>
          </a:xfrm>
        </p:grpSpPr>
        <p:sp>
          <p:nvSpPr>
            <p:cNvPr id="17046" name="Google Shape;17046;p63"/>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3"/>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3"/>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3"/>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3"/>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3"/>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3"/>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3"/>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3"/>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3"/>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3"/>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3"/>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3"/>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3"/>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3"/>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1" name="Google Shape;17061;p63"/>
          <p:cNvGrpSpPr/>
          <p:nvPr/>
        </p:nvGrpSpPr>
        <p:grpSpPr>
          <a:xfrm>
            <a:off x="2801388" y="2428451"/>
            <a:ext cx="264778" cy="363864"/>
            <a:chOff x="2827559" y="2428451"/>
            <a:chExt cx="264778" cy="363864"/>
          </a:xfrm>
        </p:grpSpPr>
        <p:sp>
          <p:nvSpPr>
            <p:cNvPr id="17062" name="Google Shape;17062;p63"/>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3"/>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3"/>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63"/>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63"/>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3"/>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3"/>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3"/>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3"/>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3"/>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3"/>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3"/>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3"/>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3"/>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3"/>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3"/>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3"/>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9" name="Google Shape;17079;p63"/>
          <p:cNvGrpSpPr/>
          <p:nvPr/>
        </p:nvGrpSpPr>
        <p:grpSpPr>
          <a:xfrm>
            <a:off x="7462133" y="2436571"/>
            <a:ext cx="352490" cy="347493"/>
            <a:chOff x="7488303" y="2436571"/>
            <a:chExt cx="352490" cy="347493"/>
          </a:xfrm>
        </p:grpSpPr>
        <p:sp>
          <p:nvSpPr>
            <p:cNvPr id="17080" name="Google Shape;17080;p63"/>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3"/>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3"/>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3"/>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63"/>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63"/>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3"/>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3"/>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3"/>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3"/>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3"/>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3"/>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3"/>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3"/>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3"/>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3"/>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63"/>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63"/>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63"/>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63"/>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63"/>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63"/>
          <p:cNvGrpSpPr/>
          <p:nvPr/>
        </p:nvGrpSpPr>
        <p:grpSpPr>
          <a:xfrm>
            <a:off x="4120019" y="3339908"/>
            <a:ext cx="341975" cy="394915"/>
            <a:chOff x="4146190" y="3339908"/>
            <a:chExt cx="341975" cy="394915"/>
          </a:xfrm>
        </p:grpSpPr>
        <p:sp>
          <p:nvSpPr>
            <p:cNvPr id="17104" name="Google Shape;17104;p63"/>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3"/>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3"/>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3"/>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3"/>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3"/>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3"/>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3"/>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3"/>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3"/>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3"/>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3"/>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3"/>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3"/>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63"/>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63"/>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3"/>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3"/>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2" name="Google Shape;17122;p63"/>
          <p:cNvGrpSpPr/>
          <p:nvPr/>
        </p:nvGrpSpPr>
        <p:grpSpPr>
          <a:xfrm>
            <a:off x="6503227" y="2898143"/>
            <a:ext cx="346999" cy="347025"/>
            <a:chOff x="6529398" y="2898143"/>
            <a:chExt cx="346999" cy="347025"/>
          </a:xfrm>
        </p:grpSpPr>
        <p:sp>
          <p:nvSpPr>
            <p:cNvPr id="17123" name="Google Shape;17123;p63"/>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3"/>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3"/>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3"/>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3"/>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3"/>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3"/>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3"/>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3"/>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3"/>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3"/>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3"/>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3"/>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3"/>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3"/>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3"/>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3"/>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3"/>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3"/>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3"/>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3"/>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3"/>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3"/>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3"/>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3"/>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3"/>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9" name="Google Shape;17149;p63"/>
          <p:cNvGrpSpPr/>
          <p:nvPr/>
        </p:nvGrpSpPr>
        <p:grpSpPr>
          <a:xfrm>
            <a:off x="5985358" y="3354899"/>
            <a:ext cx="403582" cy="382344"/>
            <a:chOff x="6011529" y="3354899"/>
            <a:chExt cx="403582" cy="382344"/>
          </a:xfrm>
        </p:grpSpPr>
        <p:sp>
          <p:nvSpPr>
            <p:cNvPr id="17150" name="Google Shape;17150;p63"/>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3"/>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3"/>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3"/>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3"/>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6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7" name="Google Shape;17157;p63"/>
          <p:cNvGrpSpPr/>
          <p:nvPr/>
        </p:nvGrpSpPr>
        <p:grpSpPr>
          <a:xfrm>
            <a:off x="5562177" y="2418482"/>
            <a:ext cx="386847" cy="383723"/>
            <a:chOff x="5588348" y="2418482"/>
            <a:chExt cx="386847" cy="383723"/>
          </a:xfrm>
        </p:grpSpPr>
        <p:sp>
          <p:nvSpPr>
            <p:cNvPr id="17158" name="Google Shape;17158;p63"/>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3"/>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3"/>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3"/>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3"/>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3"/>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3"/>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5" name="Google Shape;17165;p63"/>
          <p:cNvGrpSpPr/>
          <p:nvPr/>
        </p:nvGrpSpPr>
        <p:grpSpPr>
          <a:xfrm>
            <a:off x="6039287" y="2434229"/>
            <a:ext cx="378154" cy="352230"/>
            <a:chOff x="6065458" y="2434229"/>
            <a:chExt cx="378154" cy="352230"/>
          </a:xfrm>
        </p:grpSpPr>
        <p:sp>
          <p:nvSpPr>
            <p:cNvPr id="17166" name="Google Shape;17166;p63"/>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3"/>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3"/>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3"/>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3"/>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63"/>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63"/>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3"/>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3"/>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3"/>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3"/>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3"/>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8" name="Google Shape;17178;p63"/>
          <p:cNvGrpSpPr/>
          <p:nvPr/>
        </p:nvGrpSpPr>
        <p:grpSpPr>
          <a:xfrm>
            <a:off x="2608537" y="3844133"/>
            <a:ext cx="375421" cy="353610"/>
            <a:chOff x="2870687" y="3796508"/>
            <a:chExt cx="375421" cy="353610"/>
          </a:xfrm>
        </p:grpSpPr>
        <p:sp>
          <p:nvSpPr>
            <p:cNvPr id="17179" name="Google Shape;17179;p6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63"/>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3" name="Google Shape;17183;p63"/>
          <p:cNvGrpSpPr/>
          <p:nvPr/>
        </p:nvGrpSpPr>
        <p:grpSpPr>
          <a:xfrm>
            <a:off x="7994551" y="1543724"/>
            <a:ext cx="264309" cy="319826"/>
            <a:chOff x="8020722" y="1543724"/>
            <a:chExt cx="264309" cy="319826"/>
          </a:xfrm>
        </p:grpSpPr>
        <p:sp>
          <p:nvSpPr>
            <p:cNvPr id="17184" name="Google Shape;17184;p63"/>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3"/>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3"/>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3"/>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3"/>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3"/>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3"/>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3"/>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3"/>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3"/>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3"/>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3"/>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3"/>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3"/>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3"/>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3"/>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0" name="Google Shape;17200;p63"/>
          <p:cNvGrpSpPr/>
          <p:nvPr/>
        </p:nvGrpSpPr>
        <p:grpSpPr>
          <a:xfrm>
            <a:off x="2293045" y="2452526"/>
            <a:ext cx="343875" cy="315609"/>
            <a:chOff x="2319216" y="2452526"/>
            <a:chExt cx="343875" cy="315609"/>
          </a:xfrm>
        </p:grpSpPr>
        <p:sp>
          <p:nvSpPr>
            <p:cNvPr id="17201" name="Google Shape;17201;p63"/>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3"/>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3"/>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3"/>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3"/>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63"/>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63"/>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3"/>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3"/>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3"/>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3"/>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3"/>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3"/>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3"/>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5" name="Google Shape;17215;p63"/>
          <p:cNvGrpSpPr/>
          <p:nvPr/>
        </p:nvGrpSpPr>
        <p:grpSpPr>
          <a:xfrm>
            <a:off x="7964333" y="1997539"/>
            <a:ext cx="301320" cy="319592"/>
            <a:chOff x="7990504" y="1997539"/>
            <a:chExt cx="301320" cy="319592"/>
          </a:xfrm>
        </p:grpSpPr>
        <p:sp>
          <p:nvSpPr>
            <p:cNvPr id="17216" name="Google Shape;17216;p63"/>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3"/>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3"/>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3"/>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3"/>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3"/>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63"/>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63"/>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3"/>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3"/>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3"/>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3"/>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3"/>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3"/>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3"/>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3"/>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3"/>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3"/>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3"/>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3"/>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3"/>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3"/>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3"/>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63"/>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63"/>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3"/>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3"/>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3"/>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3"/>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3"/>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3"/>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3"/>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3"/>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3"/>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3"/>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3"/>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2" name="Google Shape;17252;p63"/>
          <p:cNvGrpSpPr/>
          <p:nvPr/>
        </p:nvGrpSpPr>
        <p:grpSpPr>
          <a:xfrm>
            <a:off x="3039969" y="3844159"/>
            <a:ext cx="372844" cy="353610"/>
            <a:chOff x="3302118" y="3796534"/>
            <a:chExt cx="372844" cy="353610"/>
          </a:xfrm>
        </p:grpSpPr>
        <p:sp>
          <p:nvSpPr>
            <p:cNvPr id="17253" name="Google Shape;17253;p63"/>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3"/>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63"/>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6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3"/>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1" name="Google Shape;17261;p63"/>
          <p:cNvGrpSpPr/>
          <p:nvPr/>
        </p:nvGrpSpPr>
        <p:grpSpPr>
          <a:xfrm>
            <a:off x="6936481" y="3354899"/>
            <a:ext cx="404051" cy="382344"/>
            <a:chOff x="6962652" y="3354899"/>
            <a:chExt cx="404051" cy="382344"/>
          </a:xfrm>
        </p:grpSpPr>
        <p:sp>
          <p:nvSpPr>
            <p:cNvPr id="17262" name="Google Shape;17262;p63"/>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3"/>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3"/>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3"/>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3"/>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3"/>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3"/>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3"/>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3"/>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63"/>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63"/>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63"/>
          <p:cNvGrpSpPr/>
          <p:nvPr/>
        </p:nvGrpSpPr>
        <p:grpSpPr>
          <a:xfrm>
            <a:off x="3482281" y="3844159"/>
            <a:ext cx="372740" cy="353610"/>
            <a:chOff x="3744430" y="3796534"/>
            <a:chExt cx="372740" cy="353610"/>
          </a:xfrm>
        </p:grpSpPr>
        <p:sp>
          <p:nvSpPr>
            <p:cNvPr id="17274" name="Google Shape;17274;p6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3"/>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6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6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3" name="Google Shape;17283;p63"/>
          <p:cNvGrpSpPr/>
          <p:nvPr/>
        </p:nvGrpSpPr>
        <p:grpSpPr>
          <a:xfrm>
            <a:off x="4808954" y="3844159"/>
            <a:ext cx="372844" cy="353610"/>
            <a:chOff x="5071104" y="3796534"/>
            <a:chExt cx="372844" cy="353610"/>
          </a:xfrm>
        </p:grpSpPr>
        <p:sp>
          <p:nvSpPr>
            <p:cNvPr id="17284" name="Google Shape;17284;p63"/>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3"/>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3"/>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3"/>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3"/>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3"/>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3"/>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63"/>
          <p:cNvGrpSpPr/>
          <p:nvPr/>
        </p:nvGrpSpPr>
        <p:grpSpPr>
          <a:xfrm>
            <a:off x="7412030" y="3354899"/>
            <a:ext cx="403504" cy="382318"/>
            <a:chOff x="7438201" y="3354899"/>
            <a:chExt cx="403504" cy="382318"/>
          </a:xfrm>
        </p:grpSpPr>
        <p:sp>
          <p:nvSpPr>
            <p:cNvPr id="17292" name="Google Shape;17292;p63"/>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3"/>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3"/>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3"/>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3"/>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3"/>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3"/>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3"/>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3"/>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3"/>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3"/>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3"/>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3"/>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7" name="Google Shape;17307;p63"/>
          <p:cNvGrpSpPr/>
          <p:nvPr/>
        </p:nvGrpSpPr>
        <p:grpSpPr>
          <a:xfrm>
            <a:off x="5134129" y="2435035"/>
            <a:ext cx="288515" cy="350512"/>
            <a:chOff x="5160300" y="2435035"/>
            <a:chExt cx="288515" cy="350512"/>
          </a:xfrm>
        </p:grpSpPr>
        <p:sp>
          <p:nvSpPr>
            <p:cNvPr id="17308" name="Google Shape;17308;p63"/>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3"/>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3"/>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63"/>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63"/>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3"/>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3"/>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3"/>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3"/>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3"/>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3"/>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3"/>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0" name="Google Shape;17320;p63"/>
          <p:cNvGrpSpPr/>
          <p:nvPr/>
        </p:nvGrpSpPr>
        <p:grpSpPr>
          <a:xfrm>
            <a:off x="5693499" y="3844159"/>
            <a:ext cx="372766" cy="353610"/>
            <a:chOff x="5955648" y="3796534"/>
            <a:chExt cx="372766" cy="353610"/>
          </a:xfrm>
        </p:grpSpPr>
        <p:sp>
          <p:nvSpPr>
            <p:cNvPr id="17321" name="Google Shape;17321;p63"/>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3"/>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3"/>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3"/>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3"/>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3"/>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3"/>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8" name="Google Shape;17328;p63"/>
          <p:cNvGrpSpPr/>
          <p:nvPr/>
        </p:nvGrpSpPr>
        <p:grpSpPr>
          <a:xfrm>
            <a:off x="4629560" y="2446592"/>
            <a:ext cx="372818" cy="327504"/>
            <a:chOff x="4655731" y="2446592"/>
            <a:chExt cx="372818" cy="327504"/>
          </a:xfrm>
        </p:grpSpPr>
        <p:sp>
          <p:nvSpPr>
            <p:cNvPr id="17329" name="Google Shape;17329;p63"/>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3"/>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3"/>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3"/>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63"/>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63"/>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3"/>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3"/>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3"/>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3"/>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3"/>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3"/>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3"/>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3"/>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3" name="Google Shape;17343;p63"/>
          <p:cNvGrpSpPr/>
          <p:nvPr/>
        </p:nvGrpSpPr>
        <p:grpSpPr>
          <a:xfrm>
            <a:off x="7432904" y="2926643"/>
            <a:ext cx="365062" cy="290024"/>
            <a:chOff x="7459075" y="2926643"/>
            <a:chExt cx="365062" cy="290024"/>
          </a:xfrm>
        </p:grpSpPr>
        <p:sp>
          <p:nvSpPr>
            <p:cNvPr id="17344" name="Google Shape;17344;p63"/>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3"/>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3"/>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63"/>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63"/>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3"/>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3"/>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3"/>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3"/>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3"/>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3"/>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3"/>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3"/>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3"/>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3"/>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3"/>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3"/>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63"/>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63"/>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3"/>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3"/>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3"/>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3"/>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7" name="Google Shape;17367;p63"/>
          <p:cNvGrpSpPr/>
          <p:nvPr/>
        </p:nvGrpSpPr>
        <p:grpSpPr>
          <a:xfrm>
            <a:off x="5034235" y="3354899"/>
            <a:ext cx="403582" cy="382344"/>
            <a:chOff x="5060406" y="3354899"/>
            <a:chExt cx="403582" cy="382344"/>
          </a:xfrm>
        </p:grpSpPr>
        <p:sp>
          <p:nvSpPr>
            <p:cNvPr id="17368" name="Google Shape;17368;p63"/>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3"/>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3"/>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3"/>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63"/>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63"/>
          <p:cNvGrpSpPr/>
          <p:nvPr/>
        </p:nvGrpSpPr>
        <p:grpSpPr>
          <a:xfrm>
            <a:off x="5509784" y="3354899"/>
            <a:ext cx="403608" cy="382344"/>
            <a:chOff x="5535955" y="3354899"/>
            <a:chExt cx="403608" cy="382344"/>
          </a:xfrm>
        </p:grpSpPr>
        <p:sp>
          <p:nvSpPr>
            <p:cNvPr id="17374" name="Google Shape;17374;p63"/>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3"/>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3"/>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3"/>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3"/>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9" name="Google Shape;17379;p63"/>
          <p:cNvGrpSpPr/>
          <p:nvPr/>
        </p:nvGrpSpPr>
        <p:grpSpPr>
          <a:xfrm>
            <a:off x="7887604" y="3354795"/>
            <a:ext cx="423285" cy="382422"/>
            <a:chOff x="7913775" y="3354795"/>
            <a:chExt cx="423285" cy="382422"/>
          </a:xfrm>
        </p:grpSpPr>
        <p:sp>
          <p:nvSpPr>
            <p:cNvPr id="17380" name="Google Shape;17380;p63"/>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3"/>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3"/>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3"/>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3"/>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3"/>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3"/>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3"/>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3"/>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3"/>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3"/>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3"/>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63"/>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63"/>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4" name="Google Shape;17394;p63"/>
          <p:cNvGrpSpPr/>
          <p:nvPr/>
        </p:nvGrpSpPr>
        <p:grpSpPr>
          <a:xfrm>
            <a:off x="7473194" y="1534536"/>
            <a:ext cx="354807" cy="338357"/>
            <a:chOff x="7499365" y="1534536"/>
            <a:chExt cx="354807" cy="338357"/>
          </a:xfrm>
        </p:grpSpPr>
        <p:sp>
          <p:nvSpPr>
            <p:cNvPr id="17395" name="Google Shape;17395;p63"/>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3"/>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3"/>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3"/>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3"/>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3"/>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3"/>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3"/>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3"/>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3"/>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3"/>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3"/>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3"/>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3"/>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63"/>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63"/>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3"/>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3"/>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3"/>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4" name="Google Shape;17414;p63"/>
          <p:cNvGrpSpPr/>
          <p:nvPr/>
        </p:nvGrpSpPr>
        <p:grpSpPr>
          <a:xfrm>
            <a:off x="3924514" y="3844159"/>
            <a:ext cx="372844" cy="353610"/>
            <a:chOff x="4186663" y="3796534"/>
            <a:chExt cx="372844" cy="353610"/>
          </a:xfrm>
        </p:grpSpPr>
        <p:sp>
          <p:nvSpPr>
            <p:cNvPr id="17415" name="Google Shape;17415;p63"/>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3"/>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3"/>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3"/>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3"/>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0" name="Google Shape;17420;p63"/>
          <p:cNvGrpSpPr/>
          <p:nvPr/>
        </p:nvGrpSpPr>
        <p:grpSpPr>
          <a:xfrm>
            <a:off x="4366747" y="3844159"/>
            <a:ext cx="372740" cy="353610"/>
            <a:chOff x="4628896" y="3796534"/>
            <a:chExt cx="372740" cy="353610"/>
          </a:xfrm>
        </p:grpSpPr>
        <p:sp>
          <p:nvSpPr>
            <p:cNvPr id="17421" name="Google Shape;17421;p63"/>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3"/>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3"/>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3"/>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3"/>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3"/>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3"/>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3"/>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9" name="Google Shape;17429;p63"/>
          <p:cNvGrpSpPr/>
          <p:nvPr/>
        </p:nvGrpSpPr>
        <p:grpSpPr>
          <a:xfrm>
            <a:off x="5251292" y="3844159"/>
            <a:ext cx="372818" cy="353610"/>
            <a:chOff x="5513441" y="3796534"/>
            <a:chExt cx="372818" cy="353610"/>
          </a:xfrm>
        </p:grpSpPr>
        <p:sp>
          <p:nvSpPr>
            <p:cNvPr id="17430" name="Google Shape;17430;p63"/>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3"/>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3"/>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3"/>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3"/>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3"/>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3"/>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7" name="Google Shape;17437;p63"/>
          <p:cNvGrpSpPr/>
          <p:nvPr/>
        </p:nvGrpSpPr>
        <p:grpSpPr>
          <a:xfrm>
            <a:off x="6460907" y="3354899"/>
            <a:ext cx="403608" cy="382344"/>
            <a:chOff x="6487078" y="3354899"/>
            <a:chExt cx="403608" cy="382344"/>
          </a:xfrm>
        </p:grpSpPr>
        <p:sp>
          <p:nvSpPr>
            <p:cNvPr id="17438" name="Google Shape;17438;p63"/>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3"/>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63"/>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63"/>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3"/>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3"/>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3"/>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3"/>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3"/>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3"/>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8" name="Google Shape;17448;p63"/>
          <p:cNvGrpSpPr/>
          <p:nvPr/>
        </p:nvGrpSpPr>
        <p:grpSpPr>
          <a:xfrm>
            <a:off x="3164680" y="3342484"/>
            <a:ext cx="389684" cy="389684"/>
            <a:chOff x="3190851" y="3342484"/>
            <a:chExt cx="389684" cy="389684"/>
          </a:xfrm>
        </p:grpSpPr>
        <p:sp>
          <p:nvSpPr>
            <p:cNvPr id="17449" name="Google Shape;17449;p63"/>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3"/>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3"/>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63"/>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63"/>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3"/>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3"/>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3"/>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3"/>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3"/>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3"/>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3"/>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3"/>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3"/>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3"/>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3"/>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3"/>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3"/>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3"/>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3"/>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3"/>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3"/>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3"/>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3"/>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3"/>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3"/>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3"/>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3"/>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63"/>
          <p:cNvGrpSpPr/>
          <p:nvPr/>
        </p:nvGrpSpPr>
        <p:grpSpPr>
          <a:xfrm>
            <a:off x="7900956" y="2879845"/>
            <a:ext cx="364515" cy="383619"/>
            <a:chOff x="7927127" y="2879845"/>
            <a:chExt cx="364515" cy="383619"/>
          </a:xfrm>
        </p:grpSpPr>
        <p:sp>
          <p:nvSpPr>
            <p:cNvPr id="17478" name="Google Shape;17478;p63"/>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3"/>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3"/>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3"/>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3"/>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63"/>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63"/>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3"/>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3"/>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3"/>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3"/>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3"/>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3"/>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3"/>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3"/>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3"/>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3"/>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3"/>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3"/>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3"/>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3"/>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3"/>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3"/>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63"/>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63"/>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3"/>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3"/>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3"/>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3"/>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7" name="Google Shape;17507;p63"/>
          <p:cNvGrpSpPr/>
          <p:nvPr/>
        </p:nvGrpSpPr>
        <p:grpSpPr>
          <a:xfrm>
            <a:off x="833111" y="3352531"/>
            <a:ext cx="327426" cy="357826"/>
            <a:chOff x="859281" y="3352531"/>
            <a:chExt cx="327426" cy="357826"/>
          </a:xfrm>
        </p:grpSpPr>
        <p:sp>
          <p:nvSpPr>
            <p:cNvPr id="17508" name="Google Shape;17508;p63"/>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3"/>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3"/>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3"/>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3"/>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3"/>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3"/>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3"/>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63"/>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63"/>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3"/>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3"/>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3"/>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3"/>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3"/>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3"/>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3"/>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3"/>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3"/>
          <p:cNvGrpSpPr/>
          <p:nvPr/>
        </p:nvGrpSpPr>
        <p:grpSpPr>
          <a:xfrm>
            <a:off x="1291741" y="3388371"/>
            <a:ext cx="372115" cy="273185"/>
            <a:chOff x="1317912" y="3388371"/>
            <a:chExt cx="372115" cy="273185"/>
          </a:xfrm>
        </p:grpSpPr>
        <p:sp>
          <p:nvSpPr>
            <p:cNvPr id="17527" name="Google Shape;17527;p63"/>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3"/>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3"/>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3"/>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3"/>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3"/>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3"/>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3"/>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3"/>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63"/>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63"/>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3"/>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3"/>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3"/>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3"/>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3"/>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3"/>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3"/>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3"/>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3"/>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3"/>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3"/>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3"/>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3"/>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3"/>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3"/>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3"/>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3"/>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3"/>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3"/>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3"/>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63"/>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63"/>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0" name="Google Shape;17560;p63"/>
          <p:cNvGrpSpPr/>
          <p:nvPr/>
        </p:nvGrpSpPr>
        <p:grpSpPr>
          <a:xfrm>
            <a:off x="2753576" y="1525426"/>
            <a:ext cx="356993" cy="344214"/>
            <a:chOff x="2779747" y="1525426"/>
            <a:chExt cx="356993" cy="344214"/>
          </a:xfrm>
        </p:grpSpPr>
        <p:sp>
          <p:nvSpPr>
            <p:cNvPr id="17561" name="Google Shape;17561;p63"/>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3"/>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3"/>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3"/>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3"/>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3"/>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3"/>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3"/>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3"/>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3"/>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3"/>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3"/>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3"/>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3"/>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3"/>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3"/>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3"/>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63"/>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63"/>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3"/>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3"/>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3"/>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3"/>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3"/>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5" name="Google Shape;17585;p63"/>
          <p:cNvGrpSpPr/>
          <p:nvPr/>
        </p:nvGrpSpPr>
        <p:grpSpPr>
          <a:xfrm>
            <a:off x="3291798" y="1515432"/>
            <a:ext cx="225112" cy="360663"/>
            <a:chOff x="3317969" y="1515432"/>
            <a:chExt cx="225112" cy="360663"/>
          </a:xfrm>
        </p:grpSpPr>
        <p:sp>
          <p:nvSpPr>
            <p:cNvPr id="17586" name="Google Shape;17586;p63"/>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3"/>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3"/>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3"/>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3"/>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3"/>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3"/>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3"/>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3"/>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63"/>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63"/>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3"/>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3"/>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3"/>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3"/>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3"/>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3"/>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3"/>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3"/>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3"/>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3"/>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3"/>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3"/>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3"/>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0" name="Google Shape;17610;p63"/>
          <p:cNvGrpSpPr/>
          <p:nvPr/>
        </p:nvGrpSpPr>
        <p:grpSpPr>
          <a:xfrm>
            <a:off x="3681716" y="1526233"/>
            <a:ext cx="389684" cy="339164"/>
            <a:chOff x="3707887" y="1526233"/>
            <a:chExt cx="389684" cy="339164"/>
          </a:xfrm>
        </p:grpSpPr>
        <p:sp>
          <p:nvSpPr>
            <p:cNvPr id="17611" name="Google Shape;17611;p63"/>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3"/>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3"/>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3"/>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3"/>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63"/>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63"/>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3"/>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3"/>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3"/>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3"/>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3"/>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3"/>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4" name="Google Shape;17624;p63"/>
          <p:cNvGrpSpPr/>
          <p:nvPr/>
        </p:nvGrpSpPr>
        <p:grpSpPr>
          <a:xfrm>
            <a:off x="4634505" y="1985853"/>
            <a:ext cx="346921" cy="346921"/>
            <a:chOff x="4660676" y="1985853"/>
            <a:chExt cx="346921" cy="346921"/>
          </a:xfrm>
        </p:grpSpPr>
        <p:sp>
          <p:nvSpPr>
            <p:cNvPr id="17625" name="Google Shape;17625;p63"/>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3"/>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3"/>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3"/>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3"/>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3"/>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3"/>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63"/>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63"/>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3"/>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3"/>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3"/>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3"/>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3"/>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3"/>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3"/>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3"/>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3"/>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3"/>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63"/>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63"/>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3"/>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3"/>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3"/>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3"/>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3"/>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3"/>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3"/>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3"/>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63"/>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63"/>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3"/>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3"/>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3"/>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3"/>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3"/>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3"/>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3"/>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3"/>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3"/>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3"/>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3"/>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3"/>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8" name="Google Shape;17668;p63"/>
          <p:cNvGrpSpPr/>
          <p:nvPr/>
        </p:nvGrpSpPr>
        <p:grpSpPr>
          <a:xfrm>
            <a:off x="3212675" y="2464342"/>
            <a:ext cx="383177" cy="291976"/>
            <a:chOff x="3238846" y="2464342"/>
            <a:chExt cx="383177" cy="291976"/>
          </a:xfrm>
        </p:grpSpPr>
        <p:sp>
          <p:nvSpPr>
            <p:cNvPr id="17669" name="Google Shape;17669;p63"/>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3"/>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63"/>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63"/>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3"/>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3"/>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3"/>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3"/>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3"/>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63"/>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63"/>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3"/>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3"/>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3"/>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3"/>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3"/>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3"/>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3"/>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7" name="Google Shape;17687;p63"/>
          <p:cNvGrpSpPr/>
          <p:nvPr/>
        </p:nvGrpSpPr>
        <p:grpSpPr>
          <a:xfrm>
            <a:off x="6135687" y="3847218"/>
            <a:ext cx="347434" cy="347434"/>
            <a:chOff x="2775123" y="1408261"/>
            <a:chExt cx="3847554" cy="3847554"/>
          </a:xfrm>
        </p:grpSpPr>
        <p:sp>
          <p:nvSpPr>
            <p:cNvPr id="17688" name="Google Shape;17688;p63"/>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3"/>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90" name="Google Shape;17690;p63"/>
            <p:cNvGrpSpPr/>
            <p:nvPr/>
          </p:nvGrpSpPr>
          <p:grpSpPr>
            <a:xfrm>
              <a:off x="3503656" y="1972170"/>
              <a:ext cx="2391038" cy="2719924"/>
              <a:chOff x="1512725" y="258500"/>
              <a:chExt cx="4570900" cy="5199625"/>
            </a:xfrm>
          </p:grpSpPr>
          <p:sp>
            <p:nvSpPr>
              <p:cNvPr id="17691" name="Google Shape;17691;p63"/>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3"/>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3"/>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6" name="Google Shape;17696;p63"/>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7" name="Google Shape;17697;p63"/>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28"/>
          <p:cNvSpPr txBox="1">
            <a:spLocks noGrp="1"/>
          </p:cNvSpPr>
          <p:nvPr>
            <p:ph type="subTitle" idx="1"/>
          </p:nvPr>
        </p:nvSpPr>
        <p:spPr>
          <a:xfrm>
            <a:off x="1320400" y="3589700"/>
            <a:ext cx="39468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Étapes &amp; Fonctionnement</a:t>
            </a:r>
            <a:endParaRPr dirty="0"/>
          </a:p>
        </p:txBody>
      </p:sp>
      <p:sp>
        <p:nvSpPr>
          <p:cNvPr id="855" name="Google Shape;855;p28"/>
          <p:cNvSpPr txBox="1">
            <a:spLocks noGrp="1"/>
          </p:cNvSpPr>
          <p:nvPr>
            <p:ph type="title"/>
          </p:nvPr>
        </p:nvSpPr>
        <p:spPr>
          <a:xfrm>
            <a:off x="1320400" y="2101475"/>
            <a:ext cx="3946800" cy="14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Projet</a:t>
            </a:r>
          </a:p>
        </p:txBody>
      </p:sp>
      <p:sp>
        <p:nvSpPr>
          <p:cNvPr id="856" name="Google Shape;856;p28"/>
          <p:cNvSpPr txBox="1">
            <a:spLocks noGrp="1"/>
          </p:cNvSpPr>
          <p:nvPr>
            <p:ph type="title" idx="2"/>
          </p:nvPr>
        </p:nvSpPr>
        <p:spPr>
          <a:xfrm>
            <a:off x="5820275" y="1154975"/>
            <a:ext cx="1905300" cy="10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857" name="Google Shape;857;p28"/>
          <p:cNvGrpSpPr/>
          <p:nvPr/>
        </p:nvGrpSpPr>
        <p:grpSpPr>
          <a:xfrm>
            <a:off x="896410" y="1154974"/>
            <a:ext cx="8191495" cy="3912334"/>
            <a:chOff x="896410" y="1154974"/>
            <a:chExt cx="8191495" cy="3912334"/>
          </a:xfrm>
        </p:grpSpPr>
        <p:sp>
          <p:nvSpPr>
            <p:cNvPr id="858" name="Google Shape;858;p28"/>
            <p:cNvSpPr/>
            <p:nvPr/>
          </p:nvSpPr>
          <p:spPr>
            <a:xfrm rot="5400000">
              <a:off x="4917523" y="1266997"/>
              <a:ext cx="523440" cy="866160"/>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59" name="Google Shape;859;p28"/>
            <p:cNvGrpSpPr/>
            <p:nvPr/>
          </p:nvGrpSpPr>
          <p:grpSpPr>
            <a:xfrm>
              <a:off x="6869363" y="2991188"/>
              <a:ext cx="2218542" cy="2076120"/>
              <a:chOff x="8037720" y="3846600"/>
              <a:chExt cx="1923480" cy="1800000"/>
            </a:xfrm>
          </p:grpSpPr>
          <p:sp>
            <p:nvSpPr>
              <p:cNvPr id="860" name="Google Shape;860;p28"/>
              <p:cNvSpPr/>
              <p:nvPr/>
            </p:nvSpPr>
            <p:spPr>
              <a:xfrm>
                <a:off x="8037720" y="4034160"/>
                <a:ext cx="1923480" cy="1612440"/>
              </a:xfrm>
              <a:custGeom>
                <a:avLst/>
                <a:gdLst/>
                <a:ahLst/>
                <a:cxnLst/>
                <a:rect l="l" t="t" r="r" b="b"/>
                <a:pathLst>
                  <a:path w="5343" h="4479" extrusionOk="0">
                    <a:moveTo>
                      <a:pt x="5343" y="4479"/>
                    </a:moveTo>
                    <a:lnTo>
                      <a:pt x="0" y="4479"/>
                    </a:lnTo>
                    <a:lnTo>
                      <a:pt x="0" y="0"/>
                    </a:lnTo>
                    <a:lnTo>
                      <a:pt x="5343" y="0"/>
                    </a:lnTo>
                    <a:lnTo>
                      <a:pt x="5343" y="4479"/>
                    </a:lnTo>
                    <a:close/>
                  </a:path>
                </a:pathLst>
              </a:custGeom>
              <a:solidFill>
                <a:schemeClr val="accent6"/>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8"/>
              <p:cNvSpPr/>
              <p:nvPr/>
            </p:nvSpPr>
            <p:spPr>
              <a:xfrm>
                <a:off x="834408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8"/>
              <p:cNvSpPr/>
              <p:nvPr/>
            </p:nvSpPr>
            <p:spPr>
              <a:xfrm>
                <a:off x="817488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8"/>
              <p:cNvSpPr/>
              <p:nvPr/>
            </p:nvSpPr>
            <p:spPr>
              <a:xfrm>
                <a:off x="9549720" y="5468760"/>
                <a:ext cx="300960" cy="46800"/>
              </a:xfrm>
              <a:custGeom>
                <a:avLst/>
                <a:gdLst/>
                <a:ahLst/>
                <a:cxnLst/>
                <a:rect l="l" t="t" r="r" b="b"/>
                <a:pathLst>
                  <a:path w="836" h="130" extrusionOk="0">
                    <a:moveTo>
                      <a:pt x="836" y="130"/>
                    </a:moveTo>
                    <a:lnTo>
                      <a:pt x="0" y="130"/>
                    </a:lnTo>
                    <a:lnTo>
                      <a:pt x="0" y="0"/>
                    </a:lnTo>
                    <a:lnTo>
                      <a:pt x="836" y="0"/>
                    </a:lnTo>
                    <a:lnTo>
                      <a:pt x="836" y="130"/>
                    </a:lnTo>
                    <a:close/>
                  </a:path>
                </a:pathLst>
              </a:custGeom>
              <a:solidFill>
                <a:srgbClr val="3E282C"/>
              </a:solidFill>
              <a:ln w="19050" cap="flat" cmpd="sng">
                <a:solidFill>
                  <a:schemeClr val="dk1"/>
                </a:solidFill>
                <a:prstDash val="solid"/>
                <a:round/>
                <a:headEnd type="none" w="sm" len="sm"/>
                <a:tailEnd type="none" w="sm" len="sm"/>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28"/>
              <p:cNvSpPr/>
              <p:nvPr/>
            </p:nvSpPr>
            <p:spPr>
              <a:xfrm>
                <a:off x="9380520" y="5432760"/>
                <a:ext cx="118440" cy="118440"/>
              </a:xfrm>
              <a:custGeom>
                <a:avLst/>
                <a:gdLst/>
                <a:ahLst/>
                <a:cxnLst/>
                <a:rect l="l" t="t" r="r" b="b"/>
                <a:pathLst>
                  <a:path w="329" h="329" extrusionOk="0">
                    <a:moveTo>
                      <a:pt x="329" y="165"/>
                    </a:moveTo>
                    <a:cubicBezTo>
                      <a:pt x="329" y="255"/>
                      <a:pt x="255" y="329"/>
                      <a:pt x="165" y="329"/>
                    </a:cubicBezTo>
                    <a:cubicBezTo>
                      <a:pt x="74" y="329"/>
                      <a:pt x="0" y="255"/>
                      <a:pt x="0" y="165"/>
                    </a:cubicBezTo>
                    <a:cubicBezTo>
                      <a:pt x="0" y="74"/>
                      <a:pt x="74" y="0"/>
                      <a:pt x="165" y="0"/>
                    </a:cubicBezTo>
                    <a:cubicBezTo>
                      <a:pt x="255" y="0"/>
                      <a:pt x="329" y="74"/>
                      <a:pt x="329" y="165"/>
                    </a:cubicBez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28"/>
              <p:cNvSpPr/>
              <p:nvPr/>
            </p:nvSpPr>
            <p:spPr>
              <a:xfrm>
                <a:off x="8037720" y="3846600"/>
                <a:ext cx="1923480" cy="187560"/>
              </a:xfrm>
              <a:custGeom>
                <a:avLst/>
                <a:gdLst/>
                <a:ahLst/>
                <a:cxnLst/>
                <a:rect l="l" t="t" r="r" b="b"/>
                <a:pathLst>
                  <a:path w="5343" h="521" extrusionOk="0">
                    <a:moveTo>
                      <a:pt x="5095" y="0"/>
                    </a:moveTo>
                    <a:lnTo>
                      <a:pt x="248" y="0"/>
                    </a:lnTo>
                    <a:cubicBezTo>
                      <a:pt x="111" y="0"/>
                      <a:pt x="0" y="111"/>
                      <a:pt x="0" y="248"/>
                    </a:cubicBezTo>
                    <a:lnTo>
                      <a:pt x="0" y="521"/>
                    </a:lnTo>
                    <a:lnTo>
                      <a:pt x="5343" y="521"/>
                    </a:lnTo>
                    <a:lnTo>
                      <a:pt x="5343" y="248"/>
                    </a:lnTo>
                    <a:cubicBezTo>
                      <a:pt x="5343" y="111"/>
                      <a:pt x="5232" y="0"/>
                      <a:pt x="5095"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8"/>
              <p:cNvSpPr/>
              <p:nvPr/>
            </p:nvSpPr>
            <p:spPr>
              <a:xfrm>
                <a:off x="8120520" y="3897360"/>
                <a:ext cx="86040" cy="86040"/>
              </a:xfrm>
              <a:custGeom>
                <a:avLst/>
                <a:gdLst/>
                <a:ahLst/>
                <a:cxnLst/>
                <a:rect l="l" t="t" r="r" b="b"/>
                <a:pathLst>
                  <a:path w="239" h="239" extrusionOk="0">
                    <a:moveTo>
                      <a:pt x="239" y="119"/>
                    </a:moveTo>
                    <a:cubicBezTo>
                      <a:pt x="239" y="186"/>
                      <a:pt x="186" y="239"/>
                      <a:pt x="119" y="239"/>
                    </a:cubicBezTo>
                    <a:cubicBezTo>
                      <a:pt x="53" y="239"/>
                      <a:pt x="0" y="186"/>
                      <a:pt x="0" y="119"/>
                    </a:cubicBezTo>
                    <a:cubicBezTo>
                      <a:pt x="0" y="53"/>
                      <a:pt x="53" y="0"/>
                      <a:pt x="119"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8"/>
              <p:cNvSpPr/>
              <p:nvPr/>
            </p:nvSpPr>
            <p:spPr>
              <a:xfrm>
                <a:off x="8253720" y="3897360"/>
                <a:ext cx="86040" cy="86040"/>
              </a:xfrm>
              <a:custGeom>
                <a:avLst/>
                <a:gdLst/>
                <a:ahLst/>
                <a:cxnLst/>
                <a:rect l="l" t="t" r="r" b="b"/>
                <a:pathLst>
                  <a:path w="239" h="239" extrusionOk="0">
                    <a:moveTo>
                      <a:pt x="239" y="119"/>
                    </a:moveTo>
                    <a:cubicBezTo>
                      <a:pt x="239" y="186"/>
                      <a:pt x="186" y="239"/>
                      <a:pt x="120" y="239"/>
                    </a:cubicBezTo>
                    <a:cubicBezTo>
                      <a:pt x="53" y="239"/>
                      <a:pt x="0" y="186"/>
                      <a:pt x="0" y="119"/>
                    </a:cubicBezTo>
                    <a:cubicBezTo>
                      <a:pt x="0" y="53"/>
                      <a:pt x="53"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8"/>
              <p:cNvSpPr/>
              <p:nvPr/>
            </p:nvSpPr>
            <p:spPr>
              <a:xfrm>
                <a:off x="8386920" y="3897360"/>
                <a:ext cx="86040" cy="86040"/>
              </a:xfrm>
              <a:custGeom>
                <a:avLst/>
                <a:gdLst/>
                <a:ahLst/>
                <a:cxnLst/>
                <a:rect l="l" t="t" r="r" b="b"/>
                <a:pathLst>
                  <a:path w="239" h="239" extrusionOk="0">
                    <a:moveTo>
                      <a:pt x="239" y="119"/>
                    </a:moveTo>
                    <a:cubicBezTo>
                      <a:pt x="239" y="186"/>
                      <a:pt x="186" y="239"/>
                      <a:pt x="120" y="239"/>
                    </a:cubicBezTo>
                    <a:cubicBezTo>
                      <a:pt x="54" y="239"/>
                      <a:pt x="0" y="186"/>
                      <a:pt x="0" y="119"/>
                    </a:cubicBezTo>
                    <a:cubicBezTo>
                      <a:pt x="0" y="53"/>
                      <a:pt x="54" y="0"/>
                      <a:pt x="120" y="0"/>
                    </a:cubicBezTo>
                    <a:cubicBezTo>
                      <a:pt x="186" y="0"/>
                      <a:pt x="239" y="53"/>
                      <a:pt x="239" y="119"/>
                    </a:cubicBez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0000" tIns="41025" rIns="90000" bIns="41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8"/>
              <p:cNvSpPr/>
              <p:nvPr/>
            </p:nvSpPr>
            <p:spPr>
              <a:xfrm>
                <a:off x="8379000" y="4149720"/>
                <a:ext cx="1240920" cy="1241280"/>
              </a:xfrm>
              <a:custGeom>
                <a:avLst/>
                <a:gdLst/>
                <a:ahLst/>
                <a:cxnLst/>
                <a:rect l="l" t="t" r="r" b="b"/>
                <a:pathLst>
                  <a:path w="3447" h="3448" extrusionOk="0">
                    <a:moveTo>
                      <a:pt x="3447" y="1724"/>
                    </a:moveTo>
                    <a:cubicBezTo>
                      <a:pt x="3447" y="2676"/>
                      <a:pt x="2676" y="3448"/>
                      <a:pt x="1724" y="3448"/>
                    </a:cubicBezTo>
                    <a:cubicBezTo>
                      <a:pt x="772" y="3448"/>
                      <a:pt x="0" y="2676"/>
                      <a:pt x="0" y="1724"/>
                    </a:cubicBezTo>
                    <a:cubicBezTo>
                      <a:pt x="0" y="772"/>
                      <a:pt x="772" y="0"/>
                      <a:pt x="1724" y="0"/>
                    </a:cubicBezTo>
                    <a:cubicBezTo>
                      <a:pt x="2676" y="0"/>
                      <a:pt x="3447" y="772"/>
                      <a:pt x="3447" y="172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8"/>
              <p:cNvSpPr/>
              <p:nvPr/>
            </p:nvSpPr>
            <p:spPr>
              <a:xfrm>
                <a:off x="8590320" y="4363200"/>
                <a:ext cx="795240" cy="795600"/>
              </a:xfrm>
              <a:custGeom>
                <a:avLst/>
                <a:gdLst/>
                <a:ahLst/>
                <a:cxnLst/>
                <a:rect l="l" t="t" r="r" b="b"/>
                <a:pathLst>
                  <a:path w="2209" h="2210" extrusionOk="0">
                    <a:moveTo>
                      <a:pt x="1104" y="1105"/>
                    </a:moveTo>
                    <a:lnTo>
                      <a:pt x="699" y="77"/>
                    </a:lnTo>
                    <a:cubicBezTo>
                      <a:pt x="824" y="28"/>
                      <a:pt x="961" y="0"/>
                      <a:pt x="1104" y="0"/>
                    </a:cubicBezTo>
                    <a:cubicBezTo>
                      <a:pt x="1715" y="0"/>
                      <a:pt x="2209" y="495"/>
                      <a:pt x="2209" y="1105"/>
                    </a:cubicBezTo>
                    <a:cubicBezTo>
                      <a:pt x="2209" y="1715"/>
                      <a:pt x="1715" y="2210"/>
                      <a:pt x="1104" y="2210"/>
                    </a:cubicBezTo>
                    <a:cubicBezTo>
                      <a:pt x="494" y="2210"/>
                      <a:pt x="0" y="1715"/>
                      <a:pt x="0" y="1105"/>
                    </a:cubicBezTo>
                    <a:cubicBezTo>
                      <a:pt x="0" y="1043"/>
                      <a:pt x="5" y="982"/>
                      <a:pt x="15" y="922"/>
                    </a:cubicBezTo>
                    <a:lnTo>
                      <a:pt x="1104" y="1105"/>
                    </a:lnTo>
                    <a:close/>
                  </a:path>
                </a:pathLst>
              </a:custGeom>
              <a:solidFill>
                <a:srgbClr val="FCB100"/>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8"/>
              <p:cNvSpPr/>
              <p:nvPr/>
            </p:nvSpPr>
            <p:spPr>
              <a:xfrm>
                <a:off x="8526600" y="4341240"/>
                <a:ext cx="392040" cy="370080"/>
              </a:xfrm>
              <a:custGeom>
                <a:avLst/>
                <a:gdLst/>
                <a:ahLst/>
                <a:cxnLst/>
                <a:rect l="l" t="t" r="r" b="b"/>
                <a:pathLst>
                  <a:path w="1089" h="1028" extrusionOk="0">
                    <a:moveTo>
                      <a:pt x="0" y="845"/>
                    </a:moveTo>
                    <a:cubicBezTo>
                      <a:pt x="64" y="458"/>
                      <a:pt x="329" y="140"/>
                      <a:pt x="683" y="0"/>
                    </a:cubicBezTo>
                    <a:lnTo>
                      <a:pt x="1089" y="1028"/>
                    </a:lnTo>
                    <a:lnTo>
                      <a:pt x="0" y="845"/>
                    </a:lnTo>
                    <a:close/>
                  </a:path>
                </a:pathLst>
              </a:custGeom>
              <a:solidFill>
                <a:srgbClr val="FF4D3F"/>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72" name="Google Shape;872;p28"/>
            <p:cNvSpPr/>
            <p:nvPr/>
          </p:nvSpPr>
          <p:spPr>
            <a:xfrm>
              <a:off x="896410" y="1154974"/>
              <a:ext cx="465034" cy="460502"/>
            </a:xfrm>
            <a:custGeom>
              <a:avLst/>
              <a:gdLst/>
              <a:ahLst/>
              <a:cxnLst/>
              <a:rect l="l" t="t" r="r" b="b"/>
              <a:pathLst>
                <a:path w="4515" h="4471" extrusionOk="0">
                  <a:moveTo>
                    <a:pt x="1821" y="3126"/>
                  </a:moveTo>
                  <a:cubicBezTo>
                    <a:pt x="1330" y="2885"/>
                    <a:pt x="1126" y="2290"/>
                    <a:pt x="1367" y="1799"/>
                  </a:cubicBezTo>
                  <a:cubicBezTo>
                    <a:pt x="1608" y="1308"/>
                    <a:pt x="2204" y="1105"/>
                    <a:pt x="2695" y="1345"/>
                  </a:cubicBezTo>
                  <a:cubicBezTo>
                    <a:pt x="3186" y="1587"/>
                    <a:pt x="3389" y="2182"/>
                    <a:pt x="3148" y="2673"/>
                  </a:cubicBezTo>
                  <a:cubicBezTo>
                    <a:pt x="2907" y="3164"/>
                    <a:pt x="2312" y="3367"/>
                    <a:pt x="1821" y="3126"/>
                  </a:cubicBezTo>
                  <a:moveTo>
                    <a:pt x="3878" y="3808"/>
                  </a:moveTo>
                  <a:cubicBezTo>
                    <a:pt x="4043" y="3638"/>
                    <a:pt x="4179" y="3444"/>
                    <a:pt x="4284" y="3230"/>
                  </a:cubicBezTo>
                  <a:lnTo>
                    <a:pt x="4287" y="3225"/>
                  </a:lnTo>
                  <a:lnTo>
                    <a:pt x="3946" y="3058"/>
                  </a:lnTo>
                  <a:cubicBezTo>
                    <a:pt x="4035" y="2876"/>
                    <a:pt x="4091" y="2687"/>
                    <a:pt x="4118" y="2496"/>
                  </a:cubicBezTo>
                  <a:lnTo>
                    <a:pt x="4494" y="2549"/>
                  </a:lnTo>
                  <a:cubicBezTo>
                    <a:pt x="4526" y="2315"/>
                    <a:pt x="4522" y="2077"/>
                    <a:pt x="4481" y="1843"/>
                  </a:cubicBezTo>
                  <a:lnTo>
                    <a:pt x="4106" y="1909"/>
                  </a:lnTo>
                  <a:cubicBezTo>
                    <a:pt x="4072" y="1716"/>
                    <a:pt x="4007" y="1528"/>
                    <a:pt x="3915" y="1354"/>
                  </a:cubicBezTo>
                  <a:lnTo>
                    <a:pt x="4251" y="1176"/>
                  </a:lnTo>
                  <a:cubicBezTo>
                    <a:pt x="4139" y="966"/>
                    <a:pt x="3996" y="776"/>
                    <a:pt x="3826" y="612"/>
                  </a:cubicBezTo>
                  <a:lnTo>
                    <a:pt x="3562" y="885"/>
                  </a:lnTo>
                  <a:cubicBezTo>
                    <a:pt x="3425" y="752"/>
                    <a:pt x="3266" y="638"/>
                    <a:pt x="3085" y="550"/>
                  </a:cubicBezTo>
                  <a:cubicBezTo>
                    <a:pt x="3084" y="549"/>
                    <a:pt x="3083" y="549"/>
                    <a:pt x="3081" y="548"/>
                  </a:cubicBezTo>
                  <a:lnTo>
                    <a:pt x="3248" y="207"/>
                  </a:lnTo>
                  <a:cubicBezTo>
                    <a:pt x="3034" y="103"/>
                    <a:pt x="2807" y="33"/>
                    <a:pt x="2573" y="0"/>
                  </a:cubicBezTo>
                  <a:lnTo>
                    <a:pt x="2520" y="376"/>
                  </a:lnTo>
                  <a:cubicBezTo>
                    <a:pt x="2323" y="349"/>
                    <a:pt x="2125" y="353"/>
                    <a:pt x="1933" y="387"/>
                  </a:cubicBezTo>
                  <a:lnTo>
                    <a:pt x="1867" y="13"/>
                  </a:lnTo>
                  <a:cubicBezTo>
                    <a:pt x="1633" y="54"/>
                    <a:pt x="1409" y="131"/>
                    <a:pt x="1200" y="242"/>
                  </a:cubicBezTo>
                  <a:lnTo>
                    <a:pt x="1378" y="578"/>
                  </a:lnTo>
                  <a:cubicBezTo>
                    <a:pt x="1205" y="669"/>
                    <a:pt x="1046" y="787"/>
                    <a:pt x="908" y="930"/>
                  </a:cubicBezTo>
                  <a:lnTo>
                    <a:pt x="635" y="666"/>
                  </a:lnTo>
                  <a:cubicBezTo>
                    <a:pt x="472" y="835"/>
                    <a:pt x="336" y="1029"/>
                    <a:pt x="232" y="1241"/>
                  </a:cubicBezTo>
                  <a:lnTo>
                    <a:pt x="230" y="1244"/>
                  </a:lnTo>
                  <a:lnTo>
                    <a:pt x="571" y="1409"/>
                  </a:lnTo>
                  <a:cubicBezTo>
                    <a:pt x="482" y="1592"/>
                    <a:pt x="425" y="1782"/>
                    <a:pt x="398" y="1972"/>
                  </a:cubicBezTo>
                  <a:lnTo>
                    <a:pt x="23" y="1919"/>
                  </a:lnTo>
                  <a:cubicBezTo>
                    <a:pt x="-11" y="2153"/>
                    <a:pt x="-7" y="2391"/>
                    <a:pt x="35" y="2625"/>
                  </a:cubicBezTo>
                  <a:lnTo>
                    <a:pt x="409" y="2559"/>
                  </a:lnTo>
                  <a:cubicBezTo>
                    <a:pt x="443" y="2753"/>
                    <a:pt x="507" y="2941"/>
                    <a:pt x="599" y="3115"/>
                  </a:cubicBezTo>
                  <a:lnTo>
                    <a:pt x="263" y="3293"/>
                  </a:lnTo>
                  <a:cubicBezTo>
                    <a:pt x="374" y="3503"/>
                    <a:pt x="517" y="3693"/>
                    <a:pt x="687" y="3857"/>
                  </a:cubicBezTo>
                  <a:lnTo>
                    <a:pt x="951" y="3585"/>
                  </a:lnTo>
                  <a:cubicBezTo>
                    <a:pt x="1089" y="3718"/>
                    <a:pt x="1249" y="3833"/>
                    <a:pt x="1430" y="3922"/>
                  </a:cubicBezTo>
                  <a:cubicBezTo>
                    <a:pt x="1431" y="3922"/>
                    <a:pt x="1431" y="3922"/>
                    <a:pt x="1432" y="3923"/>
                  </a:cubicBezTo>
                  <a:lnTo>
                    <a:pt x="1265" y="4263"/>
                  </a:lnTo>
                  <a:cubicBezTo>
                    <a:pt x="1479" y="4367"/>
                    <a:pt x="1705" y="4438"/>
                    <a:pt x="1939" y="4471"/>
                  </a:cubicBezTo>
                  <a:lnTo>
                    <a:pt x="1993" y="4095"/>
                  </a:lnTo>
                  <a:cubicBezTo>
                    <a:pt x="2190" y="4123"/>
                    <a:pt x="2388" y="4119"/>
                    <a:pt x="2580" y="4085"/>
                  </a:cubicBezTo>
                  <a:lnTo>
                    <a:pt x="2645" y="4460"/>
                  </a:lnTo>
                  <a:cubicBezTo>
                    <a:pt x="2879" y="4419"/>
                    <a:pt x="3103" y="4342"/>
                    <a:pt x="3313" y="4231"/>
                  </a:cubicBezTo>
                  <a:lnTo>
                    <a:pt x="3135" y="3895"/>
                  </a:lnTo>
                  <a:cubicBezTo>
                    <a:pt x="3308" y="3804"/>
                    <a:pt x="3467" y="3686"/>
                    <a:pt x="3606" y="3544"/>
                  </a:cubicBezTo>
                  <a:lnTo>
                    <a:pt x="3878" y="3808"/>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5938816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7701"/>
        <p:cNvGrpSpPr/>
        <p:nvPr/>
      </p:nvGrpSpPr>
      <p:grpSpPr>
        <a:xfrm>
          <a:off x="0" y="0"/>
          <a:ext cx="0" cy="0"/>
          <a:chOff x="0" y="0"/>
          <a:chExt cx="0" cy="0"/>
        </a:xfrm>
      </p:grpSpPr>
      <p:pic>
        <p:nvPicPr>
          <p:cNvPr id="17702" name="Google Shape;17702;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B68A9E-C583-862A-B7DE-E40409FBAB5E}"/>
              </a:ext>
            </a:extLst>
          </p:cNvPr>
          <p:cNvSpPr>
            <a:spLocks noGrp="1"/>
          </p:cNvSpPr>
          <p:nvPr>
            <p:ph type="title"/>
          </p:nvPr>
        </p:nvSpPr>
        <p:spPr/>
        <p:txBody>
          <a:bodyPr/>
          <a:lstStyle/>
          <a:p>
            <a:r>
              <a:rPr lang="fr-FR" dirty="0"/>
              <a:t>Factorisation des données</a:t>
            </a:r>
          </a:p>
        </p:txBody>
      </p:sp>
      <p:pic>
        <p:nvPicPr>
          <p:cNvPr id="4" name="Image 3">
            <a:extLst>
              <a:ext uri="{FF2B5EF4-FFF2-40B4-BE49-F238E27FC236}">
                <a16:creationId xmlns:a16="http://schemas.microsoft.com/office/drawing/2014/main" id="{5FCAFB00-CD3B-7FF3-7A28-597F3E8DC01E}"/>
              </a:ext>
            </a:extLst>
          </p:cNvPr>
          <p:cNvPicPr>
            <a:picLocks noChangeAspect="1"/>
          </p:cNvPicPr>
          <p:nvPr/>
        </p:nvPicPr>
        <p:blipFill>
          <a:blip r:embed="rId3"/>
          <a:stretch>
            <a:fillRect/>
          </a:stretch>
        </p:blipFill>
        <p:spPr>
          <a:xfrm>
            <a:off x="775854" y="1578705"/>
            <a:ext cx="4839854" cy="1565206"/>
          </a:xfrm>
          <a:prstGeom prst="rect">
            <a:avLst/>
          </a:prstGeom>
        </p:spPr>
      </p:pic>
      <p:sp>
        <p:nvSpPr>
          <p:cNvPr id="7" name="Rectangle 6">
            <a:extLst>
              <a:ext uri="{FF2B5EF4-FFF2-40B4-BE49-F238E27FC236}">
                <a16:creationId xmlns:a16="http://schemas.microsoft.com/office/drawing/2014/main" id="{B93735F4-A64B-E11D-6A6F-085783015CB8}"/>
              </a:ext>
            </a:extLst>
          </p:cNvPr>
          <p:cNvSpPr/>
          <p:nvPr/>
        </p:nvSpPr>
        <p:spPr>
          <a:xfrm>
            <a:off x="3330531" y="2930636"/>
            <a:ext cx="5347034" cy="1947340"/>
          </a:xfrm>
          <a:prstGeom prst="rect">
            <a:avLst/>
          </a:prstGeom>
          <a:solidFill>
            <a:schemeClr val="tx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fr-FR" sz="1100" b="0" i="1" dirty="0">
                <a:solidFill>
                  <a:srgbClr val="C792EA"/>
                </a:solidFill>
                <a:effectLst/>
                <a:latin typeface="Consolas" panose="020B0609020204030204" pitchFamily="49" charset="0"/>
              </a:rPr>
              <a:t>import</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json</a:t>
            </a:r>
            <a:endParaRPr lang="fr-FR" sz="1100" b="0" dirty="0">
              <a:solidFill>
                <a:srgbClr val="D6DEEB"/>
              </a:solidFill>
              <a:effectLst/>
              <a:latin typeface="Consolas" panose="020B0609020204030204" pitchFamily="49" charset="0"/>
            </a:endParaRPr>
          </a:p>
          <a:p>
            <a:br>
              <a:rPr lang="fr-FR" sz="1100" b="0" dirty="0">
                <a:solidFill>
                  <a:srgbClr val="D6DEEB"/>
                </a:solidFill>
                <a:effectLst/>
                <a:latin typeface="Consolas" panose="020B0609020204030204" pitchFamily="49" charset="0"/>
              </a:rPr>
            </a:br>
            <a:r>
              <a:rPr lang="fr-FR" sz="1100" b="0" i="1" dirty="0" err="1">
                <a:solidFill>
                  <a:srgbClr val="C792EA"/>
                </a:solidFill>
                <a:effectLst/>
                <a:latin typeface="Consolas" panose="020B0609020204030204" pitchFamily="49" charset="0"/>
              </a:rPr>
              <a:t>with</a:t>
            </a:r>
            <a:r>
              <a:rPr lang="fr-FR" sz="1100" b="0" dirty="0">
                <a:solidFill>
                  <a:srgbClr val="D6DEEB"/>
                </a:solidFill>
                <a:effectLst/>
                <a:latin typeface="Consolas" panose="020B0609020204030204" pitchFamily="49" charset="0"/>
              </a:rPr>
              <a:t> </a:t>
            </a:r>
            <a:r>
              <a:rPr lang="fr-FR" sz="1100" b="0" dirty="0">
                <a:solidFill>
                  <a:srgbClr val="C5E478"/>
                </a:solidFill>
                <a:effectLst/>
                <a:latin typeface="Consolas" panose="020B0609020204030204" pitchFamily="49" charset="0"/>
              </a:rPr>
              <a:t>open</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mongo/</a:t>
            </a:r>
            <a:r>
              <a:rPr lang="fr-FR" sz="1100" b="0" dirty="0" err="1">
                <a:solidFill>
                  <a:srgbClr val="ECC48D"/>
                </a:solidFill>
                <a:effectLst/>
                <a:latin typeface="Consolas" panose="020B0609020204030204" pitchFamily="49" charset="0"/>
              </a:rPr>
              <a:t>item_data.json</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r</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err="1">
                <a:solidFill>
                  <a:srgbClr val="D7DBE0"/>
                </a:solidFill>
                <a:effectLst/>
                <a:latin typeface="Consolas" panose="020B0609020204030204" pitchFamily="49" charset="0"/>
              </a:rPr>
              <a:t>encoding</a:t>
            </a:r>
            <a:r>
              <a:rPr lang="fr-FR" sz="1100" b="0" dirty="0">
                <a:solidFill>
                  <a:srgbClr val="C792EA"/>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utf-8</a:t>
            </a:r>
            <a:r>
              <a:rPr lang="fr-FR" sz="1100" b="0" dirty="0">
                <a:solidFill>
                  <a:srgbClr val="D9F5DD"/>
                </a:solidFill>
                <a:effectLst/>
                <a:latin typeface="Consolas" panose="020B0609020204030204" pitchFamily="49" charset="0"/>
              </a:rPr>
              <a:t>'</a:t>
            </a:r>
            <a:r>
              <a:rPr lang="fr-FR" sz="1100" b="0" dirty="0">
                <a:solidFill>
                  <a:srgbClr val="D6DEEB"/>
                </a:solidFill>
                <a:effectLst/>
                <a:latin typeface="Consolas" panose="020B0609020204030204" pitchFamily="49" charset="0"/>
              </a:rPr>
              <a:t>) </a:t>
            </a:r>
            <a:r>
              <a:rPr lang="fr-FR" sz="1100" b="0" i="1" dirty="0">
                <a:solidFill>
                  <a:srgbClr val="C792EA"/>
                </a:solidFill>
                <a:effectLst/>
                <a:latin typeface="Consolas" panose="020B0609020204030204" pitchFamily="49" charset="0"/>
              </a:rPr>
              <a:t>as</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infile</a:t>
            </a:r>
            <a:r>
              <a:rPr lang="fr-FR" sz="1100" b="0" dirty="0">
                <a:solidFill>
                  <a:srgbClr val="D6DEEB"/>
                </a:solidFill>
                <a:effectLst/>
                <a:latin typeface="Consolas" panose="020B0609020204030204" pitchFamily="49" charset="0"/>
              </a:rPr>
              <a:t>:</a:t>
            </a:r>
          </a:p>
          <a:p>
            <a:r>
              <a:rPr lang="fr-FR" sz="1100" b="0" dirty="0">
                <a:solidFill>
                  <a:srgbClr val="D6DEEB"/>
                </a:solidFill>
                <a:effectLst/>
                <a:latin typeface="Consolas" panose="020B0609020204030204" pitchFamily="49" charset="0"/>
              </a:rPr>
              <a:t>    data </a:t>
            </a:r>
            <a:r>
              <a:rPr lang="fr-FR" sz="1100" b="0" dirty="0">
                <a:solidFill>
                  <a:srgbClr val="C792EA"/>
                </a:solidFill>
                <a:effectLst/>
                <a:latin typeface="Consolas" panose="020B0609020204030204" pitchFamily="49" charset="0"/>
              </a:rPr>
              <a:t>=</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json.</a:t>
            </a:r>
            <a:r>
              <a:rPr lang="fr-FR" sz="1100" b="0" dirty="0" err="1">
                <a:solidFill>
                  <a:srgbClr val="B2CCD6"/>
                </a:solidFill>
                <a:effectLst/>
                <a:latin typeface="Consolas" panose="020B0609020204030204" pitchFamily="49" charset="0"/>
              </a:rPr>
              <a:t>load</a:t>
            </a:r>
            <a:r>
              <a:rPr lang="fr-FR" sz="1100" b="0" dirty="0">
                <a:solidFill>
                  <a:srgbClr val="D6DEEB"/>
                </a:solidFill>
                <a:effectLst/>
                <a:latin typeface="Consolas" panose="020B0609020204030204" pitchFamily="49" charset="0"/>
              </a:rPr>
              <a:t>(</a:t>
            </a:r>
            <a:r>
              <a:rPr lang="fr-FR" sz="1100" b="0" dirty="0" err="1">
                <a:solidFill>
                  <a:srgbClr val="82AAFF"/>
                </a:solidFill>
                <a:effectLst/>
                <a:latin typeface="Consolas" panose="020B0609020204030204" pitchFamily="49" charset="0"/>
              </a:rPr>
              <a:t>infile</a:t>
            </a:r>
            <a:r>
              <a:rPr lang="fr-FR" sz="1100" b="0" dirty="0">
                <a:solidFill>
                  <a:srgbClr val="D6DEEB"/>
                </a:solidFill>
                <a:effectLst/>
                <a:latin typeface="Consolas" panose="020B0609020204030204" pitchFamily="49" charset="0"/>
              </a:rPr>
              <a:t>)</a:t>
            </a:r>
          </a:p>
          <a:p>
            <a:br>
              <a:rPr lang="fr-FR" sz="1100" b="0" dirty="0">
                <a:solidFill>
                  <a:srgbClr val="D6DEEB"/>
                </a:solidFill>
                <a:effectLst/>
                <a:latin typeface="Consolas" panose="020B0609020204030204" pitchFamily="49" charset="0"/>
              </a:rPr>
            </a:br>
            <a:r>
              <a:rPr lang="fr-FR" sz="1100" b="0" i="1" dirty="0" err="1">
                <a:solidFill>
                  <a:srgbClr val="C792EA"/>
                </a:solidFill>
                <a:effectLst/>
                <a:latin typeface="Consolas" panose="020B0609020204030204" pitchFamily="49" charset="0"/>
              </a:rPr>
              <a:t>with</a:t>
            </a:r>
            <a:r>
              <a:rPr lang="fr-FR" sz="1100" b="0" dirty="0">
                <a:solidFill>
                  <a:srgbClr val="D6DEEB"/>
                </a:solidFill>
                <a:effectLst/>
                <a:latin typeface="Consolas" panose="020B0609020204030204" pitchFamily="49" charset="0"/>
              </a:rPr>
              <a:t> </a:t>
            </a:r>
            <a:r>
              <a:rPr lang="fr-FR" sz="1100" b="0" dirty="0">
                <a:solidFill>
                  <a:srgbClr val="C5E478"/>
                </a:solidFill>
                <a:effectLst/>
                <a:latin typeface="Consolas" panose="020B0609020204030204" pitchFamily="49" charset="0"/>
              </a:rPr>
              <a:t>open</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err="1">
                <a:solidFill>
                  <a:srgbClr val="ECC48D"/>
                </a:solidFill>
                <a:effectLst/>
                <a:latin typeface="Consolas" panose="020B0609020204030204" pitchFamily="49" charset="0"/>
              </a:rPr>
              <a:t>item_data_clean.ndjson</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w</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err="1">
                <a:solidFill>
                  <a:srgbClr val="D7DBE0"/>
                </a:solidFill>
                <a:effectLst/>
                <a:latin typeface="Consolas" panose="020B0609020204030204" pitchFamily="49" charset="0"/>
              </a:rPr>
              <a:t>encoding</a:t>
            </a:r>
            <a:r>
              <a:rPr lang="fr-FR" sz="1100" b="0" dirty="0">
                <a:solidFill>
                  <a:srgbClr val="C792EA"/>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utf-8</a:t>
            </a:r>
            <a:r>
              <a:rPr lang="fr-FR" sz="1100" b="0" dirty="0">
                <a:solidFill>
                  <a:srgbClr val="D9F5DD"/>
                </a:solidFill>
                <a:effectLst/>
                <a:latin typeface="Consolas" panose="020B0609020204030204" pitchFamily="49" charset="0"/>
              </a:rPr>
              <a:t>'</a:t>
            </a:r>
            <a:r>
              <a:rPr lang="fr-FR" sz="1100" b="0" dirty="0">
                <a:solidFill>
                  <a:srgbClr val="D6DEEB"/>
                </a:solidFill>
                <a:effectLst/>
                <a:latin typeface="Consolas" panose="020B0609020204030204" pitchFamily="49" charset="0"/>
              </a:rPr>
              <a:t>) </a:t>
            </a:r>
            <a:r>
              <a:rPr lang="fr-FR" sz="1100" b="0" i="1" dirty="0">
                <a:solidFill>
                  <a:srgbClr val="C792EA"/>
                </a:solidFill>
                <a:effectLst/>
                <a:latin typeface="Consolas" panose="020B0609020204030204" pitchFamily="49" charset="0"/>
              </a:rPr>
              <a:t>as</a:t>
            </a:r>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outfile</a:t>
            </a:r>
            <a:r>
              <a:rPr lang="fr-FR" sz="1100" b="0" dirty="0">
                <a:solidFill>
                  <a:srgbClr val="D6DEEB"/>
                </a:solidFill>
                <a:effectLst/>
                <a:latin typeface="Consolas" panose="020B0609020204030204" pitchFamily="49" charset="0"/>
              </a:rPr>
              <a:t>:</a:t>
            </a:r>
          </a:p>
          <a:p>
            <a:r>
              <a:rPr lang="fr-FR" sz="1100" b="0" dirty="0">
                <a:solidFill>
                  <a:srgbClr val="D6DEEB"/>
                </a:solidFill>
                <a:effectLst/>
                <a:latin typeface="Consolas" panose="020B0609020204030204" pitchFamily="49" charset="0"/>
              </a:rPr>
              <a:t>    </a:t>
            </a:r>
            <a:r>
              <a:rPr lang="fr-FR" sz="1100" b="0" i="1" dirty="0">
                <a:solidFill>
                  <a:srgbClr val="C792EA"/>
                </a:solidFill>
                <a:effectLst/>
                <a:latin typeface="Consolas" panose="020B0609020204030204" pitchFamily="49" charset="0"/>
              </a:rPr>
              <a:t>for</a:t>
            </a:r>
            <a:r>
              <a:rPr lang="fr-FR" sz="1100" b="0" dirty="0">
                <a:solidFill>
                  <a:srgbClr val="D6DEEB"/>
                </a:solidFill>
                <a:effectLst/>
                <a:latin typeface="Consolas" panose="020B0609020204030204" pitchFamily="49" charset="0"/>
              </a:rPr>
              <a:t> entry </a:t>
            </a:r>
            <a:r>
              <a:rPr lang="fr-FR" sz="1100" b="0" i="1" dirty="0">
                <a:solidFill>
                  <a:srgbClr val="C792EA"/>
                </a:solidFill>
                <a:effectLst/>
                <a:latin typeface="Consolas" panose="020B0609020204030204" pitchFamily="49" charset="0"/>
              </a:rPr>
              <a:t>in</a:t>
            </a:r>
            <a:r>
              <a:rPr lang="fr-FR" sz="1100" b="0" dirty="0">
                <a:solidFill>
                  <a:srgbClr val="D6DEEB"/>
                </a:solidFill>
                <a:effectLst/>
                <a:latin typeface="Consolas" panose="020B0609020204030204" pitchFamily="49" charset="0"/>
              </a:rPr>
              <a:t> data:</a:t>
            </a:r>
          </a:p>
          <a:p>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entry.</a:t>
            </a:r>
            <a:r>
              <a:rPr lang="fr-FR" sz="1100" b="0" dirty="0" err="1">
                <a:solidFill>
                  <a:srgbClr val="B2CCD6"/>
                </a:solidFill>
                <a:effectLst/>
                <a:latin typeface="Consolas" panose="020B0609020204030204" pitchFamily="49" charset="0"/>
              </a:rPr>
              <a:t>pop</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ECC48D"/>
                </a:solidFill>
                <a:effectLst/>
                <a:latin typeface="Consolas" panose="020B0609020204030204" pitchFamily="49" charset="0"/>
              </a:rPr>
              <a:t>_id</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a:solidFill>
                  <a:srgbClr val="FF5874"/>
                </a:solidFill>
                <a:effectLst/>
                <a:latin typeface="Consolas" panose="020B0609020204030204" pitchFamily="49" charset="0"/>
              </a:rPr>
              <a:t>None</a:t>
            </a:r>
            <a:r>
              <a:rPr lang="fr-FR" sz="1100" b="0" dirty="0">
                <a:solidFill>
                  <a:srgbClr val="D6DEEB"/>
                </a:solidFill>
                <a:effectLst/>
                <a:latin typeface="Consolas" panose="020B0609020204030204" pitchFamily="49" charset="0"/>
              </a:rPr>
              <a:t>)  </a:t>
            </a:r>
            <a:r>
              <a:rPr lang="fr-FR" sz="1100" b="0" i="1" dirty="0">
                <a:solidFill>
                  <a:srgbClr val="637777"/>
                </a:solidFill>
                <a:effectLst/>
                <a:latin typeface="Consolas" panose="020B0609020204030204" pitchFamily="49" charset="0"/>
              </a:rPr>
              <a:t># Supprime le champ _id s'il existe</a:t>
            </a:r>
            <a:endParaRPr lang="fr-FR" sz="1100" b="0" dirty="0">
              <a:solidFill>
                <a:srgbClr val="D6DEEB"/>
              </a:solidFill>
              <a:effectLst/>
              <a:latin typeface="Consolas" panose="020B0609020204030204" pitchFamily="49" charset="0"/>
            </a:endParaRPr>
          </a:p>
          <a:p>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json.</a:t>
            </a:r>
            <a:r>
              <a:rPr lang="fr-FR" sz="1100" b="0" dirty="0" err="1">
                <a:solidFill>
                  <a:srgbClr val="B2CCD6"/>
                </a:solidFill>
                <a:effectLst/>
                <a:latin typeface="Consolas" panose="020B0609020204030204" pitchFamily="49" charset="0"/>
              </a:rPr>
              <a:t>dump</a:t>
            </a:r>
            <a:r>
              <a:rPr lang="fr-FR" sz="1100" b="0" dirty="0">
                <a:solidFill>
                  <a:srgbClr val="D6DEEB"/>
                </a:solidFill>
                <a:effectLst/>
                <a:latin typeface="Consolas" panose="020B0609020204030204" pitchFamily="49" charset="0"/>
              </a:rPr>
              <a:t>(</a:t>
            </a:r>
            <a:r>
              <a:rPr lang="fr-FR" sz="1100" b="0" dirty="0">
                <a:solidFill>
                  <a:srgbClr val="82AAFF"/>
                </a:solidFill>
                <a:effectLst/>
                <a:latin typeface="Consolas" panose="020B0609020204030204" pitchFamily="49" charset="0"/>
              </a:rPr>
              <a:t>entry</a:t>
            </a:r>
            <a:r>
              <a:rPr lang="fr-FR" sz="1100" b="0" dirty="0">
                <a:solidFill>
                  <a:srgbClr val="D9F5DD"/>
                </a:solidFill>
                <a:effectLst/>
                <a:latin typeface="Consolas" panose="020B0609020204030204" pitchFamily="49" charset="0"/>
              </a:rPr>
              <a:t>,</a:t>
            </a:r>
            <a:r>
              <a:rPr lang="fr-FR" sz="1100" b="0" dirty="0">
                <a:solidFill>
                  <a:srgbClr val="82AAFF"/>
                </a:solidFill>
                <a:effectLst/>
                <a:latin typeface="Consolas" panose="020B0609020204030204" pitchFamily="49" charset="0"/>
              </a:rPr>
              <a:t> </a:t>
            </a:r>
            <a:r>
              <a:rPr lang="fr-FR" sz="1100" b="0" dirty="0" err="1">
                <a:solidFill>
                  <a:srgbClr val="82AAFF"/>
                </a:solidFill>
                <a:effectLst/>
                <a:latin typeface="Consolas" panose="020B0609020204030204" pitchFamily="49" charset="0"/>
              </a:rPr>
              <a:t>outfile</a:t>
            </a:r>
            <a:r>
              <a:rPr lang="fr-FR" sz="1100" b="0" dirty="0">
                <a:solidFill>
                  <a:srgbClr val="D6DEEB"/>
                </a:solidFill>
                <a:effectLst/>
                <a:latin typeface="Consolas" panose="020B0609020204030204" pitchFamily="49" charset="0"/>
              </a:rPr>
              <a:t>)</a:t>
            </a:r>
          </a:p>
          <a:p>
            <a:r>
              <a:rPr lang="fr-FR" sz="1100" b="0" dirty="0">
                <a:solidFill>
                  <a:srgbClr val="D6DEEB"/>
                </a:solidFill>
                <a:effectLst/>
                <a:latin typeface="Consolas" panose="020B0609020204030204" pitchFamily="49" charset="0"/>
              </a:rPr>
              <a:t>        </a:t>
            </a:r>
            <a:r>
              <a:rPr lang="fr-FR" sz="1100" b="0" dirty="0" err="1">
                <a:solidFill>
                  <a:srgbClr val="D6DEEB"/>
                </a:solidFill>
                <a:effectLst/>
                <a:latin typeface="Consolas" panose="020B0609020204030204" pitchFamily="49" charset="0"/>
              </a:rPr>
              <a:t>outfile.</a:t>
            </a:r>
            <a:r>
              <a:rPr lang="fr-FR" sz="1100" b="0" dirty="0" err="1">
                <a:solidFill>
                  <a:srgbClr val="B2CCD6"/>
                </a:solidFill>
                <a:effectLst/>
                <a:latin typeface="Consolas" panose="020B0609020204030204" pitchFamily="49" charset="0"/>
              </a:rPr>
              <a:t>write</a:t>
            </a:r>
            <a:r>
              <a:rPr lang="fr-FR" sz="1100" b="0" dirty="0">
                <a:solidFill>
                  <a:srgbClr val="D6DEEB"/>
                </a:solidFill>
                <a:effectLst/>
                <a:latin typeface="Consolas" panose="020B0609020204030204" pitchFamily="49" charset="0"/>
              </a:rPr>
              <a:t>(</a:t>
            </a:r>
            <a:r>
              <a:rPr lang="fr-FR" sz="1100" b="0" dirty="0">
                <a:solidFill>
                  <a:srgbClr val="D9F5DD"/>
                </a:solidFill>
                <a:effectLst/>
                <a:latin typeface="Consolas" panose="020B0609020204030204" pitchFamily="49" charset="0"/>
              </a:rPr>
              <a:t>'</a:t>
            </a:r>
            <a:r>
              <a:rPr lang="fr-FR" sz="1100" b="0" dirty="0">
                <a:solidFill>
                  <a:srgbClr val="F78C6C"/>
                </a:solidFill>
                <a:effectLst/>
                <a:latin typeface="Consolas" panose="020B0609020204030204" pitchFamily="49" charset="0"/>
              </a:rPr>
              <a:t>\n</a:t>
            </a:r>
            <a:r>
              <a:rPr lang="fr-FR" sz="1100" b="0" dirty="0">
                <a:solidFill>
                  <a:srgbClr val="D9F5DD"/>
                </a:solidFill>
                <a:effectLst/>
                <a:latin typeface="Consolas" panose="020B0609020204030204" pitchFamily="49" charset="0"/>
              </a:rPr>
              <a:t>'</a:t>
            </a:r>
            <a:r>
              <a:rPr lang="fr-FR" sz="1100" b="0" dirty="0">
                <a:solidFill>
                  <a:srgbClr val="D6DEEB"/>
                </a:solidFill>
                <a:effectLst/>
                <a:latin typeface="Consolas" panose="020B0609020204030204" pitchFamily="49" charset="0"/>
              </a:rPr>
              <a:t>)</a:t>
            </a:r>
          </a:p>
        </p:txBody>
      </p:sp>
    </p:spTree>
    <p:extLst>
      <p:ext uri="{BB962C8B-B14F-4D97-AF65-F5344CB8AC3E}">
        <p14:creationId xmlns:p14="http://schemas.microsoft.com/office/powerpoint/2010/main" val="2770897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p:nvPr/>
        </p:nvSpPr>
        <p:spPr>
          <a:xfrm>
            <a:off x="352174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4878659" y="2238201"/>
            <a:ext cx="744300" cy="74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txBox="1">
            <a:spLocks noGrp="1"/>
          </p:cNvSpPr>
          <p:nvPr>
            <p:ph type="title"/>
          </p:nvPr>
        </p:nvSpPr>
        <p:spPr>
          <a:xfrm>
            <a:off x="896750" y="941350"/>
            <a:ext cx="73512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Étapes du projet</a:t>
            </a:r>
            <a:endParaRPr dirty="0"/>
          </a:p>
        </p:txBody>
      </p:sp>
      <p:cxnSp>
        <p:nvCxnSpPr>
          <p:cNvPr id="1417" name="Google Shape;1417;p41"/>
          <p:cNvCxnSpPr>
            <a:stCxn id="1412" idx="0"/>
            <a:endCxn id="1415" idx="1"/>
          </p:cNvCxnSpPr>
          <p:nvPr/>
        </p:nvCxnSpPr>
        <p:spPr>
          <a:xfrm rot="-5400000" flipH="1">
            <a:off x="4200199" y="1931901"/>
            <a:ext cx="372300" cy="984900"/>
          </a:xfrm>
          <a:prstGeom prst="bentConnector4">
            <a:avLst>
              <a:gd name="adj1" fmla="val -63961"/>
              <a:gd name="adj2" fmla="val 68886"/>
            </a:avLst>
          </a:prstGeom>
          <a:noFill/>
          <a:ln w="19050" cap="flat" cmpd="sng">
            <a:solidFill>
              <a:schemeClr val="dk1"/>
            </a:solidFill>
            <a:prstDash val="solid"/>
            <a:round/>
            <a:headEnd type="none" w="med" len="med"/>
            <a:tailEnd type="none" w="med" len="med"/>
          </a:ln>
        </p:spPr>
      </p:cxnSp>
      <p:sp>
        <p:nvSpPr>
          <p:cNvPr id="1422" name="Google Shape;1422;p41"/>
          <p:cNvSpPr txBox="1">
            <a:spLocks noGrp="1"/>
          </p:cNvSpPr>
          <p:nvPr>
            <p:ph type="title" idx="4294967295"/>
          </p:nvPr>
        </p:nvSpPr>
        <p:spPr>
          <a:xfrm>
            <a:off x="6349250" y="1843536"/>
            <a:ext cx="18987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800" dirty="0" err="1"/>
              <a:t>Dockerisation</a:t>
            </a:r>
            <a:endParaRPr sz="1800" dirty="0"/>
          </a:p>
        </p:txBody>
      </p:sp>
      <p:sp>
        <p:nvSpPr>
          <p:cNvPr id="1423" name="Google Shape;1423;p41"/>
          <p:cNvSpPr txBox="1">
            <a:spLocks noGrp="1"/>
          </p:cNvSpPr>
          <p:nvPr>
            <p:ph type="subTitle" idx="4294967295"/>
          </p:nvPr>
        </p:nvSpPr>
        <p:spPr>
          <a:xfrm>
            <a:off x="6349250" y="2148699"/>
            <a:ext cx="2245186"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Mettre en place un conteneur Docker englobant mongodb, kibana, elasticsearch</a:t>
            </a:r>
            <a:endParaRPr dirty="0"/>
          </a:p>
        </p:txBody>
      </p:sp>
      <p:sp>
        <p:nvSpPr>
          <p:cNvPr id="1427" name="Google Shape;1427;p41"/>
          <p:cNvSpPr txBox="1">
            <a:spLocks noGrp="1"/>
          </p:cNvSpPr>
          <p:nvPr>
            <p:ph type="title" idx="4294967295"/>
          </p:nvPr>
        </p:nvSpPr>
        <p:spPr>
          <a:xfrm>
            <a:off x="896850" y="2171440"/>
            <a:ext cx="1898700" cy="42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Factorisation des données</a:t>
            </a:r>
            <a:endParaRPr sz="1800" dirty="0"/>
          </a:p>
        </p:txBody>
      </p:sp>
      <p:sp>
        <p:nvSpPr>
          <p:cNvPr id="1428" name="Google Shape;1428;p41"/>
          <p:cNvSpPr txBox="1">
            <a:spLocks noGrp="1"/>
          </p:cNvSpPr>
          <p:nvPr>
            <p:ph type="subTitle" idx="4294967295"/>
          </p:nvPr>
        </p:nvSpPr>
        <p:spPr>
          <a:xfrm>
            <a:off x="896850" y="2476577"/>
            <a:ext cx="18987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fr-FR" dirty="0"/>
              <a:t>Script de conversion </a:t>
            </a:r>
            <a:r>
              <a:rPr lang="fr-FR" dirty="0" err="1"/>
              <a:t>json</a:t>
            </a:r>
            <a:r>
              <a:rPr lang="fr-FR" dirty="0"/>
              <a:t>/</a:t>
            </a:r>
            <a:r>
              <a:rPr lang="fr-FR" dirty="0" err="1"/>
              <a:t>ndjson</a:t>
            </a:r>
            <a:endParaRPr dirty="0"/>
          </a:p>
        </p:txBody>
      </p:sp>
      <p:grpSp>
        <p:nvGrpSpPr>
          <p:cNvPr id="1441" name="Google Shape;1441;p41"/>
          <p:cNvGrpSpPr/>
          <p:nvPr/>
        </p:nvGrpSpPr>
        <p:grpSpPr>
          <a:xfrm>
            <a:off x="5012591" y="2336025"/>
            <a:ext cx="476437" cy="548652"/>
            <a:chOff x="8714520" y="1139760"/>
            <a:chExt cx="329760" cy="378720"/>
          </a:xfrm>
        </p:grpSpPr>
        <p:sp>
          <p:nvSpPr>
            <p:cNvPr id="1442" name="Google Shape;1442;p41"/>
            <p:cNvSpPr/>
            <p:nvPr/>
          </p:nvSpPr>
          <p:spPr>
            <a:xfrm>
              <a:off x="8769240" y="1163520"/>
              <a:ext cx="220680" cy="275760"/>
            </a:xfrm>
            <a:custGeom>
              <a:avLst/>
              <a:gdLst/>
              <a:ahLst/>
              <a:cxnLst/>
              <a:rect l="l" t="t" r="r" b="b"/>
              <a:pathLst>
                <a:path w="613" h="766" extrusionOk="0">
                  <a:moveTo>
                    <a:pt x="613" y="0"/>
                  </a:moveTo>
                  <a:lnTo>
                    <a:pt x="613" y="715"/>
                  </a:lnTo>
                  <a:cubicBezTo>
                    <a:pt x="613" y="743"/>
                    <a:pt x="590" y="766"/>
                    <a:pt x="562" y="766"/>
                  </a:cubicBezTo>
                  <a:lnTo>
                    <a:pt x="51" y="766"/>
                  </a:lnTo>
                  <a:cubicBezTo>
                    <a:pt x="23" y="766"/>
                    <a:pt x="0" y="743"/>
                    <a:pt x="0" y="715"/>
                  </a:cubicBezTo>
                  <a:lnTo>
                    <a:pt x="0" y="0"/>
                  </a:lnTo>
                  <a:lnTo>
                    <a:pt x="613" y="0"/>
                  </a:ln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41"/>
            <p:cNvSpPr/>
            <p:nvPr/>
          </p:nvSpPr>
          <p:spPr>
            <a:xfrm>
              <a:off x="8769240" y="1145160"/>
              <a:ext cx="220680" cy="36720"/>
            </a:xfrm>
            <a:custGeom>
              <a:avLst/>
              <a:gdLst/>
              <a:ahLst/>
              <a:cxnLst/>
              <a:rect l="l" t="t" r="r" b="b"/>
              <a:pathLst>
                <a:path w="613" h="102" extrusionOk="0">
                  <a:moveTo>
                    <a:pt x="562" y="102"/>
                  </a:moveTo>
                  <a:cubicBezTo>
                    <a:pt x="590" y="102"/>
                    <a:pt x="613" y="79"/>
                    <a:pt x="613" y="51"/>
                  </a:cubicBezTo>
                  <a:cubicBezTo>
                    <a:pt x="613" y="23"/>
                    <a:pt x="590" y="0"/>
                    <a:pt x="562" y="0"/>
                  </a:cubicBezTo>
                  <a:lnTo>
                    <a:pt x="51" y="0"/>
                  </a:lnTo>
                  <a:cubicBezTo>
                    <a:pt x="23" y="0"/>
                    <a:pt x="0" y="23"/>
                    <a:pt x="0" y="51"/>
                  </a:cubicBezTo>
                  <a:cubicBezTo>
                    <a:pt x="0" y="79"/>
                    <a:pt x="23" y="102"/>
                    <a:pt x="51" y="102"/>
                  </a:cubicBezTo>
                  <a:lnTo>
                    <a:pt x="562" y="102"/>
                  </a:ln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41"/>
            <p:cNvSpPr/>
            <p:nvPr/>
          </p:nvSpPr>
          <p:spPr>
            <a:xfrm>
              <a:off x="8956080" y="1145160"/>
              <a:ext cx="33840" cy="36720"/>
            </a:xfrm>
            <a:custGeom>
              <a:avLst/>
              <a:gdLst/>
              <a:ahLst/>
              <a:cxnLst/>
              <a:rect l="l" t="t" r="r" b="b"/>
              <a:pathLst>
                <a:path w="94" h="102" extrusionOk="0">
                  <a:moveTo>
                    <a:pt x="43" y="0"/>
                  </a:moveTo>
                  <a:lnTo>
                    <a:pt x="0" y="0"/>
                  </a:lnTo>
                  <a:cubicBezTo>
                    <a:pt x="28" y="0"/>
                    <a:pt x="51" y="23"/>
                    <a:pt x="51" y="51"/>
                  </a:cubicBezTo>
                  <a:cubicBezTo>
                    <a:pt x="51" y="79"/>
                    <a:pt x="28" y="102"/>
                    <a:pt x="0" y="102"/>
                  </a:cubicBezTo>
                  <a:lnTo>
                    <a:pt x="43" y="102"/>
                  </a:lnTo>
                  <a:cubicBezTo>
                    <a:pt x="71" y="102"/>
                    <a:pt x="94" y="79"/>
                    <a:pt x="94" y="51"/>
                  </a:cubicBezTo>
                  <a:cubicBezTo>
                    <a:pt x="94" y="23"/>
                    <a:pt x="71" y="0"/>
                    <a:pt x="43" y="0"/>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41"/>
            <p:cNvSpPr/>
            <p:nvPr/>
          </p:nvSpPr>
          <p:spPr>
            <a:xfrm>
              <a:off x="8793720" y="1218600"/>
              <a:ext cx="24480" cy="24480"/>
            </a:xfrm>
            <a:custGeom>
              <a:avLst/>
              <a:gdLst/>
              <a:ahLst/>
              <a:cxnLst/>
              <a:rect l="l" t="t" r="r" b="b"/>
              <a:pathLst>
                <a:path w="68" h="68" extrusionOk="0">
                  <a:moveTo>
                    <a:pt x="56" y="0"/>
                  </a:moveTo>
                  <a:lnTo>
                    <a:pt x="12" y="0"/>
                  </a:lnTo>
                  <a:cubicBezTo>
                    <a:pt x="6" y="0"/>
                    <a:pt x="0" y="6"/>
                    <a:pt x="0" y="13"/>
                  </a:cubicBezTo>
                  <a:lnTo>
                    <a:pt x="0" y="56"/>
                  </a:lnTo>
                  <a:cubicBezTo>
                    <a:pt x="0" y="63"/>
                    <a:pt x="6" y="68"/>
                    <a:pt x="12" y="68"/>
                  </a:cubicBezTo>
                  <a:lnTo>
                    <a:pt x="56" y="68"/>
                  </a:lnTo>
                  <a:cubicBezTo>
                    <a:pt x="63" y="68"/>
                    <a:pt x="68" y="63"/>
                    <a:pt x="68" y="56"/>
                  </a:cubicBezTo>
                  <a:lnTo>
                    <a:pt x="68" y="13"/>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41"/>
            <p:cNvSpPr/>
            <p:nvPr/>
          </p:nvSpPr>
          <p:spPr>
            <a:xfrm>
              <a:off x="8842680" y="1218600"/>
              <a:ext cx="24480" cy="24480"/>
            </a:xfrm>
            <a:custGeom>
              <a:avLst/>
              <a:gdLst/>
              <a:ahLst/>
              <a:cxnLst/>
              <a:rect l="l" t="t" r="r" b="b"/>
              <a:pathLst>
                <a:path w="68" h="68" extrusionOk="0">
                  <a:moveTo>
                    <a:pt x="56" y="0"/>
                  </a:moveTo>
                  <a:lnTo>
                    <a:pt x="13" y="0"/>
                  </a:lnTo>
                  <a:cubicBezTo>
                    <a:pt x="6" y="0"/>
                    <a:pt x="0" y="6"/>
                    <a:pt x="0" y="13"/>
                  </a:cubicBezTo>
                  <a:lnTo>
                    <a:pt x="0" y="56"/>
                  </a:lnTo>
                  <a:cubicBezTo>
                    <a:pt x="0" y="63"/>
                    <a:pt x="6" y="68"/>
                    <a:pt x="13" y="68"/>
                  </a:cubicBezTo>
                  <a:lnTo>
                    <a:pt x="56" y="68"/>
                  </a:lnTo>
                  <a:cubicBezTo>
                    <a:pt x="63" y="68"/>
                    <a:pt x="68" y="63"/>
                    <a:pt x="68" y="56"/>
                  </a:cubicBezTo>
                  <a:lnTo>
                    <a:pt x="68" y="13"/>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41"/>
            <p:cNvSpPr/>
            <p:nvPr/>
          </p:nvSpPr>
          <p:spPr>
            <a:xfrm>
              <a:off x="8793720" y="1304640"/>
              <a:ext cx="24480" cy="24480"/>
            </a:xfrm>
            <a:custGeom>
              <a:avLst/>
              <a:gdLst/>
              <a:ahLst/>
              <a:cxnLst/>
              <a:rect l="l" t="t" r="r" b="b"/>
              <a:pathLst>
                <a:path w="68" h="68" extrusionOk="0">
                  <a:moveTo>
                    <a:pt x="56" y="0"/>
                  </a:moveTo>
                  <a:lnTo>
                    <a:pt x="12" y="0"/>
                  </a:lnTo>
                  <a:cubicBezTo>
                    <a:pt x="6" y="0"/>
                    <a:pt x="0" y="5"/>
                    <a:pt x="0" y="12"/>
                  </a:cubicBezTo>
                  <a:lnTo>
                    <a:pt x="0" y="55"/>
                  </a:lnTo>
                  <a:cubicBezTo>
                    <a:pt x="0" y="62"/>
                    <a:pt x="6" y="68"/>
                    <a:pt x="12" y="68"/>
                  </a:cubicBezTo>
                  <a:lnTo>
                    <a:pt x="56" y="68"/>
                  </a:lnTo>
                  <a:cubicBezTo>
                    <a:pt x="63" y="68"/>
                    <a:pt x="68" y="62"/>
                    <a:pt x="68" y="55"/>
                  </a:cubicBezTo>
                  <a:lnTo>
                    <a:pt x="68" y="12"/>
                  </a:lnTo>
                  <a:cubicBezTo>
                    <a:pt x="68" y="5"/>
                    <a:pt x="63" y="0"/>
                    <a:pt x="56" y="0"/>
                  </a:cubicBezTo>
                  <a:close/>
                </a:path>
              </a:pathLst>
            </a:custGeom>
            <a:solidFill>
              <a:srgbClr val="E24E4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41"/>
            <p:cNvSpPr/>
            <p:nvPr/>
          </p:nvSpPr>
          <p:spPr>
            <a:xfrm>
              <a:off x="8842680" y="1304640"/>
              <a:ext cx="24480" cy="24480"/>
            </a:xfrm>
            <a:custGeom>
              <a:avLst/>
              <a:gdLst/>
              <a:ahLst/>
              <a:cxnLst/>
              <a:rect l="l" t="t" r="r" b="b"/>
              <a:pathLst>
                <a:path w="68" h="68" extrusionOk="0">
                  <a:moveTo>
                    <a:pt x="56" y="0"/>
                  </a:moveTo>
                  <a:lnTo>
                    <a:pt x="13" y="0"/>
                  </a:lnTo>
                  <a:cubicBezTo>
                    <a:pt x="6" y="0"/>
                    <a:pt x="0" y="5"/>
                    <a:pt x="0" y="12"/>
                  </a:cubicBezTo>
                  <a:lnTo>
                    <a:pt x="0" y="55"/>
                  </a:lnTo>
                  <a:cubicBezTo>
                    <a:pt x="0" y="62"/>
                    <a:pt x="6" y="68"/>
                    <a:pt x="13" y="68"/>
                  </a:cubicBezTo>
                  <a:lnTo>
                    <a:pt x="56" y="68"/>
                  </a:lnTo>
                  <a:cubicBezTo>
                    <a:pt x="63" y="68"/>
                    <a:pt x="68" y="62"/>
                    <a:pt x="68" y="55"/>
                  </a:cubicBezTo>
                  <a:lnTo>
                    <a:pt x="68" y="12"/>
                  </a:lnTo>
                  <a:cubicBezTo>
                    <a:pt x="68" y="5"/>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41"/>
            <p:cNvSpPr/>
            <p:nvPr/>
          </p:nvSpPr>
          <p:spPr>
            <a:xfrm>
              <a:off x="8793720" y="1390320"/>
              <a:ext cx="24480" cy="24480"/>
            </a:xfrm>
            <a:custGeom>
              <a:avLst/>
              <a:gdLst/>
              <a:ahLst/>
              <a:cxnLst/>
              <a:rect l="l" t="t" r="r" b="b"/>
              <a:pathLst>
                <a:path w="68" h="68" extrusionOk="0">
                  <a:moveTo>
                    <a:pt x="56" y="0"/>
                  </a:moveTo>
                  <a:lnTo>
                    <a:pt x="12" y="0"/>
                  </a:lnTo>
                  <a:cubicBezTo>
                    <a:pt x="6" y="0"/>
                    <a:pt x="0" y="6"/>
                    <a:pt x="0" y="12"/>
                  </a:cubicBezTo>
                  <a:lnTo>
                    <a:pt x="0" y="56"/>
                  </a:lnTo>
                  <a:cubicBezTo>
                    <a:pt x="0" y="63"/>
                    <a:pt x="6" y="68"/>
                    <a:pt x="12" y="68"/>
                  </a:cubicBezTo>
                  <a:lnTo>
                    <a:pt x="56" y="68"/>
                  </a:lnTo>
                  <a:cubicBezTo>
                    <a:pt x="63" y="68"/>
                    <a:pt x="68" y="63"/>
                    <a:pt x="68" y="56"/>
                  </a:cubicBezTo>
                  <a:lnTo>
                    <a:pt x="68" y="12"/>
                  </a:lnTo>
                  <a:cubicBezTo>
                    <a:pt x="68" y="6"/>
                    <a:pt x="63" y="0"/>
                    <a:pt x="56" y="0"/>
                  </a:cubicBezTo>
                  <a:close/>
                </a:path>
              </a:pathLst>
            </a:custGeom>
            <a:solidFill>
              <a:srgbClr val="EB6E8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41"/>
            <p:cNvSpPr/>
            <p:nvPr/>
          </p:nvSpPr>
          <p:spPr>
            <a:xfrm>
              <a:off x="8842680" y="1390320"/>
              <a:ext cx="24480" cy="24480"/>
            </a:xfrm>
            <a:custGeom>
              <a:avLst/>
              <a:gdLst/>
              <a:ahLst/>
              <a:cxnLst/>
              <a:rect l="l" t="t" r="r" b="b"/>
              <a:pathLst>
                <a:path w="68" h="68" extrusionOk="0">
                  <a:moveTo>
                    <a:pt x="56" y="0"/>
                  </a:moveTo>
                  <a:lnTo>
                    <a:pt x="13" y="0"/>
                  </a:lnTo>
                  <a:cubicBezTo>
                    <a:pt x="6" y="0"/>
                    <a:pt x="0" y="6"/>
                    <a:pt x="0" y="12"/>
                  </a:cubicBezTo>
                  <a:lnTo>
                    <a:pt x="0" y="56"/>
                  </a:lnTo>
                  <a:cubicBezTo>
                    <a:pt x="0" y="63"/>
                    <a:pt x="6" y="68"/>
                    <a:pt x="13" y="68"/>
                  </a:cubicBezTo>
                  <a:lnTo>
                    <a:pt x="56" y="68"/>
                  </a:lnTo>
                  <a:cubicBezTo>
                    <a:pt x="63" y="68"/>
                    <a:pt x="68" y="63"/>
                    <a:pt x="68" y="56"/>
                  </a:cubicBezTo>
                  <a:lnTo>
                    <a:pt x="68" y="12"/>
                  </a:lnTo>
                  <a:cubicBezTo>
                    <a:pt x="68" y="6"/>
                    <a:pt x="63" y="0"/>
                    <a:pt x="56" y="0"/>
                  </a:cubicBezTo>
                  <a:close/>
                </a:path>
              </a:pathLst>
            </a:custGeom>
            <a:solidFill>
              <a:srgbClr val="008F9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41"/>
            <p:cNvSpPr/>
            <p:nvPr/>
          </p:nvSpPr>
          <p:spPr>
            <a:xfrm>
              <a:off x="8763120" y="1476000"/>
              <a:ext cx="36720" cy="37080"/>
            </a:xfrm>
            <a:custGeom>
              <a:avLst/>
              <a:gdLst/>
              <a:ahLst/>
              <a:cxnLst/>
              <a:rect l="l" t="t" r="r" b="b"/>
              <a:pathLst>
                <a:path w="102" h="103" extrusionOk="0">
                  <a:moveTo>
                    <a:pt x="90" y="103"/>
                  </a:moveTo>
                  <a:lnTo>
                    <a:pt x="12" y="103"/>
                  </a:lnTo>
                  <a:cubicBezTo>
                    <a:pt x="5" y="103"/>
                    <a:pt x="0" y="97"/>
                    <a:pt x="0" y="90"/>
                  </a:cubicBezTo>
                  <a:lnTo>
                    <a:pt x="0" y="13"/>
                  </a:lnTo>
                  <a:cubicBezTo>
                    <a:pt x="0" y="6"/>
                    <a:pt x="5" y="0"/>
                    <a:pt x="12"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41"/>
            <p:cNvSpPr/>
            <p:nvPr/>
          </p:nvSpPr>
          <p:spPr>
            <a:xfrm>
              <a:off x="8861040" y="1476000"/>
              <a:ext cx="36720" cy="37080"/>
            </a:xfrm>
            <a:custGeom>
              <a:avLst/>
              <a:gdLst/>
              <a:ahLst/>
              <a:cxnLst/>
              <a:rect l="l" t="t" r="r" b="b"/>
              <a:pathLst>
                <a:path w="102" h="103" extrusionOk="0">
                  <a:moveTo>
                    <a:pt x="90" y="103"/>
                  </a:moveTo>
                  <a:lnTo>
                    <a:pt x="13" y="103"/>
                  </a:lnTo>
                  <a:cubicBezTo>
                    <a:pt x="6" y="103"/>
                    <a:pt x="0" y="97"/>
                    <a:pt x="0" y="90"/>
                  </a:cubicBezTo>
                  <a:lnTo>
                    <a:pt x="0" y="13"/>
                  </a:lnTo>
                  <a:cubicBezTo>
                    <a:pt x="0" y="6"/>
                    <a:pt x="6" y="0"/>
                    <a:pt x="13" y="0"/>
                  </a:cubicBezTo>
                  <a:lnTo>
                    <a:pt x="90" y="0"/>
                  </a:lnTo>
                  <a:cubicBezTo>
                    <a:pt x="97" y="0"/>
                    <a:pt x="102" y="6"/>
                    <a:pt x="102" y="13"/>
                  </a:cubicBezTo>
                  <a:lnTo>
                    <a:pt x="102" y="90"/>
                  </a:lnTo>
                  <a:cubicBezTo>
                    <a:pt x="102" y="97"/>
                    <a:pt x="97" y="103"/>
                    <a:pt x="90"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41"/>
            <p:cNvSpPr/>
            <p:nvPr/>
          </p:nvSpPr>
          <p:spPr>
            <a:xfrm>
              <a:off x="8959320" y="1476000"/>
              <a:ext cx="36720" cy="37080"/>
            </a:xfrm>
            <a:custGeom>
              <a:avLst/>
              <a:gdLst/>
              <a:ahLst/>
              <a:cxnLst/>
              <a:rect l="l" t="t" r="r" b="b"/>
              <a:pathLst>
                <a:path w="102" h="103" extrusionOk="0">
                  <a:moveTo>
                    <a:pt x="89" y="103"/>
                  </a:moveTo>
                  <a:lnTo>
                    <a:pt x="12" y="103"/>
                  </a:lnTo>
                  <a:cubicBezTo>
                    <a:pt x="5" y="103"/>
                    <a:pt x="0" y="97"/>
                    <a:pt x="0" y="90"/>
                  </a:cubicBezTo>
                  <a:lnTo>
                    <a:pt x="0" y="13"/>
                  </a:lnTo>
                  <a:cubicBezTo>
                    <a:pt x="0" y="6"/>
                    <a:pt x="5" y="0"/>
                    <a:pt x="12" y="0"/>
                  </a:cubicBezTo>
                  <a:lnTo>
                    <a:pt x="89" y="0"/>
                  </a:lnTo>
                  <a:cubicBezTo>
                    <a:pt x="96" y="0"/>
                    <a:pt x="102" y="6"/>
                    <a:pt x="102" y="13"/>
                  </a:cubicBezTo>
                  <a:lnTo>
                    <a:pt x="102" y="90"/>
                  </a:lnTo>
                  <a:cubicBezTo>
                    <a:pt x="102" y="97"/>
                    <a:pt x="96" y="103"/>
                    <a:pt x="89" y="103"/>
                  </a:cubicBezTo>
                  <a:close/>
                </a:path>
              </a:pathLst>
            </a:custGeom>
            <a:solidFill>
              <a:srgbClr val="E9B000"/>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41"/>
            <p:cNvSpPr/>
            <p:nvPr/>
          </p:nvSpPr>
          <p:spPr>
            <a:xfrm>
              <a:off x="8870760" y="1488960"/>
              <a:ext cx="17280" cy="11160"/>
            </a:xfrm>
            <a:custGeom>
              <a:avLst/>
              <a:gdLst/>
              <a:ahLst/>
              <a:cxnLst/>
              <a:rect l="l" t="t" r="r" b="b"/>
              <a:pathLst>
                <a:path w="48" h="31" extrusionOk="0">
                  <a:moveTo>
                    <a:pt x="0" y="15"/>
                  </a:moveTo>
                  <a:cubicBezTo>
                    <a:pt x="0" y="24"/>
                    <a:pt x="7" y="31"/>
                    <a:pt x="16" y="31"/>
                  </a:cubicBezTo>
                  <a:lnTo>
                    <a:pt x="33" y="31"/>
                  </a:lnTo>
                  <a:cubicBezTo>
                    <a:pt x="41" y="31"/>
                    <a:pt x="48" y="24"/>
                    <a:pt x="48" y="15"/>
                  </a:cubicBezTo>
                  <a:cubicBezTo>
                    <a:pt x="48" y="7"/>
                    <a:pt x="41" y="0"/>
                    <a:pt x="33" y="0"/>
                  </a:cubicBezTo>
                  <a:lnTo>
                    <a:pt x="16" y="0"/>
                  </a:lnTo>
                  <a:cubicBezTo>
                    <a:pt x="7" y="0"/>
                    <a:pt x="0" y="7"/>
                    <a:pt x="0" y="15"/>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41"/>
            <p:cNvSpPr/>
            <p:nvPr/>
          </p:nvSpPr>
          <p:spPr>
            <a:xfrm>
              <a:off x="8772840" y="1488960"/>
              <a:ext cx="17280" cy="11160"/>
            </a:xfrm>
            <a:custGeom>
              <a:avLst/>
              <a:gdLst/>
              <a:ahLst/>
              <a:cxnLst/>
              <a:rect l="l" t="t" r="r" b="b"/>
              <a:pathLst>
                <a:path w="48" h="31" extrusionOk="0">
                  <a:moveTo>
                    <a:pt x="15" y="31"/>
                  </a:moveTo>
                  <a:lnTo>
                    <a:pt x="32" y="31"/>
                  </a:lnTo>
                  <a:cubicBezTo>
                    <a:pt x="41" y="31"/>
                    <a:pt x="48" y="24"/>
                    <a:pt x="48" y="15"/>
                  </a:cubicBezTo>
                  <a:cubicBezTo>
                    <a:pt x="48" y="7"/>
                    <a:pt x="41" y="0"/>
                    <a:pt x="32" y="0"/>
                  </a:cubicBezTo>
                  <a:lnTo>
                    <a:pt x="15" y="0"/>
                  </a:lnTo>
                  <a:cubicBezTo>
                    <a:pt x="7" y="0"/>
                    <a:pt x="0" y="7"/>
                    <a:pt x="0" y="15"/>
                  </a:cubicBezTo>
                  <a:cubicBezTo>
                    <a:pt x="0" y="24"/>
                    <a:pt x="7" y="31"/>
                    <a:pt x="15"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41"/>
            <p:cNvSpPr/>
            <p:nvPr/>
          </p:nvSpPr>
          <p:spPr>
            <a:xfrm>
              <a:off x="8969040" y="1488960"/>
              <a:ext cx="17280" cy="11160"/>
            </a:xfrm>
            <a:custGeom>
              <a:avLst/>
              <a:gdLst/>
              <a:ahLst/>
              <a:cxnLst/>
              <a:rect l="l" t="t" r="r" b="b"/>
              <a:pathLst>
                <a:path w="48" h="31" extrusionOk="0">
                  <a:moveTo>
                    <a:pt x="32" y="0"/>
                  </a:moveTo>
                  <a:lnTo>
                    <a:pt x="15" y="0"/>
                  </a:lnTo>
                  <a:cubicBezTo>
                    <a:pt x="7" y="0"/>
                    <a:pt x="0" y="7"/>
                    <a:pt x="0" y="15"/>
                  </a:cubicBezTo>
                  <a:cubicBezTo>
                    <a:pt x="0" y="24"/>
                    <a:pt x="7" y="31"/>
                    <a:pt x="15" y="31"/>
                  </a:cubicBezTo>
                  <a:lnTo>
                    <a:pt x="32" y="31"/>
                  </a:lnTo>
                  <a:cubicBezTo>
                    <a:pt x="41" y="31"/>
                    <a:pt x="48" y="24"/>
                    <a:pt x="48" y="15"/>
                  </a:cubicBezTo>
                  <a:cubicBezTo>
                    <a:pt x="48" y="7"/>
                    <a:pt x="41" y="0"/>
                    <a:pt x="32"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41"/>
            <p:cNvSpPr/>
            <p:nvPr/>
          </p:nvSpPr>
          <p:spPr>
            <a:xfrm>
              <a:off x="8714520" y="1139760"/>
              <a:ext cx="329760" cy="378720"/>
            </a:xfrm>
            <a:custGeom>
              <a:avLst/>
              <a:gdLst/>
              <a:ahLst/>
              <a:cxnLst/>
              <a:rect l="l" t="t" r="r" b="b"/>
              <a:pathLst>
                <a:path w="916" h="1052" extrusionOk="0">
                  <a:moveTo>
                    <a:pt x="695" y="1021"/>
                  </a:moveTo>
                  <a:lnTo>
                    <a:pt x="695" y="950"/>
                  </a:lnTo>
                  <a:lnTo>
                    <a:pt x="766" y="950"/>
                  </a:lnTo>
                  <a:lnTo>
                    <a:pt x="766" y="985"/>
                  </a:lnTo>
                  <a:lnTo>
                    <a:pt x="766" y="985"/>
                  </a:lnTo>
                  <a:lnTo>
                    <a:pt x="766" y="985"/>
                  </a:lnTo>
                  <a:lnTo>
                    <a:pt x="766" y="1021"/>
                  </a:lnTo>
                  <a:lnTo>
                    <a:pt x="695" y="1021"/>
                  </a:lnTo>
                  <a:moveTo>
                    <a:pt x="494" y="1021"/>
                  </a:moveTo>
                  <a:lnTo>
                    <a:pt x="423" y="1021"/>
                  </a:lnTo>
                  <a:lnTo>
                    <a:pt x="423" y="950"/>
                  </a:lnTo>
                  <a:lnTo>
                    <a:pt x="494" y="950"/>
                  </a:lnTo>
                  <a:lnTo>
                    <a:pt x="494" y="1021"/>
                  </a:lnTo>
                  <a:moveTo>
                    <a:pt x="222" y="1021"/>
                  </a:moveTo>
                  <a:lnTo>
                    <a:pt x="150" y="1021"/>
                  </a:lnTo>
                  <a:lnTo>
                    <a:pt x="150" y="950"/>
                  </a:lnTo>
                  <a:lnTo>
                    <a:pt x="222" y="950"/>
                  </a:lnTo>
                  <a:lnTo>
                    <a:pt x="222" y="1021"/>
                  </a:lnTo>
                  <a:moveTo>
                    <a:pt x="167" y="781"/>
                  </a:moveTo>
                  <a:lnTo>
                    <a:pt x="167" y="599"/>
                  </a:lnTo>
                  <a:cubicBezTo>
                    <a:pt x="178" y="605"/>
                    <a:pt x="190" y="609"/>
                    <a:pt x="203" y="609"/>
                  </a:cubicBezTo>
                  <a:lnTo>
                    <a:pt x="714" y="609"/>
                  </a:lnTo>
                  <a:cubicBezTo>
                    <a:pt x="727" y="609"/>
                    <a:pt x="739" y="605"/>
                    <a:pt x="749" y="599"/>
                  </a:cubicBezTo>
                  <a:lnTo>
                    <a:pt x="749" y="781"/>
                  </a:lnTo>
                  <a:cubicBezTo>
                    <a:pt x="749" y="801"/>
                    <a:pt x="733" y="817"/>
                    <a:pt x="714" y="817"/>
                  </a:cubicBezTo>
                  <a:lnTo>
                    <a:pt x="458" y="817"/>
                  </a:lnTo>
                  <a:lnTo>
                    <a:pt x="458" y="817"/>
                  </a:lnTo>
                  <a:lnTo>
                    <a:pt x="458" y="817"/>
                  </a:lnTo>
                  <a:lnTo>
                    <a:pt x="203" y="817"/>
                  </a:lnTo>
                  <a:cubicBezTo>
                    <a:pt x="183" y="817"/>
                    <a:pt x="167" y="801"/>
                    <a:pt x="167" y="781"/>
                  </a:cubicBezTo>
                  <a:moveTo>
                    <a:pt x="203" y="133"/>
                  </a:moveTo>
                  <a:lnTo>
                    <a:pt x="714" y="133"/>
                  </a:lnTo>
                  <a:cubicBezTo>
                    <a:pt x="727" y="133"/>
                    <a:pt x="739" y="129"/>
                    <a:pt x="749" y="122"/>
                  </a:cubicBezTo>
                  <a:lnTo>
                    <a:pt x="749" y="304"/>
                  </a:lnTo>
                  <a:cubicBezTo>
                    <a:pt x="749" y="324"/>
                    <a:pt x="733" y="340"/>
                    <a:pt x="714" y="340"/>
                  </a:cubicBezTo>
                  <a:lnTo>
                    <a:pt x="203" y="340"/>
                  </a:lnTo>
                  <a:cubicBezTo>
                    <a:pt x="183" y="340"/>
                    <a:pt x="167" y="324"/>
                    <a:pt x="167" y="304"/>
                  </a:cubicBezTo>
                  <a:lnTo>
                    <a:pt x="167" y="122"/>
                  </a:lnTo>
                  <a:cubicBezTo>
                    <a:pt x="178" y="129"/>
                    <a:pt x="190" y="133"/>
                    <a:pt x="203" y="133"/>
                  </a:cubicBezTo>
                  <a:moveTo>
                    <a:pt x="167" y="361"/>
                  </a:moveTo>
                  <a:cubicBezTo>
                    <a:pt x="178" y="367"/>
                    <a:pt x="190" y="371"/>
                    <a:pt x="203" y="371"/>
                  </a:cubicBezTo>
                  <a:lnTo>
                    <a:pt x="714" y="371"/>
                  </a:lnTo>
                  <a:cubicBezTo>
                    <a:pt x="727" y="371"/>
                    <a:pt x="739" y="367"/>
                    <a:pt x="749" y="361"/>
                  </a:cubicBezTo>
                  <a:lnTo>
                    <a:pt x="749" y="543"/>
                  </a:lnTo>
                  <a:cubicBezTo>
                    <a:pt x="749" y="562"/>
                    <a:pt x="733" y="579"/>
                    <a:pt x="714" y="579"/>
                  </a:cubicBezTo>
                  <a:lnTo>
                    <a:pt x="203" y="579"/>
                  </a:lnTo>
                  <a:cubicBezTo>
                    <a:pt x="183" y="579"/>
                    <a:pt x="167" y="562"/>
                    <a:pt x="167" y="543"/>
                  </a:cubicBezTo>
                  <a:lnTo>
                    <a:pt x="167" y="361"/>
                  </a:lnTo>
                  <a:moveTo>
                    <a:pt x="901" y="970"/>
                  </a:moveTo>
                  <a:lnTo>
                    <a:pt x="797" y="970"/>
                  </a:lnTo>
                  <a:lnTo>
                    <a:pt x="797" y="934"/>
                  </a:lnTo>
                  <a:cubicBezTo>
                    <a:pt x="797" y="926"/>
                    <a:pt x="790" y="919"/>
                    <a:pt x="782" y="919"/>
                  </a:cubicBezTo>
                  <a:lnTo>
                    <a:pt x="680" y="919"/>
                  </a:lnTo>
                  <a:cubicBezTo>
                    <a:pt x="671" y="919"/>
                    <a:pt x="664" y="926"/>
                    <a:pt x="664" y="934"/>
                  </a:cubicBezTo>
                  <a:lnTo>
                    <a:pt x="664" y="970"/>
                  </a:lnTo>
                  <a:lnTo>
                    <a:pt x="525" y="970"/>
                  </a:lnTo>
                  <a:lnTo>
                    <a:pt x="525" y="934"/>
                  </a:lnTo>
                  <a:cubicBezTo>
                    <a:pt x="525" y="926"/>
                    <a:pt x="518" y="919"/>
                    <a:pt x="509" y="919"/>
                  </a:cubicBezTo>
                  <a:lnTo>
                    <a:pt x="474" y="919"/>
                  </a:lnTo>
                  <a:lnTo>
                    <a:pt x="474" y="848"/>
                  </a:lnTo>
                  <a:lnTo>
                    <a:pt x="714" y="848"/>
                  </a:lnTo>
                  <a:cubicBezTo>
                    <a:pt x="750" y="848"/>
                    <a:pt x="780" y="818"/>
                    <a:pt x="780" y="781"/>
                  </a:cubicBezTo>
                  <a:lnTo>
                    <a:pt x="780" y="66"/>
                  </a:lnTo>
                  <a:cubicBezTo>
                    <a:pt x="780" y="30"/>
                    <a:pt x="750" y="0"/>
                    <a:pt x="714" y="0"/>
                  </a:cubicBezTo>
                  <a:lnTo>
                    <a:pt x="285" y="0"/>
                  </a:lnTo>
                  <a:cubicBezTo>
                    <a:pt x="276" y="0"/>
                    <a:pt x="269" y="7"/>
                    <a:pt x="269" y="15"/>
                  </a:cubicBezTo>
                  <a:cubicBezTo>
                    <a:pt x="269" y="24"/>
                    <a:pt x="276" y="31"/>
                    <a:pt x="285" y="31"/>
                  </a:cubicBezTo>
                  <a:lnTo>
                    <a:pt x="714" y="31"/>
                  </a:lnTo>
                  <a:cubicBezTo>
                    <a:pt x="733" y="31"/>
                    <a:pt x="749" y="47"/>
                    <a:pt x="749" y="66"/>
                  </a:cubicBezTo>
                  <a:cubicBezTo>
                    <a:pt x="749" y="86"/>
                    <a:pt x="733" y="102"/>
                    <a:pt x="714" y="102"/>
                  </a:cubicBezTo>
                  <a:lnTo>
                    <a:pt x="203" y="102"/>
                  </a:lnTo>
                  <a:cubicBezTo>
                    <a:pt x="183" y="102"/>
                    <a:pt x="167" y="86"/>
                    <a:pt x="167" y="66"/>
                  </a:cubicBezTo>
                  <a:cubicBezTo>
                    <a:pt x="167" y="47"/>
                    <a:pt x="183" y="31"/>
                    <a:pt x="203" y="31"/>
                  </a:cubicBezTo>
                  <a:lnTo>
                    <a:pt x="223" y="31"/>
                  </a:lnTo>
                  <a:cubicBezTo>
                    <a:pt x="232" y="31"/>
                    <a:pt x="239" y="24"/>
                    <a:pt x="239" y="15"/>
                  </a:cubicBezTo>
                  <a:cubicBezTo>
                    <a:pt x="239" y="7"/>
                    <a:pt x="232" y="0"/>
                    <a:pt x="223" y="0"/>
                  </a:cubicBezTo>
                  <a:lnTo>
                    <a:pt x="203" y="0"/>
                  </a:lnTo>
                  <a:cubicBezTo>
                    <a:pt x="166" y="0"/>
                    <a:pt x="137" y="30"/>
                    <a:pt x="137" y="66"/>
                  </a:cubicBezTo>
                  <a:lnTo>
                    <a:pt x="137" y="781"/>
                  </a:lnTo>
                  <a:cubicBezTo>
                    <a:pt x="137" y="818"/>
                    <a:pt x="166" y="848"/>
                    <a:pt x="203" y="848"/>
                  </a:cubicBezTo>
                  <a:lnTo>
                    <a:pt x="443" y="848"/>
                  </a:lnTo>
                  <a:lnTo>
                    <a:pt x="443" y="919"/>
                  </a:lnTo>
                  <a:lnTo>
                    <a:pt x="407" y="919"/>
                  </a:lnTo>
                  <a:cubicBezTo>
                    <a:pt x="399" y="919"/>
                    <a:pt x="392" y="926"/>
                    <a:pt x="392" y="934"/>
                  </a:cubicBezTo>
                  <a:lnTo>
                    <a:pt x="392" y="970"/>
                  </a:lnTo>
                  <a:lnTo>
                    <a:pt x="252" y="970"/>
                  </a:lnTo>
                  <a:lnTo>
                    <a:pt x="252" y="934"/>
                  </a:lnTo>
                  <a:cubicBezTo>
                    <a:pt x="252" y="926"/>
                    <a:pt x="246" y="919"/>
                    <a:pt x="237" y="919"/>
                  </a:cubicBezTo>
                  <a:lnTo>
                    <a:pt x="135" y="919"/>
                  </a:lnTo>
                  <a:cubicBezTo>
                    <a:pt x="126" y="919"/>
                    <a:pt x="119" y="926"/>
                    <a:pt x="119" y="934"/>
                  </a:cubicBezTo>
                  <a:lnTo>
                    <a:pt x="119" y="970"/>
                  </a:lnTo>
                  <a:lnTo>
                    <a:pt x="16" y="970"/>
                  </a:lnTo>
                  <a:cubicBezTo>
                    <a:pt x="7" y="970"/>
                    <a:pt x="0" y="977"/>
                    <a:pt x="0" y="985"/>
                  </a:cubicBezTo>
                  <a:cubicBezTo>
                    <a:pt x="0" y="994"/>
                    <a:pt x="7" y="1001"/>
                    <a:pt x="16" y="1001"/>
                  </a:cubicBezTo>
                  <a:lnTo>
                    <a:pt x="119" y="1001"/>
                  </a:lnTo>
                  <a:lnTo>
                    <a:pt x="119" y="1037"/>
                  </a:lnTo>
                  <a:cubicBezTo>
                    <a:pt x="119" y="1045"/>
                    <a:pt x="126" y="1052"/>
                    <a:pt x="135" y="1052"/>
                  </a:cubicBezTo>
                  <a:lnTo>
                    <a:pt x="237" y="1052"/>
                  </a:lnTo>
                  <a:cubicBezTo>
                    <a:pt x="246" y="1052"/>
                    <a:pt x="252" y="1045"/>
                    <a:pt x="252" y="1037"/>
                  </a:cubicBezTo>
                  <a:lnTo>
                    <a:pt x="252" y="1001"/>
                  </a:lnTo>
                  <a:lnTo>
                    <a:pt x="392" y="1001"/>
                  </a:lnTo>
                  <a:lnTo>
                    <a:pt x="392" y="1037"/>
                  </a:lnTo>
                  <a:cubicBezTo>
                    <a:pt x="392" y="1045"/>
                    <a:pt x="399" y="1052"/>
                    <a:pt x="407" y="1052"/>
                  </a:cubicBezTo>
                  <a:lnTo>
                    <a:pt x="509" y="1052"/>
                  </a:lnTo>
                  <a:cubicBezTo>
                    <a:pt x="518" y="1052"/>
                    <a:pt x="525" y="1045"/>
                    <a:pt x="525" y="1037"/>
                  </a:cubicBezTo>
                  <a:lnTo>
                    <a:pt x="525" y="1001"/>
                  </a:lnTo>
                  <a:lnTo>
                    <a:pt x="664" y="1001"/>
                  </a:lnTo>
                  <a:lnTo>
                    <a:pt x="664" y="1037"/>
                  </a:lnTo>
                  <a:cubicBezTo>
                    <a:pt x="664" y="1045"/>
                    <a:pt x="671" y="1052"/>
                    <a:pt x="680" y="1052"/>
                  </a:cubicBezTo>
                  <a:lnTo>
                    <a:pt x="782" y="1052"/>
                  </a:lnTo>
                  <a:cubicBezTo>
                    <a:pt x="790" y="1052"/>
                    <a:pt x="797" y="1045"/>
                    <a:pt x="797" y="1037"/>
                  </a:cubicBezTo>
                  <a:lnTo>
                    <a:pt x="797" y="1001"/>
                  </a:lnTo>
                  <a:lnTo>
                    <a:pt x="901" y="1001"/>
                  </a:lnTo>
                  <a:cubicBezTo>
                    <a:pt x="909" y="1001"/>
                    <a:pt x="916" y="994"/>
                    <a:pt x="916" y="985"/>
                  </a:cubicBezTo>
                  <a:cubicBezTo>
                    <a:pt x="916" y="977"/>
                    <a:pt x="909" y="970"/>
                    <a:pt x="901" y="970"/>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41"/>
            <p:cNvSpPr/>
            <p:nvPr/>
          </p:nvSpPr>
          <p:spPr>
            <a:xfrm>
              <a:off x="8788320" y="121320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41"/>
            <p:cNvSpPr/>
            <p:nvPr/>
          </p:nvSpPr>
          <p:spPr>
            <a:xfrm>
              <a:off x="8837280" y="121320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3"/>
                  </a:cubicBezTo>
                  <a:lnTo>
                    <a:pt x="99" y="15"/>
                  </a:lnTo>
                  <a:cubicBezTo>
                    <a:pt x="99" y="7"/>
                    <a:pt x="92" y="0"/>
                    <a:pt x="83" y="0"/>
                  </a:cubicBezTo>
                  <a:lnTo>
                    <a:pt x="15" y="0"/>
                  </a:lnTo>
                  <a:cubicBezTo>
                    <a:pt x="7" y="0"/>
                    <a:pt x="0" y="7"/>
                    <a:pt x="0" y="15"/>
                  </a:cubicBezTo>
                  <a:lnTo>
                    <a:pt x="0" y="83"/>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41"/>
            <p:cNvSpPr/>
            <p:nvPr/>
          </p:nvSpPr>
          <p:spPr>
            <a:xfrm>
              <a:off x="895356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41"/>
            <p:cNvSpPr/>
            <p:nvPr/>
          </p:nvSpPr>
          <p:spPr>
            <a:xfrm>
              <a:off x="8929080" y="123768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41"/>
            <p:cNvSpPr/>
            <p:nvPr/>
          </p:nvSpPr>
          <p:spPr>
            <a:xfrm>
              <a:off x="8788320" y="1298880"/>
              <a:ext cx="35640" cy="35640"/>
            </a:xfrm>
            <a:custGeom>
              <a:avLst/>
              <a:gdLst/>
              <a:ahLst/>
              <a:cxnLst/>
              <a:rect l="l" t="t" r="r" b="b"/>
              <a:pathLst>
                <a:path w="99" h="99" extrusionOk="0">
                  <a:moveTo>
                    <a:pt x="30" y="31"/>
                  </a:moveTo>
                  <a:lnTo>
                    <a:pt x="68" y="31"/>
                  </a:lnTo>
                  <a:lnTo>
                    <a:pt x="68" y="68"/>
                  </a:lnTo>
                  <a:lnTo>
                    <a:pt x="30" y="68"/>
                  </a:lnTo>
                  <a:lnTo>
                    <a:pt x="30"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41"/>
            <p:cNvSpPr/>
            <p:nvPr/>
          </p:nvSpPr>
          <p:spPr>
            <a:xfrm>
              <a:off x="8837280" y="1298880"/>
              <a:ext cx="35640" cy="35640"/>
            </a:xfrm>
            <a:custGeom>
              <a:avLst/>
              <a:gdLst/>
              <a:ahLst/>
              <a:cxnLst/>
              <a:rect l="l" t="t" r="r" b="b"/>
              <a:pathLst>
                <a:path w="99" h="99" extrusionOk="0">
                  <a:moveTo>
                    <a:pt x="31" y="31"/>
                  </a:moveTo>
                  <a:lnTo>
                    <a:pt x="68" y="31"/>
                  </a:lnTo>
                  <a:lnTo>
                    <a:pt x="68" y="68"/>
                  </a:lnTo>
                  <a:lnTo>
                    <a:pt x="31" y="68"/>
                  </a:lnTo>
                  <a:lnTo>
                    <a:pt x="31" y="31"/>
                  </a:lnTo>
                  <a:moveTo>
                    <a:pt x="15" y="99"/>
                  </a:moveTo>
                  <a:lnTo>
                    <a:pt x="83" y="99"/>
                  </a:lnTo>
                  <a:cubicBezTo>
                    <a:pt x="92" y="99"/>
                    <a:pt x="99" y="92"/>
                    <a:pt x="99" y="84"/>
                  </a:cubicBezTo>
                  <a:lnTo>
                    <a:pt x="99" y="16"/>
                  </a:lnTo>
                  <a:cubicBezTo>
                    <a:pt x="99" y="7"/>
                    <a:pt x="92" y="0"/>
                    <a:pt x="83" y="0"/>
                  </a:cubicBezTo>
                  <a:lnTo>
                    <a:pt x="15" y="0"/>
                  </a:lnTo>
                  <a:cubicBezTo>
                    <a:pt x="7" y="0"/>
                    <a:pt x="0" y="7"/>
                    <a:pt x="0" y="16"/>
                  </a:cubicBezTo>
                  <a:lnTo>
                    <a:pt x="0" y="84"/>
                  </a:lnTo>
                  <a:cubicBezTo>
                    <a:pt x="0" y="92"/>
                    <a:pt x="7" y="99"/>
                    <a:pt x="15" y="99"/>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41"/>
            <p:cNvSpPr/>
            <p:nvPr/>
          </p:nvSpPr>
          <p:spPr>
            <a:xfrm>
              <a:off x="895356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41"/>
            <p:cNvSpPr/>
            <p:nvPr/>
          </p:nvSpPr>
          <p:spPr>
            <a:xfrm>
              <a:off x="8929080" y="1323360"/>
              <a:ext cx="17280" cy="11160"/>
            </a:xfrm>
            <a:custGeom>
              <a:avLst/>
              <a:gdLst/>
              <a:ahLst/>
              <a:cxnLst/>
              <a:rect l="l" t="t" r="r" b="b"/>
              <a:pathLst>
                <a:path w="48" h="31" extrusionOk="0">
                  <a:moveTo>
                    <a:pt x="16" y="31"/>
                  </a:moveTo>
                  <a:lnTo>
                    <a:pt x="33" y="31"/>
                  </a:lnTo>
                  <a:cubicBezTo>
                    <a:pt x="41" y="31"/>
                    <a:pt x="48" y="24"/>
                    <a:pt x="48" y="16"/>
                  </a:cubicBezTo>
                  <a:cubicBezTo>
                    <a:pt x="48" y="7"/>
                    <a:pt x="41" y="0"/>
                    <a:pt x="33" y="0"/>
                  </a:cubicBezTo>
                  <a:lnTo>
                    <a:pt x="16" y="0"/>
                  </a:lnTo>
                  <a:cubicBezTo>
                    <a:pt x="7" y="0"/>
                    <a:pt x="0" y="7"/>
                    <a:pt x="0" y="16"/>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41"/>
            <p:cNvSpPr/>
            <p:nvPr/>
          </p:nvSpPr>
          <p:spPr>
            <a:xfrm>
              <a:off x="8788320" y="1384920"/>
              <a:ext cx="35640" cy="35640"/>
            </a:xfrm>
            <a:custGeom>
              <a:avLst/>
              <a:gdLst/>
              <a:ahLst/>
              <a:cxnLst/>
              <a:rect l="l" t="t" r="r" b="b"/>
              <a:pathLst>
                <a:path w="99" h="99" extrusionOk="0">
                  <a:moveTo>
                    <a:pt x="68" y="68"/>
                  </a:moveTo>
                  <a:lnTo>
                    <a:pt x="30" y="68"/>
                  </a:lnTo>
                  <a:lnTo>
                    <a:pt x="30"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41"/>
            <p:cNvSpPr/>
            <p:nvPr/>
          </p:nvSpPr>
          <p:spPr>
            <a:xfrm>
              <a:off x="8837280" y="1384920"/>
              <a:ext cx="35640" cy="35640"/>
            </a:xfrm>
            <a:custGeom>
              <a:avLst/>
              <a:gdLst/>
              <a:ahLst/>
              <a:cxnLst/>
              <a:rect l="l" t="t" r="r" b="b"/>
              <a:pathLst>
                <a:path w="99" h="99" extrusionOk="0">
                  <a:moveTo>
                    <a:pt x="68" y="68"/>
                  </a:moveTo>
                  <a:lnTo>
                    <a:pt x="31" y="68"/>
                  </a:lnTo>
                  <a:lnTo>
                    <a:pt x="31" y="30"/>
                  </a:lnTo>
                  <a:lnTo>
                    <a:pt x="68" y="30"/>
                  </a:lnTo>
                  <a:lnTo>
                    <a:pt x="68" y="68"/>
                  </a:lnTo>
                  <a:moveTo>
                    <a:pt x="83" y="0"/>
                  </a:moveTo>
                  <a:lnTo>
                    <a:pt x="15" y="0"/>
                  </a:lnTo>
                  <a:cubicBezTo>
                    <a:pt x="7" y="0"/>
                    <a:pt x="0" y="7"/>
                    <a:pt x="0" y="15"/>
                  </a:cubicBezTo>
                  <a:lnTo>
                    <a:pt x="0" y="83"/>
                  </a:lnTo>
                  <a:cubicBezTo>
                    <a:pt x="0" y="92"/>
                    <a:pt x="7" y="99"/>
                    <a:pt x="15" y="99"/>
                  </a:cubicBezTo>
                  <a:lnTo>
                    <a:pt x="83" y="99"/>
                  </a:lnTo>
                  <a:cubicBezTo>
                    <a:pt x="92" y="99"/>
                    <a:pt x="99" y="92"/>
                    <a:pt x="99" y="83"/>
                  </a:cubicBezTo>
                  <a:lnTo>
                    <a:pt x="99" y="15"/>
                  </a:lnTo>
                  <a:cubicBezTo>
                    <a:pt x="99" y="7"/>
                    <a:pt x="92" y="0"/>
                    <a:pt x="83"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41"/>
            <p:cNvSpPr/>
            <p:nvPr/>
          </p:nvSpPr>
          <p:spPr>
            <a:xfrm>
              <a:off x="895356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41"/>
            <p:cNvSpPr/>
            <p:nvPr/>
          </p:nvSpPr>
          <p:spPr>
            <a:xfrm>
              <a:off x="8929080" y="1409400"/>
              <a:ext cx="17280" cy="11160"/>
            </a:xfrm>
            <a:custGeom>
              <a:avLst/>
              <a:gdLst/>
              <a:ahLst/>
              <a:cxnLst/>
              <a:rect l="l" t="t" r="r" b="b"/>
              <a:pathLst>
                <a:path w="48" h="31" extrusionOk="0">
                  <a:moveTo>
                    <a:pt x="16" y="31"/>
                  </a:moveTo>
                  <a:lnTo>
                    <a:pt x="33" y="31"/>
                  </a:lnTo>
                  <a:cubicBezTo>
                    <a:pt x="41" y="31"/>
                    <a:pt x="48" y="24"/>
                    <a:pt x="48" y="15"/>
                  </a:cubicBezTo>
                  <a:cubicBezTo>
                    <a:pt x="48" y="7"/>
                    <a:pt x="41" y="0"/>
                    <a:pt x="33" y="0"/>
                  </a:cubicBezTo>
                  <a:lnTo>
                    <a:pt x="16" y="0"/>
                  </a:lnTo>
                  <a:cubicBezTo>
                    <a:pt x="7" y="0"/>
                    <a:pt x="0" y="7"/>
                    <a:pt x="0" y="15"/>
                  </a:cubicBezTo>
                  <a:cubicBezTo>
                    <a:pt x="0" y="24"/>
                    <a:pt x="7" y="31"/>
                    <a:pt x="16" y="31"/>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0" name="Google Shape;1470;p41"/>
          <p:cNvGrpSpPr/>
          <p:nvPr/>
        </p:nvGrpSpPr>
        <p:grpSpPr>
          <a:xfrm>
            <a:off x="3691769" y="2336027"/>
            <a:ext cx="404260" cy="548649"/>
            <a:chOff x="1045080" y="4154760"/>
            <a:chExt cx="275400" cy="371160"/>
          </a:xfrm>
        </p:grpSpPr>
        <p:sp>
          <p:nvSpPr>
            <p:cNvPr id="1471" name="Google Shape;1471;p41"/>
            <p:cNvSpPr/>
            <p:nvPr/>
          </p:nvSpPr>
          <p:spPr>
            <a:xfrm>
              <a:off x="1170720" y="4415400"/>
              <a:ext cx="24120" cy="54000"/>
            </a:xfrm>
            <a:custGeom>
              <a:avLst/>
              <a:gdLst/>
              <a:ahLst/>
              <a:cxnLst/>
              <a:rect l="l" t="t" r="r" b="b"/>
              <a:pathLst>
                <a:path w="67" h="150" extrusionOk="0">
                  <a:moveTo>
                    <a:pt x="0" y="0"/>
                  </a:moveTo>
                  <a:lnTo>
                    <a:pt x="67" y="0"/>
                  </a:lnTo>
                  <a:lnTo>
                    <a:pt x="67" y="150"/>
                  </a:lnTo>
                  <a:lnTo>
                    <a:pt x="0" y="150"/>
                  </a:lnTo>
                  <a:lnTo>
                    <a:pt x="0" y="0"/>
                  </a:lnTo>
                  <a:close/>
                </a:path>
              </a:pathLst>
            </a:custGeom>
            <a:solidFill>
              <a:srgbClr val="DDFBFC"/>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2" name="Google Shape;1472;p41"/>
            <p:cNvSpPr/>
            <p:nvPr/>
          </p:nvSpPr>
          <p:spPr>
            <a:xfrm>
              <a:off x="1050480" y="4160160"/>
              <a:ext cx="264240" cy="264240"/>
            </a:xfrm>
            <a:custGeom>
              <a:avLst/>
              <a:gdLst/>
              <a:ahLst/>
              <a:cxnLst/>
              <a:rect l="l" t="t" r="r" b="b"/>
              <a:pathLst>
                <a:path w="734" h="734" extrusionOk="0">
                  <a:moveTo>
                    <a:pt x="734" y="367"/>
                  </a:moveTo>
                  <a:cubicBezTo>
                    <a:pt x="734" y="570"/>
                    <a:pt x="570" y="734"/>
                    <a:pt x="367" y="734"/>
                  </a:cubicBezTo>
                  <a:cubicBezTo>
                    <a:pt x="165" y="734"/>
                    <a:pt x="0" y="570"/>
                    <a:pt x="0" y="367"/>
                  </a:cubicBezTo>
                  <a:cubicBezTo>
                    <a:pt x="0" y="164"/>
                    <a:pt x="165" y="0"/>
                    <a:pt x="367" y="0"/>
                  </a:cubicBezTo>
                  <a:cubicBezTo>
                    <a:pt x="570" y="0"/>
                    <a:pt x="734" y="164"/>
                    <a:pt x="734" y="367"/>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3" name="Google Shape;1473;p41"/>
            <p:cNvSpPr/>
            <p:nvPr/>
          </p:nvSpPr>
          <p:spPr>
            <a:xfrm>
              <a:off x="1152720" y="4460400"/>
              <a:ext cx="60120" cy="60120"/>
            </a:xfrm>
            <a:custGeom>
              <a:avLst/>
              <a:gdLst/>
              <a:ahLst/>
              <a:cxnLst/>
              <a:rect l="l" t="t" r="r" b="b"/>
              <a:pathLst>
                <a:path w="167" h="167" extrusionOk="0">
                  <a:moveTo>
                    <a:pt x="155" y="0"/>
                  </a:moveTo>
                  <a:lnTo>
                    <a:pt x="12" y="0"/>
                  </a:lnTo>
                  <a:cubicBezTo>
                    <a:pt x="5" y="0"/>
                    <a:pt x="0" y="6"/>
                    <a:pt x="0" y="12"/>
                  </a:cubicBezTo>
                  <a:lnTo>
                    <a:pt x="0" y="155"/>
                  </a:lnTo>
                  <a:cubicBezTo>
                    <a:pt x="0" y="162"/>
                    <a:pt x="5" y="167"/>
                    <a:pt x="12" y="167"/>
                  </a:cubicBezTo>
                  <a:lnTo>
                    <a:pt x="155" y="167"/>
                  </a:lnTo>
                  <a:cubicBezTo>
                    <a:pt x="161" y="167"/>
                    <a:pt x="167" y="162"/>
                    <a:pt x="167" y="155"/>
                  </a:cubicBezTo>
                  <a:lnTo>
                    <a:pt x="167" y="12"/>
                  </a:lnTo>
                  <a:cubicBezTo>
                    <a:pt x="167" y="6"/>
                    <a:pt x="161" y="0"/>
                    <a:pt x="155" y="0"/>
                  </a:cubicBezTo>
                  <a:close/>
                </a:path>
              </a:pathLst>
            </a:custGeom>
            <a:solidFill>
              <a:srgbClr val="EB6E80"/>
            </a:solidFill>
            <a:ln>
              <a:noFill/>
            </a:ln>
          </p:spPr>
          <p:txBody>
            <a:bodyPr spcFirstLastPara="1" wrap="square" lIns="90000" tIns="15100" rIns="90000" bIns="15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4" name="Google Shape;1474;p41"/>
            <p:cNvSpPr/>
            <p:nvPr/>
          </p:nvSpPr>
          <p:spPr>
            <a:xfrm>
              <a:off x="1074600" y="4184280"/>
              <a:ext cx="216360" cy="216000"/>
            </a:xfrm>
            <a:custGeom>
              <a:avLst/>
              <a:gdLst/>
              <a:ahLst/>
              <a:cxnLst/>
              <a:rect l="l" t="t" r="r" b="b"/>
              <a:pathLst>
                <a:path w="601" h="600" extrusionOk="0">
                  <a:moveTo>
                    <a:pt x="601" y="300"/>
                  </a:moveTo>
                  <a:cubicBezTo>
                    <a:pt x="601" y="466"/>
                    <a:pt x="466" y="600"/>
                    <a:pt x="300" y="600"/>
                  </a:cubicBezTo>
                  <a:cubicBezTo>
                    <a:pt x="134" y="600"/>
                    <a:pt x="0" y="466"/>
                    <a:pt x="0" y="300"/>
                  </a:cubicBezTo>
                  <a:cubicBezTo>
                    <a:pt x="0" y="134"/>
                    <a:pt x="134" y="0"/>
                    <a:pt x="300" y="0"/>
                  </a:cubicBezTo>
                  <a:cubicBezTo>
                    <a:pt x="466" y="0"/>
                    <a:pt x="601" y="134"/>
                    <a:pt x="601" y="300"/>
                  </a:cubicBezTo>
                  <a:close/>
                </a:path>
              </a:pathLst>
            </a:custGeom>
            <a:solidFill>
              <a:srgbClr val="008F9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5" name="Google Shape;1475;p41"/>
            <p:cNvSpPr/>
            <p:nvPr/>
          </p:nvSpPr>
          <p:spPr>
            <a:xfrm>
              <a:off x="1104480" y="4244400"/>
              <a:ext cx="156240" cy="155880"/>
            </a:xfrm>
            <a:custGeom>
              <a:avLst/>
              <a:gdLst/>
              <a:ahLst/>
              <a:cxnLst/>
              <a:rect l="l" t="t" r="r" b="b"/>
              <a:pathLst>
                <a:path w="434" h="433" extrusionOk="0">
                  <a:moveTo>
                    <a:pt x="217" y="433"/>
                  </a:moveTo>
                  <a:cubicBezTo>
                    <a:pt x="303" y="433"/>
                    <a:pt x="380" y="398"/>
                    <a:pt x="434" y="341"/>
                  </a:cubicBezTo>
                  <a:lnTo>
                    <a:pt x="434" y="172"/>
                  </a:lnTo>
                  <a:cubicBezTo>
                    <a:pt x="434" y="168"/>
                    <a:pt x="433" y="165"/>
                    <a:pt x="431" y="163"/>
                  </a:cubicBezTo>
                  <a:lnTo>
                    <a:pt x="271" y="3"/>
                  </a:lnTo>
                  <a:cubicBezTo>
                    <a:pt x="269" y="1"/>
                    <a:pt x="266" y="0"/>
                    <a:pt x="262" y="0"/>
                  </a:cubicBezTo>
                  <a:lnTo>
                    <a:pt x="12" y="0"/>
                  </a:lnTo>
                  <a:cubicBezTo>
                    <a:pt x="6" y="0"/>
                    <a:pt x="0" y="5"/>
                    <a:pt x="0" y="12"/>
                  </a:cubicBezTo>
                  <a:lnTo>
                    <a:pt x="0" y="341"/>
                  </a:lnTo>
                  <a:cubicBezTo>
                    <a:pt x="55" y="398"/>
                    <a:pt x="132" y="433"/>
                    <a:pt x="217" y="433"/>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6" name="Google Shape;1476;p41"/>
            <p:cNvSpPr/>
            <p:nvPr/>
          </p:nvSpPr>
          <p:spPr>
            <a:xfrm>
              <a:off x="1200600" y="4244760"/>
              <a:ext cx="60120" cy="135720"/>
            </a:xfrm>
            <a:custGeom>
              <a:avLst/>
              <a:gdLst/>
              <a:ahLst/>
              <a:cxnLst/>
              <a:rect l="l" t="t" r="r" b="b"/>
              <a:pathLst>
                <a:path w="167" h="377" extrusionOk="0">
                  <a:moveTo>
                    <a:pt x="167" y="340"/>
                  </a:moveTo>
                  <a:lnTo>
                    <a:pt x="167" y="171"/>
                  </a:lnTo>
                  <a:cubicBezTo>
                    <a:pt x="167" y="167"/>
                    <a:pt x="166" y="164"/>
                    <a:pt x="164" y="162"/>
                  </a:cubicBezTo>
                  <a:lnTo>
                    <a:pt x="4" y="2"/>
                  </a:lnTo>
                  <a:cubicBezTo>
                    <a:pt x="3" y="1"/>
                    <a:pt x="2" y="0"/>
                    <a:pt x="0" y="0"/>
                  </a:cubicBezTo>
                  <a:lnTo>
                    <a:pt x="0" y="41"/>
                  </a:lnTo>
                  <a:lnTo>
                    <a:pt x="121" y="162"/>
                  </a:lnTo>
                  <a:cubicBezTo>
                    <a:pt x="124" y="164"/>
                    <a:pt x="125" y="167"/>
                    <a:pt x="125" y="171"/>
                  </a:cubicBezTo>
                  <a:lnTo>
                    <a:pt x="125" y="377"/>
                  </a:lnTo>
                  <a:cubicBezTo>
                    <a:pt x="140" y="366"/>
                    <a:pt x="154" y="353"/>
                    <a:pt x="167" y="340"/>
                  </a:cubicBezTo>
                  <a:close/>
                </a:path>
              </a:pathLst>
            </a:custGeom>
            <a:solidFill>
              <a:srgbClr val="DDFBFC"/>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7" name="Google Shape;1477;p41"/>
            <p:cNvSpPr/>
            <p:nvPr/>
          </p:nvSpPr>
          <p:spPr>
            <a:xfrm>
              <a:off x="1128600" y="4328280"/>
              <a:ext cx="108000" cy="24120"/>
            </a:xfrm>
            <a:custGeom>
              <a:avLst/>
              <a:gdLst/>
              <a:ahLst/>
              <a:cxnLst/>
              <a:rect l="l" t="t" r="r" b="b"/>
              <a:pathLst>
                <a:path w="300" h="67" extrusionOk="0">
                  <a:moveTo>
                    <a:pt x="288" y="67"/>
                  </a:moveTo>
                  <a:lnTo>
                    <a:pt x="12" y="67"/>
                  </a:lnTo>
                  <a:cubicBezTo>
                    <a:pt x="6" y="67"/>
                    <a:pt x="0" y="62"/>
                    <a:pt x="0" y="55"/>
                  </a:cubicBezTo>
                  <a:lnTo>
                    <a:pt x="0" y="12"/>
                  </a:lnTo>
                  <a:cubicBezTo>
                    <a:pt x="0" y="6"/>
                    <a:pt x="6" y="0"/>
                    <a:pt x="12" y="0"/>
                  </a:cubicBezTo>
                  <a:lnTo>
                    <a:pt x="288" y="0"/>
                  </a:lnTo>
                  <a:cubicBezTo>
                    <a:pt x="295" y="0"/>
                    <a:pt x="300" y="6"/>
                    <a:pt x="300" y="12"/>
                  </a:cubicBezTo>
                  <a:lnTo>
                    <a:pt x="300" y="55"/>
                  </a:lnTo>
                  <a:cubicBezTo>
                    <a:pt x="300" y="62"/>
                    <a:pt x="295" y="67"/>
                    <a:pt x="288" y="67"/>
                  </a:cubicBezTo>
                  <a:close/>
                </a:path>
              </a:pathLst>
            </a:custGeom>
            <a:solidFill>
              <a:srgbClr val="DDFBFC"/>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8" name="Google Shape;1478;p41"/>
            <p:cNvSpPr/>
            <p:nvPr/>
          </p:nvSpPr>
          <p:spPr>
            <a:xfrm>
              <a:off x="1200600" y="4244760"/>
              <a:ext cx="59760" cy="59400"/>
            </a:xfrm>
            <a:custGeom>
              <a:avLst/>
              <a:gdLst/>
              <a:ahLst/>
              <a:cxnLst/>
              <a:rect l="l" t="t" r="r" b="b"/>
              <a:pathLst>
                <a:path w="166" h="165" extrusionOk="0">
                  <a:moveTo>
                    <a:pt x="164" y="162"/>
                  </a:moveTo>
                  <a:lnTo>
                    <a:pt x="4" y="2"/>
                  </a:lnTo>
                  <a:cubicBezTo>
                    <a:pt x="3" y="1"/>
                    <a:pt x="2" y="0"/>
                    <a:pt x="0" y="0"/>
                  </a:cubicBezTo>
                  <a:lnTo>
                    <a:pt x="0" y="153"/>
                  </a:lnTo>
                  <a:cubicBezTo>
                    <a:pt x="0" y="160"/>
                    <a:pt x="6" y="165"/>
                    <a:pt x="12" y="165"/>
                  </a:cubicBezTo>
                  <a:lnTo>
                    <a:pt x="166" y="165"/>
                  </a:lnTo>
                  <a:cubicBezTo>
                    <a:pt x="166" y="164"/>
                    <a:pt x="165" y="163"/>
                    <a:pt x="164" y="162"/>
                  </a:cubicBezTo>
                  <a:close/>
                </a:path>
              </a:pathLst>
            </a:custGeom>
            <a:solidFill>
              <a:srgbClr val="DDFBFC"/>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9" name="Google Shape;1479;p41"/>
            <p:cNvSpPr/>
            <p:nvPr/>
          </p:nvSpPr>
          <p:spPr>
            <a:xfrm>
              <a:off x="1045080" y="4154760"/>
              <a:ext cx="275400" cy="371160"/>
            </a:xfrm>
            <a:custGeom>
              <a:avLst/>
              <a:gdLst/>
              <a:ahLst/>
              <a:cxnLst/>
              <a:rect l="l" t="t" r="r" b="b"/>
              <a:pathLst>
                <a:path w="765" h="1031" extrusionOk="0">
                  <a:moveTo>
                    <a:pt x="401" y="834"/>
                  </a:moveTo>
                  <a:lnTo>
                    <a:pt x="364" y="834"/>
                  </a:lnTo>
                  <a:lnTo>
                    <a:pt x="364" y="764"/>
                  </a:lnTo>
                  <a:cubicBezTo>
                    <a:pt x="370" y="764"/>
                    <a:pt x="376" y="764"/>
                    <a:pt x="382" y="764"/>
                  </a:cubicBezTo>
                  <a:cubicBezTo>
                    <a:pt x="388" y="764"/>
                    <a:pt x="394" y="764"/>
                    <a:pt x="401" y="764"/>
                  </a:cubicBezTo>
                  <a:lnTo>
                    <a:pt x="401" y="834"/>
                  </a:lnTo>
                  <a:moveTo>
                    <a:pt x="451" y="901"/>
                  </a:moveTo>
                  <a:lnTo>
                    <a:pt x="314" y="901"/>
                  </a:lnTo>
                  <a:lnTo>
                    <a:pt x="314" y="864"/>
                  </a:lnTo>
                  <a:lnTo>
                    <a:pt x="451" y="864"/>
                  </a:lnTo>
                  <a:lnTo>
                    <a:pt x="451" y="901"/>
                  </a:lnTo>
                  <a:moveTo>
                    <a:pt x="314" y="931"/>
                  </a:moveTo>
                  <a:lnTo>
                    <a:pt x="451" y="931"/>
                  </a:lnTo>
                  <a:lnTo>
                    <a:pt x="451" y="1001"/>
                  </a:lnTo>
                  <a:lnTo>
                    <a:pt x="314" y="1001"/>
                  </a:lnTo>
                  <a:lnTo>
                    <a:pt x="314" y="931"/>
                  </a:lnTo>
                  <a:moveTo>
                    <a:pt x="765" y="382"/>
                  </a:moveTo>
                  <a:cubicBezTo>
                    <a:pt x="765" y="171"/>
                    <a:pt x="593" y="0"/>
                    <a:pt x="382" y="0"/>
                  </a:cubicBezTo>
                  <a:cubicBezTo>
                    <a:pt x="287" y="0"/>
                    <a:pt x="196" y="35"/>
                    <a:pt x="125" y="99"/>
                  </a:cubicBezTo>
                  <a:cubicBezTo>
                    <a:pt x="119" y="105"/>
                    <a:pt x="119" y="114"/>
                    <a:pt x="124" y="120"/>
                  </a:cubicBezTo>
                  <a:cubicBezTo>
                    <a:pt x="130" y="127"/>
                    <a:pt x="140" y="127"/>
                    <a:pt x="146" y="121"/>
                  </a:cubicBezTo>
                  <a:cubicBezTo>
                    <a:pt x="211" y="63"/>
                    <a:pt x="295" y="30"/>
                    <a:pt x="382" y="30"/>
                  </a:cubicBezTo>
                  <a:cubicBezTo>
                    <a:pt x="576" y="30"/>
                    <a:pt x="734" y="188"/>
                    <a:pt x="734" y="382"/>
                  </a:cubicBezTo>
                  <a:cubicBezTo>
                    <a:pt x="734" y="576"/>
                    <a:pt x="576" y="734"/>
                    <a:pt x="382" y="734"/>
                  </a:cubicBezTo>
                  <a:cubicBezTo>
                    <a:pt x="188" y="734"/>
                    <a:pt x="30" y="576"/>
                    <a:pt x="30" y="382"/>
                  </a:cubicBezTo>
                  <a:cubicBezTo>
                    <a:pt x="30" y="302"/>
                    <a:pt x="57" y="226"/>
                    <a:pt x="106" y="164"/>
                  </a:cubicBezTo>
                  <a:cubicBezTo>
                    <a:pt x="111" y="157"/>
                    <a:pt x="110" y="148"/>
                    <a:pt x="104" y="142"/>
                  </a:cubicBezTo>
                  <a:cubicBezTo>
                    <a:pt x="97" y="137"/>
                    <a:pt x="88" y="138"/>
                    <a:pt x="83" y="145"/>
                  </a:cubicBezTo>
                  <a:cubicBezTo>
                    <a:pt x="29" y="213"/>
                    <a:pt x="0" y="295"/>
                    <a:pt x="0" y="382"/>
                  </a:cubicBezTo>
                  <a:cubicBezTo>
                    <a:pt x="0" y="576"/>
                    <a:pt x="146" y="737"/>
                    <a:pt x="334" y="761"/>
                  </a:cubicBezTo>
                  <a:lnTo>
                    <a:pt x="334" y="834"/>
                  </a:lnTo>
                  <a:lnTo>
                    <a:pt x="299" y="834"/>
                  </a:lnTo>
                  <a:cubicBezTo>
                    <a:pt x="291" y="834"/>
                    <a:pt x="284" y="841"/>
                    <a:pt x="284" y="849"/>
                  </a:cubicBezTo>
                  <a:lnTo>
                    <a:pt x="284" y="916"/>
                  </a:lnTo>
                  <a:lnTo>
                    <a:pt x="284" y="916"/>
                  </a:lnTo>
                  <a:lnTo>
                    <a:pt x="284" y="916"/>
                  </a:lnTo>
                  <a:lnTo>
                    <a:pt x="284" y="1016"/>
                  </a:lnTo>
                  <a:cubicBezTo>
                    <a:pt x="284" y="1025"/>
                    <a:pt x="291" y="1031"/>
                    <a:pt x="299" y="1031"/>
                  </a:cubicBezTo>
                  <a:lnTo>
                    <a:pt x="466" y="1031"/>
                  </a:lnTo>
                  <a:cubicBezTo>
                    <a:pt x="474" y="1031"/>
                    <a:pt x="481" y="1025"/>
                    <a:pt x="481" y="1016"/>
                  </a:cubicBezTo>
                  <a:lnTo>
                    <a:pt x="481" y="916"/>
                  </a:lnTo>
                  <a:lnTo>
                    <a:pt x="481" y="916"/>
                  </a:lnTo>
                  <a:lnTo>
                    <a:pt x="481" y="916"/>
                  </a:lnTo>
                  <a:lnTo>
                    <a:pt x="481" y="849"/>
                  </a:lnTo>
                  <a:cubicBezTo>
                    <a:pt x="481" y="841"/>
                    <a:pt x="474" y="834"/>
                    <a:pt x="466" y="834"/>
                  </a:cubicBezTo>
                  <a:lnTo>
                    <a:pt x="431" y="834"/>
                  </a:lnTo>
                  <a:lnTo>
                    <a:pt x="431" y="761"/>
                  </a:lnTo>
                  <a:cubicBezTo>
                    <a:pt x="619" y="737"/>
                    <a:pt x="765" y="576"/>
                    <a:pt x="765" y="38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41"/>
            <p:cNvSpPr/>
            <p:nvPr/>
          </p:nvSpPr>
          <p:spPr>
            <a:xfrm>
              <a:off x="1069200" y="4178880"/>
              <a:ext cx="227160" cy="227160"/>
            </a:xfrm>
            <a:custGeom>
              <a:avLst/>
              <a:gdLst/>
              <a:ahLst/>
              <a:cxnLst/>
              <a:rect l="l" t="t" r="r" b="b"/>
              <a:pathLst>
                <a:path w="631" h="631" extrusionOk="0">
                  <a:moveTo>
                    <a:pt x="315" y="30"/>
                  </a:moveTo>
                  <a:cubicBezTo>
                    <a:pt x="473" y="30"/>
                    <a:pt x="601" y="158"/>
                    <a:pt x="601" y="315"/>
                  </a:cubicBezTo>
                  <a:cubicBezTo>
                    <a:pt x="601" y="377"/>
                    <a:pt x="581" y="434"/>
                    <a:pt x="547" y="481"/>
                  </a:cubicBezTo>
                  <a:lnTo>
                    <a:pt x="547" y="348"/>
                  </a:lnTo>
                  <a:lnTo>
                    <a:pt x="547" y="348"/>
                  </a:lnTo>
                  <a:lnTo>
                    <a:pt x="547" y="347"/>
                  </a:lnTo>
                  <a:lnTo>
                    <a:pt x="547" y="346"/>
                  </a:lnTo>
                  <a:lnTo>
                    <a:pt x="547" y="346"/>
                  </a:lnTo>
                  <a:cubicBezTo>
                    <a:pt x="547" y="345"/>
                    <a:pt x="547" y="344"/>
                    <a:pt x="546" y="344"/>
                  </a:cubicBezTo>
                  <a:cubicBezTo>
                    <a:pt x="546" y="343"/>
                    <a:pt x="546" y="343"/>
                    <a:pt x="546" y="343"/>
                  </a:cubicBezTo>
                  <a:lnTo>
                    <a:pt x="546" y="342"/>
                  </a:lnTo>
                  <a:cubicBezTo>
                    <a:pt x="546" y="341"/>
                    <a:pt x="546" y="341"/>
                    <a:pt x="546" y="341"/>
                  </a:cubicBezTo>
                  <a:cubicBezTo>
                    <a:pt x="545" y="341"/>
                    <a:pt x="545" y="340"/>
                    <a:pt x="544" y="340"/>
                  </a:cubicBezTo>
                  <a:lnTo>
                    <a:pt x="544" y="339"/>
                  </a:lnTo>
                  <a:lnTo>
                    <a:pt x="543" y="338"/>
                  </a:lnTo>
                  <a:lnTo>
                    <a:pt x="543" y="338"/>
                  </a:lnTo>
                  <a:lnTo>
                    <a:pt x="376" y="171"/>
                  </a:lnTo>
                  <a:lnTo>
                    <a:pt x="376" y="171"/>
                  </a:lnTo>
                  <a:cubicBezTo>
                    <a:pt x="376" y="170"/>
                    <a:pt x="375" y="170"/>
                    <a:pt x="374" y="170"/>
                  </a:cubicBezTo>
                  <a:lnTo>
                    <a:pt x="374" y="169"/>
                  </a:lnTo>
                  <a:cubicBezTo>
                    <a:pt x="374" y="169"/>
                    <a:pt x="373" y="169"/>
                    <a:pt x="372" y="168"/>
                  </a:cubicBezTo>
                  <a:lnTo>
                    <a:pt x="372" y="168"/>
                  </a:lnTo>
                  <a:cubicBezTo>
                    <a:pt x="372" y="168"/>
                    <a:pt x="371" y="168"/>
                    <a:pt x="371" y="167"/>
                  </a:cubicBezTo>
                  <a:cubicBezTo>
                    <a:pt x="370" y="167"/>
                    <a:pt x="370" y="167"/>
                    <a:pt x="370" y="167"/>
                  </a:cubicBezTo>
                  <a:cubicBezTo>
                    <a:pt x="370" y="167"/>
                    <a:pt x="369" y="167"/>
                    <a:pt x="368" y="167"/>
                  </a:cubicBezTo>
                  <a:lnTo>
                    <a:pt x="368" y="167"/>
                  </a:lnTo>
                  <a:cubicBezTo>
                    <a:pt x="368" y="167"/>
                    <a:pt x="367" y="167"/>
                    <a:pt x="366" y="167"/>
                  </a:cubicBezTo>
                  <a:lnTo>
                    <a:pt x="366" y="167"/>
                  </a:lnTo>
                  <a:lnTo>
                    <a:pt x="365" y="167"/>
                  </a:lnTo>
                  <a:lnTo>
                    <a:pt x="98" y="167"/>
                  </a:lnTo>
                  <a:cubicBezTo>
                    <a:pt x="90" y="167"/>
                    <a:pt x="83" y="173"/>
                    <a:pt x="83" y="182"/>
                  </a:cubicBezTo>
                  <a:lnTo>
                    <a:pt x="83" y="481"/>
                  </a:lnTo>
                  <a:cubicBezTo>
                    <a:pt x="50" y="434"/>
                    <a:pt x="30" y="377"/>
                    <a:pt x="30" y="315"/>
                  </a:cubicBezTo>
                  <a:cubicBezTo>
                    <a:pt x="30" y="158"/>
                    <a:pt x="158" y="30"/>
                    <a:pt x="315" y="30"/>
                  </a:cubicBezTo>
                  <a:moveTo>
                    <a:pt x="380" y="218"/>
                  </a:moveTo>
                  <a:lnTo>
                    <a:pt x="496" y="333"/>
                  </a:lnTo>
                  <a:lnTo>
                    <a:pt x="380" y="333"/>
                  </a:lnTo>
                  <a:lnTo>
                    <a:pt x="380" y="218"/>
                  </a:lnTo>
                  <a:moveTo>
                    <a:pt x="315" y="600"/>
                  </a:moveTo>
                  <a:cubicBezTo>
                    <a:pt x="237" y="600"/>
                    <a:pt x="165" y="568"/>
                    <a:pt x="113" y="517"/>
                  </a:cubicBezTo>
                  <a:lnTo>
                    <a:pt x="113" y="197"/>
                  </a:lnTo>
                  <a:lnTo>
                    <a:pt x="350" y="197"/>
                  </a:lnTo>
                  <a:lnTo>
                    <a:pt x="350" y="348"/>
                  </a:lnTo>
                  <a:cubicBezTo>
                    <a:pt x="350" y="357"/>
                    <a:pt x="357" y="364"/>
                    <a:pt x="365" y="364"/>
                  </a:cubicBezTo>
                  <a:lnTo>
                    <a:pt x="517" y="364"/>
                  </a:lnTo>
                  <a:lnTo>
                    <a:pt x="517" y="517"/>
                  </a:lnTo>
                  <a:cubicBezTo>
                    <a:pt x="465" y="568"/>
                    <a:pt x="394" y="600"/>
                    <a:pt x="315" y="600"/>
                  </a:cubicBezTo>
                  <a:moveTo>
                    <a:pt x="86" y="532"/>
                  </a:moveTo>
                  <a:cubicBezTo>
                    <a:pt x="87" y="533"/>
                    <a:pt x="88" y="534"/>
                    <a:pt x="89" y="535"/>
                  </a:cubicBezTo>
                  <a:cubicBezTo>
                    <a:pt x="146" y="594"/>
                    <a:pt x="227" y="631"/>
                    <a:pt x="315" y="631"/>
                  </a:cubicBezTo>
                  <a:cubicBezTo>
                    <a:pt x="404" y="631"/>
                    <a:pt x="484" y="594"/>
                    <a:pt x="541" y="535"/>
                  </a:cubicBezTo>
                  <a:cubicBezTo>
                    <a:pt x="543" y="534"/>
                    <a:pt x="544" y="533"/>
                    <a:pt x="545" y="532"/>
                  </a:cubicBezTo>
                  <a:cubicBezTo>
                    <a:pt x="598" y="475"/>
                    <a:pt x="631" y="399"/>
                    <a:pt x="631" y="315"/>
                  </a:cubicBezTo>
                  <a:cubicBezTo>
                    <a:pt x="631" y="141"/>
                    <a:pt x="489" y="0"/>
                    <a:pt x="315" y="0"/>
                  </a:cubicBezTo>
                  <a:cubicBezTo>
                    <a:pt x="141" y="0"/>
                    <a:pt x="0" y="141"/>
                    <a:pt x="0" y="315"/>
                  </a:cubicBezTo>
                  <a:cubicBezTo>
                    <a:pt x="0" y="399"/>
                    <a:pt x="33" y="475"/>
                    <a:pt x="86" y="532"/>
                  </a:cubicBezTo>
                  <a:close/>
                </a:path>
              </a:pathLst>
            </a:custGeom>
            <a:solidFill>
              <a:srgbClr val="3C2C3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41"/>
            <p:cNvSpPr/>
            <p:nvPr/>
          </p:nvSpPr>
          <p:spPr>
            <a:xfrm>
              <a:off x="1123200" y="4262760"/>
              <a:ext cx="34920" cy="34920"/>
            </a:xfrm>
            <a:custGeom>
              <a:avLst/>
              <a:gdLst/>
              <a:ahLst/>
              <a:cxnLst/>
              <a:rect l="l" t="t" r="r" b="b"/>
              <a:pathLst>
                <a:path w="97" h="97" extrusionOk="0">
                  <a:moveTo>
                    <a:pt x="30" y="30"/>
                  </a:moveTo>
                  <a:lnTo>
                    <a:pt x="67" y="30"/>
                  </a:lnTo>
                  <a:lnTo>
                    <a:pt x="67" y="67"/>
                  </a:lnTo>
                  <a:lnTo>
                    <a:pt x="30" y="67"/>
                  </a:lnTo>
                  <a:lnTo>
                    <a:pt x="30" y="30"/>
                  </a:lnTo>
                  <a:moveTo>
                    <a:pt x="15" y="97"/>
                  </a:moveTo>
                  <a:lnTo>
                    <a:pt x="82" y="97"/>
                  </a:lnTo>
                  <a:cubicBezTo>
                    <a:pt x="90" y="97"/>
                    <a:pt x="97" y="90"/>
                    <a:pt x="97" y="82"/>
                  </a:cubicBezTo>
                  <a:lnTo>
                    <a:pt x="97" y="15"/>
                  </a:lnTo>
                  <a:cubicBezTo>
                    <a:pt x="97" y="7"/>
                    <a:pt x="90" y="0"/>
                    <a:pt x="82" y="0"/>
                  </a:cubicBezTo>
                  <a:lnTo>
                    <a:pt x="15" y="0"/>
                  </a:lnTo>
                  <a:cubicBezTo>
                    <a:pt x="7" y="0"/>
                    <a:pt x="0" y="7"/>
                    <a:pt x="0" y="15"/>
                  </a:cubicBezTo>
                  <a:lnTo>
                    <a:pt x="0" y="82"/>
                  </a:lnTo>
                  <a:cubicBezTo>
                    <a:pt x="0" y="90"/>
                    <a:pt x="7" y="97"/>
                    <a:pt x="15" y="97"/>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41"/>
            <p:cNvSpPr/>
            <p:nvPr/>
          </p:nvSpPr>
          <p:spPr>
            <a:xfrm>
              <a:off x="1123200" y="4322880"/>
              <a:ext cx="119160" cy="34920"/>
            </a:xfrm>
            <a:custGeom>
              <a:avLst/>
              <a:gdLst/>
              <a:ahLst/>
              <a:cxnLst/>
              <a:rect l="l" t="t" r="r" b="b"/>
              <a:pathLst>
                <a:path w="331" h="97" extrusionOk="0">
                  <a:moveTo>
                    <a:pt x="300" y="67"/>
                  </a:moveTo>
                  <a:lnTo>
                    <a:pt x="30" y="67"/>
                  </a:lnTo>
                  <a:lnTo>
                    <a:pt x="30" y="30"/>
                  </a:lnTo>
                  <a:lnTo>
                    <a:pt x="300" y="30"/>
                  </a:lnTo>
                  <a:lnTo>
                    <a:pt x="300" y="67"/>
                  </a:lnTo>
                  <a:moveTo>
                    <a:pt x="315" y="0"/>
                  </a:moveTo>
                  <a:lnTo>
                    <a:pt x="15" y="0"/>
                  </a:lnTo>
                  <a:cubicBezTo>
                    <a:pt x="7" y="0"/>
                    <a:pt x="0" y="7"/>
                    <a:pt x="0" y="15"/>
                  </a:cubicBezTo>
                  <a:lnTo>
                    <a:pt x="0" y="82"/>
                  </a:lnTo>
                  <a:cubicBezTo>
                    <a:pt x="0" y="90"/>
                    <a:pt x="7" y="97"/>
                    <a:pt x="15" y="97"/>
                  </a:cubicBezTo>
                  <a:lnTo>
                    <a:pt x="315" y="97"/>
                  </a:lnTo>
                  <a:cubicBezTo>
                    <a:pt x="324" y="97"/>
                    <a:pt x="331" y="90"/>
                    <a:pt x="331" y="82"/>
                  </a:cubicBezTo>
                  <a:lnTo>
                    <a:pt x="331" y="15"/>
                  </a:lnTo>
                  <a:cubicBezTo>
                    <a:pt x="331" y="7"/>
                    <a:pt x="324" y="0"/>
                    <a:pt x="315" y="0"/>
                  </a:cubicBezTo>
                  <a:close/>
                </a:path>
              </a:pathLst>
            </a:custGeom>
            <a:solidFill>
              <a:srgbClr val="3C2C3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496" name="Google Shape;1496;p41"/>
          <p:cNvSpPr/>
          <p:nvPr/>
        </p:nvSpPr>
        <p:spPr>
          <a:xfrm rot="5400000">
            <a:off x="369489" y="920615"/>
            <a:ext cx="371152" cy="614174"/>
          </a:xfrm>
          <a:custGeom>
            <a:avLst/>
            <a:gdLst/>
            <a:ahLst/>
            <a:cxnLst/>
            <a:rect l="l" t="t" r="r" b="b"/>
            <a:pathLst>
              <a:path w="1454" h="2406" extrusionOk="0">
                <a:moveTo>
                  <a:pt x="1454" y="1260"/>
                </a:moveTo>
                <a:lnTo>
                  <a:pt x="727" y="0"/>
                </a:lnTo>
                <a:lnTo>
                  <a:pt x="0" y="1260"/>
                </a:lnTo>
                <a:lnTo>
                  <a:pt x="375" y="1260"/>
                </a:lnTo>
                <a:lnTo>
                  <a:pt x="375" y="2406"/>
                </a:lnTo>
                <a:lnTo>
                  <a:pt x="1079" y="2406"/>
                </a:lnTo>
                <a:lnTo>
                  <a:pt x="1079" y="1260"/>
                </a:lnTo>
                <a:lnTo>
                  <a:pt x="1454" y="126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extLst>
      <p:ext uri="{BB962C8B-B14F-4D97-AF65-F5344CB8AC3E}">
        <p14:creationId xmlns:p14="http://schemas.microsoft.com/office/powerpoint/2010/main" val="4101637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B68A9E-C583-862A-B7DE-E40409FBAB5E}"/>
              </a:ext>
            </a:extLst>
          </p:cNvPr>
          <p:cNvSpPr>
            <a:spLocks noGrp="1"/>
          </p:cNvSpPr>
          <p:nvPr>
            <p:ph type="title"/>
          </p:nvPr>
        </p:nvSpPr>
        <p:spPr/>
        <p:txBody>
          <a:bodyPr/>
          <a:lstStyle/>
          <a:p>
            <a:r>
              <a:rPr lang="fr-FR" dirty="0" err="1"/>
              <a:t>Dockerisation</a:t>
            </a:r>
            <a:endParaRPr lang="fr-FR" dirty="0"/>
          </a:p>
        </p:txBody>
      </p:sp>
      <p:pic>
        <p:nvPicPr>
          <p:cNvPr id="5" name="Image 4">
            <a:extLst>
              <a:ext uri="{FF2B5EF4-FFF2-40B4-BE49-F238E27FC236}">
                <a16:creationId xmlns:a16="http://schemas.microsoft.com/office/drawing/2014/main" id="{179C1097-278B-5679-C788-742C9EF78320}"/>
              </a:ext>
            </a:extLst>
          </p:cNvPr>
          <p:cNvPicPr>
            <a:picLocks noChangeAspect="1"/>
          </p:cNvPicPr>
          <p:nvPr/>
        </p:nvPicPr>
        <p:blipFill>
          <a:blip r:embed="rId3"/>
          <a:stretch>
            <a:fillRect/>
          </a:stretch>
        </p:blipFill>
        <p:spPr>
          <a:xfrm>
            <a:off x="789709" y="3114144"/>
            <a:ext cx="7564582" cy="1088006"/>
          </a:xfrm>
          <a:prstGeom prst="rect">
            <a:avLst/>
          </a:prstGeom>
        </p:spPr>
      </p:pic>
      <p:sp>
        <p:nvSpPr>
          <p:cNvPr id="9" name="Rectangle 8">
            <a:extLst>
              <a:ext uri="{FF2B5EF4-FFF2-40B4-BE49-F238E27FC236}">
                <a16:creationId xmlns:a16="http://schemas.microsoft.com/office/drawing/2014/main" id="{13ADF0E5-A320-89E1-4153-F3B61F9F9811}"/>
              </a:ext>
            </a:extLst>
          </p:cNvPr>
          <p:cNvSpPr/>
          <p:nvPr/>
        </p:nvSpPr>
        <p:spPr>
          <a:xfrm>
            <a:off x="3306618" y="2142943"/>
            <a:ext cx="2530764" cy="334538"/>
          </a:xfrm>
          <a:prstGeom prst="rect">
            <a:avLst/>
          </a:prstGeom>
          <a:solidFill>
            <a:schemeClr val="tx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docker-compose up --</a:t>
            </a:r>
            <a:r>
              <a:rPr lang="fr-FR" dirty="0" err="1"/>
              <a:t>build</a:t>
            </a:r>
            <a:r>
              <a:rPr lang="fr-FR" dirty="0"/>
              <a:t> -d</a:t>
            </a:r>
          </a:p>
        </p:txBody>
      </p:sp>
    </p:spTree>
    <p:extLst>
      <p:ext uri="{BB962C8B-B14F-4D97-AF65-F5344CB8AC3E}">
        <p14:creationId xmlns:p14="http://schemas.microsoft.com/office/powerpoint/2010/main" val="743174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ata Analysis and Statistics - 5th grade by Slidesgo">
  <a:themeElements>
    <a:clrScheme name="Simple Light">
      <a:dk1>
        <a:srgbClr val="3C2C31"/>
      </a:dk1>
      <a:lt1>
        <a:srgbClr val="E24E42"/>
      </a:lt1>
      <a:dk2>
        <a:srgbClr val="E9B000"/>
      </a:dk2>
      <a:lt2>
        <a:srgbClr val="008F95"/>
      </a:lt2>
      <a:accent1>
        <a:srgbClr val="DDFBFC"/>
      </a:accent1>
      <a:accent2>
        <a:srgbClr val="EB6E80"/>
      </a:accent2>
      <a:accent3>
        <a:srgbClr val="F8D2D2"/>
      </a:accent3>
      <a:accent4>
        <a:srgbClr val="FAEBEB"/>
      </a:accent4>
      <a:accent5>
        <a:srgbClr val="FFFFFF"/>
      </a:accent5>
      <a:accent6>
        <a:srgbClr val="FFFFFF"/>
      </a:accent6>
      <a:hlink>
        <a:srgbClr val="3C2C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2046</Words>
  <Application>Microsoft Office PowerPoint</Application>
  <PresentationFormat>Affichage à l'écran (16:9)</PresentationFormat>
  <Paragraphs>329</Paragraphs>
  <Slides>50</Slides>
  <Notes>50</Notes>
  <HiddenSlides>32</HiddenSlides>
  <MMClips>0</MMClips>
  <ScaleCrop>false</ScaleCrop>
  <HeadingPairs>
    <vt:vector size="6" baseType="variant">
      <vt:variant>
        <vt:lpstr>Polices utilisées</vt:lpstr>
      </vt:variant>
      <vt:variant>
        <vt:i4>12</vt:i4>
      </vt:variant>
      <vt:variant>
        <vt:lpstr>Thème</vt:lpstr>
      </vt:variant>
      <vt:variant>
        <vt:i4>2</vt:i4>
      </vt:variant>
      <vt:variant>
        <vt:lpstr>Titres des diapositives</vt:lpstr>
      </vt:variant>
      <vt:variant>
        <vt:i4>50</vt:i4>
      </vt:variant>
    </vt:vector>
  </HeadingPairs>
  <TitlesOfParts>
    <vt:vector size="64" baseType="lpstr">
      <vt:lpstr>Bebas Neue</vt:lpstr>
      <vt:lpstr>Days One</vt:lpstr>
      <vt:lpstr>Darker Grotesque SemiBold</vt:lpstr>
      <vt:lpstr>Bitter Light</vt:lpstr>
      <vt:lpstr>Calibri</vt:lpstr>
      <vt:lpstr>Roboto Medium</vt:lpstr>
      <vt:lpstr>Nunito Light</vt:lpstr>
      <vt:lpstr>Lato</vt:lpstr>
      <vt:lpstr>Amatic SC</vt:lpstr>
      <vt:lpstr>Arial</vt:lpstr>
      <vt:lpstr>Proxima Nova</vt:lpstr>
      <vt:lpstr>Consolas</vt:lpstr>
      <vt:lpstr>Data Analysis and Statistics - 5th grade by Slidesgo</vt:lpstr>
      <vt:lpstr>Slidesgo Final Pages</vt:lpstr>
      <vt:lpstr>MongoDB - Minecraft</vt:lpstr>
      <vt:lpstr>Sommaire</vt:lpstr>
      <vt:lpstr>Jeu de données</vt:lpstr>
      <vt:lpstr>Jeu de données</vt:lpstr>
      <vt:lpstr>Projet</vt:lpstr>
      <vt:lpstr>Étapes du projet</vt:lpstr>
      <vt:lpstr>Factorisation des données</vt:lpstr>
      <vt:lpstr>Étapes du projet</vt:lpstr>
      <vt:lpstr>Dockerisation</vt:lpstr>
      <vt:lpstr>Étapes du projet</vt:lpstr>
      <vt:lpstr>Écriture des requêtes utiles</vt:lpstr>
      <vt:lpstr>Étapes du projet</vt:lpstr>
      <vt:lpstr>Rapport &amp; Présentation</vt:lpstr>
      <vt:lpstr>Requêtes Mongo &amp; ElasticSearch</vt:lpstr>
      <vt:lpstr>Significant contributions to the field</vt:lpstr>
      <vt:lpstr>Conclusion</vt:lpstr>
      <vt:lpstr>Avantage du projet &amp; Suites</vt:lpstr>
      <vt:lpstr>Merci de nous avoir écouté</vt:lpstr>
      <vt:lpstr>Activity 01: types of graphs</vt:lpstr>
      <vt:lpstr>Pictographs and Bar Graphs</vt:lpstr>
      <vt:lpstr>Contents of this template</vt:lpstr>
      <vt:lpstr>Experiment: step by step</vt:lpstr>
      <vt:lpstr>Concepts of Data Variability</vt:lpstr>
      <vt:lpstr>Activity 02: record table</vt:lpstr>
      <vt:lpstr>What is the purpose of creating a frequency distribution table?</vt:lpstr>
      <vt:lpstr>Organize and summarize data</vt:lpstr>
      <vt:lpstr>Historical discoveries </vt:lpstr>
      <vt:lpstr>Game time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Enzo Vandepoele</cp:lastModifiedBy>
  <cp:revision>2</cp:revision>
  <dcterms:modified xsi:type="dcterms:W3CDTF">2025-06-16T15:21:45Z</dcterms:modified>
</cp:coreProperties>
</file>